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S.KAVINESH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Latha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Mathavan</a:t>
            </a:r>
            <a:r>
              <a:rPr lang="en-US" sz="2000" b="1" dirty="0">
                <a:solidFill>
                  <a:schemeClr val="accent1">
                    <a:lumMod val="75000"/>
                  </a:schemeClr>
                </a:solidFill>
                <a:latin typeface="Arial"/>
                <a:cs typeface="Arial"/>
              </a:rPr>
              <a:t> Engineering </a:t>
            </a:r>
            <a:r>
              <a:rPr lang="en-US" sz="2000" b="1" dirty="0" err="1">
                <a:solidFill>
                  <a:schemeClr val="accent1">
                    <a:lumMod val="75000"/>
                  </a:schemeClr>
                </a:solidFill>
                <a:latin typeface="Arial"/>
                <a:cs typeface="Arial"/>
              </a:rPr>
              <a:t>college,Madurai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III </a:t>
            </a:r>
            <a:r>
              <a:rPr lang="en-US" sz="2000" b="1" dirty="0" err="1">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dirty="0"/>
              <a:t>Output files</a:t>
            </a:r>
            <a:endParaRPr lang="en-IN" dirty="0"/>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dirty="0"/>
              <a:t>json file showing user’s keystroke</a:t>
            </a:r>
            <a:endParaRPr lang="en-IN" dirty="0"/>
          </a:p>
        </p:txBody>
      </p:sp>
    </p:spTree>
    <p:extLst>
      <p:ext uri="{BB962C8B-B14F-4D97-AF65-F5344CB8AC3E}">
        <p14:creationId xmlns:p14="http://schemas.microsoft.com/office/powerpoint/2010/main" val="2096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extLst>
      <p:ext uri="{BB962C8B-B14F-4D97-AF65-F5344CB8AC3E}">
        <p14:creationId xmlns:p14="http://schemas.microsoft.com/office/powerpoint/2010/main" val="41043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dirty="0"/>
              <a:t>After starting the keylogger</a:t>
            </a:r>
            <a:endParaRPr lang="en-IN" dirty="0"/>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dirty="0"/>
              <a:t>After clicking stop button</a:t>
            </a:r>
            <a:endParaRPr lang="en-IN" dirty="0"/>
          </a:p>
        </p:txBody>
      </p:sp>
    </p:spTree>
    <p:extLst>
      <p:ext uri="{BB962C8B-B14F-4D97-AF65-F5344CB8AC3E}">
        <p14:creationId xmlns:p14="http://schemas.microsoft.com/office/powerpoint/2010/main" val="1216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dirty="0"/>
              <a:t>Output files</a:t>
            </a:r>
            <a:endParaRPr lang="en-IN" dirty="0"/>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dirty="0"/>
              <a:t>As you can see there are two files </a:t>
            </a:r>
            <a:endParaRPr lang="en-IN" dirty="0"/>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dirty="0"/>
              <a:t>Text file showing user keystroke “hello”</a:t>
            </a:r>
            <a:endParaRPr lang="en-IN" dirty="0"/>
          </a:p>
        </p:txBody>
      </p:sp>
    </p:spTree>
    <p:extLst>
      <p:ext uri="{BB962C8B-B14F-4D97-AF65-F5344CB8AC3E}">
        <p14:creationId xmlns:p14="http://schemas.microsoft.com/office/powerpoint/2010/main" val="1370672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173</TotalTime>
  <Words>504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37</cp:revision>
  <dcterms:created xsi:type="dcterms:W3CDTF">2021-05-26T16:50:10Z</dcterms:created>
  <dcterms:modified xsi:type="dcterms:W3CDTF">2024-04-05T13:31:50Z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