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Lst>
  <p:sldSz cx="18288000" cy="10287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21" autoAdjust="0"/>
  </p:normalViewPr>
  <p:slideViewPr>
    <p:cSldViewPr>
      <p:cViewPr>
        <p:scale>
          <a:sx n="62" d="100"/>
          <a:sy n="62"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 name="文本框"/>
          <p:cNvSpPr>
            <a:spLocks noGrp="1"/>
          </p:cNvSpPr>
          <p:nvPr>
            <p:ph type="sldNum" idx="5"/>
          </p:nvPr>
        </p:nvSpPr>
        <p:spPr>
          <a:xfrm rot="0">
            <a:off x="5180013" y="6502400"/>
            <a:ext cx="3962400" cy="34131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8" name="文本框"/>
          <p:cNvSpPr>
            <a:spLocks noGrp="1"/>
          </p:cNvSpPr>
          <p:nvPr>
            <p:ph type="hdr"/>
          </p:nvPr>
        </p:nvSpPr>
        <p:spPr>
          <a:xfrm rot="0">
            <a:off x="0" y="0"/>
            <a:ext cx="3962400" cy="342900"/>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9" name="文本框"/>
          <p:cNvSpPr>
            <a:spLocks noGrp="1"/>
          </p:cNvSpPr>
          <p:nvPr>
            <p:ph type="dt" idx="1"/>
          </p:nvPr>
        </p:nvSpPr>
        <p:spPr>
          <a:xfrm rot="0">
            <a:off x="5180013" y="0"/>
            <a:ext cx="3962400" cy="342900"/>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9/10/2024</a:t>
            </a:fld>
            <a:endParaRPr lang="zh-CN" altLang="en-US" sz="1200">
              <a:latin typeface="Calibri" pitchFamily="0" charset="0"/>
              <a:ea typeface="宋体" pitchFamily="0" charset="0"/>
              <a:cs typeface="Calibri" pitchFamily="0" charset="0"/>
            </a:endParaRPr>
          </a:p>
        </p:txBody>
      </p:sp>
      <p:sp>
        <p:nvSpPr>
          <p:cNvPr id="10"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11"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2" name="文本框"/>
          <p:cNvSpPr>
            <a:spLocks noGrp="1"/>
          </p:cNvSpPr>
          <p:nvPr>
            <p:ph type="ftr" idx="4"/>
          </p:nvPr>
        </p:nvSpPr>
        <p:spPr>
          <a:xfrm rot="0">
            <a:off x="0" y="6502400"/>
            <a:ext cx="3962400" cy="341312"/>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4734523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 name="文本框"/>
          <p:cNvSpPr>
            <a:spLocks noGrp="1"/>
          </p:cNvSpPr>
          <p:nvPr>
            <p:ph type="sldNum" idx="5"/>
          </p:nvPr>
        </p:nvSpPr>
        <p:spPr>
          <a:xfrm rot="0">
            <a:off x="5180013" y="6502400"/>
            <a:ext cx="3962400" cy="34131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
        <p:nvSpPr>
          <p:cNvPr id="49" name="对象"/>
          <p:cNvSpPr>
            <a:spLocks noGrp="1" noChangeAspect="1"/>
          </p:cNvSpPr>
          <p:nvPr>
            <p:ph type="sldImg" idx="2"/>
          </p:nvPr>
        </p:nvSpPr>
        <p:spPr>
          <a:xfrm rot="0">
            <a:off x="2290763" y="512763"/>
            <a:ext cx="4562474" cy="2566987"/>
          </a:xfrm>
          <a:prstGeom prst="rect"/>
          <a:noFill/>
          <a:ln w="12700" cmpd="sng" cap="flat">
            <a:solidFill>
              <a:srgbClr val="000000"/>
            </a:solidFill>
            <a:prstDash val="solid"/>
            <a:round/>
          </a:ln>
        </p:spPr>
      </p:sp>
      <p:sp>
        <p:nvSpPr>
          <p:cNvPr id="50"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1</a:t>
            </a:r>
            <a:endParaRPr lang="zh-CN" altLang="en-US"/>
          </a:p>
        </p:txBody>
      </p:sp>
    </p:spTree>
    <p:extLst>
      <p:ext uri="{BB962C8B-B14F-4D97-AF65-F5344CB8AC3E}">
        <p14:creationId xmlns:p14="http://schemas.microsoft.com/office/powerpoint/2010/main" val="165874937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5180013" y="6502400"/>
            <a:ext cx="3962400" cy="34131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4635329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5180013" y="6502400"/>
            <a:ext cx="3962400" cy="34131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0020523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5180013" y="6502400"/>
            <a:ext cx="3962400" cy="34131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2881018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5180013" y="6502400"/>
            <a:ext cx="3962400" cy="34131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507425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5180013" y="6502400"/>
            <a:ext cx="3962400" cy="34131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7695905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5180013" y="6502400"/>
            <a:ext cx="3962400" cy="34131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1318526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5180013" y="6502400"/>
            <a:ext cx="3962400" cy="34131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0938131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5180013" y="6502400"/>
            <a:ext cx="3962400" cy="34131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5121065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5180013" y="6502400"/>
            <a:ext cx="3962400" cy="34131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23664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1371600" y="3195637"/>
            <a:ext cx="15544800" cy="2205037"/>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2743200" y="5829299"/>
            <a:ext cx="12801600" cy="262889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47111001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552532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825649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gradFill xmlns:a="http://schemas.openxmlformats.org/drawingml/2006/main">
          <a:gsLst>
            <a:gs pos="0">
              <a:srgbClr val="B7B7B7"/>
            </a:gs>
            <a:gs pos="100000">
              <a:srgbClr val="FFFFFF"/>
            </a:gs>
          </a:gsLst>
          <a:lin ang="5400000" scaled="1"/>
        </a:gradFill>
      </p:bgPr>
    </p:bg>
    <p:spTree>
      <p:nvGrpSpPr>
        <p:cNvPr id="1" name=""/>
        <p:cNvGrpSpPr/>
        <p:nvPr/>
      </p:nvGrpSpPr>
      <p:grpSpPr>
        <a:xfrm xmlns:a="http://schemas.openxmlformats.org/drawingml/2006/main">
          <a:off x="0" y="0"/>
          <a:ext cx="0" cy="0"/>
          <a:chOff x="0" y="0"/>
          <a:chExt cx="0" cy="0"/>
        </a:xfrm>
      </p:grpSpPr>
      <p:pic>
        <p:nvPicPr>
          <p:cNvPr id="18" name="图片" descr="\\DROBO-FS\QuickDrops\JB\PPTX NG\Droplets\LightingOverlay.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1"/>
            <a:ext cx="12192004" cy="6858001"/>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14" name="图片" descr="Droplets-HD-Content-R1d.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92000" cy="6858000"/>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5" name="文本框"/>
          <p:cNvSpPr>
            <a:spLocks xmlns:a="http://schemas.openxmlformats.org/drawingml/2006/main" noGrp="1"/>
          </p:cNvSpPr>
          <p:nvPr>
            <p:ph type="dt" idx="10"/>
          </p:nvPr>
        </p:nvSpPr>
        <p:spPr>
          <a:xfrm xmlns:a="http://schemas.openxmlformats.org/drawingml/2006/main" rot="0">
            <a:off x="7678737" y="5883275"/>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a:solidFill>
                <a:schemeClr val="tx1"/>
              </a:solidFill>
              <a:latin typeface="Tw Cen MT" pitchFamily="0" charset="0"/>
              <a:ea typeface="宋体" pitchFamily="0" charset="0"/>
              <a:cs typeface="Tw Cen MT" pitchFamily="0" charset="0"/>
            </a:endParaRPr>
          </a:p>
        </p:txBody>
      </p:sp>
      <p:sp>
        <p:nvSpPr>
          <p:cNvPr id="16" name="文本框"/>
          <p:cNvSpPr>
            <a:spLocks xmlns:a="http://schemas.openxmlformats.org/drawingml/2006/main" noGrp="1"/>
          </p:cNvSpPr>
          <p:nvPr>
            <p:ph type="ftr"/>
          </p:nvPr>
        </p:nvSpPr>
        <p:spPr>
          <a:xfrm xmlns:a="http://schemas.openxmlformats.org/drawingml/2006/main" rot="0">
            <a:off x="913774" y="5883275"/>
            <a:ext cx="6672887"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a:solidFill>
                <a:schemeClr val="tx1"/>
              </a:solidFill>
              <a:latin typeface="Tw Cen MT" pitchFamily="0" charset="0"/>
              <a:ea typeface="宋体" pitchFamily="0" charset="0"/>
              <a:cs typeface="Tw Cen MT" pitchFamily="0" charset="0"/>
            </a:endParaRPr>
          </a:p>
        </p:txBody>
      </p:sp>
      <p:sp>
        <p:nvSpPr>
          <p:cNvPr id="17" name="文本框"/>
          <p:cNvSpPr>
            <a:spLocks xmlns:a="http://schemas.openxmlformats.org/drawingml/2006/main" noGrp="1"/>
          </p:cNvSpPr>
          <p:nvPr>
            <p:ph type="sldNum"/>
          </p:nvPr>
        </p:nvSpPr>
        <p:spPr>
          <a:xfrm xmlns:a="http://schemas.openxmlformats.org/drawingml/2006/main" rot="0">
            <a:off x="10514011" y="5883275"/>
            <a:ext cx="764215"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000" b="0" i="0" u="none" strike="noStrike" kern="1200" cap="none" spc="0" baseline="0">
                <a:solidFill>
                  <a:schemeClr val="tx1"/>
                </a:solidFill>
                <a:latin typeface="Tw Cen MT" pitchFamily="0" charset="0"/>
                <a:ea typeface="宋体" pitchFamily="0" charset="0"/>
                <a:cs typeface="Tw Cen MT" pitchFamily="0" charset="0"/>
              </a:rPr>
              <a:t>&lt;#&gt;</a:t>
            </a:fld>
            <a:endParaRPr lang="zh-CN" altLang="en-US" sz="1000">
              <a:solidFill>
                <a:schemeClr val="tx1"/>
              </a:solidFill>
              <a:latin typeface="Tw Cen MT" pitchFamily="0" charset="0"/>
              <a:ea typeface="宋体" pitchFamily="0" charset="0"/>
              <a:cs typeface="Tw Cen MT" pitchFamily="0" charset="0"/>
            </a:endParaRPr>
          </a:p>
        </p:txBody>
      </p:sp>
    </p:spTree>
    <p:extLst>
      <p:ext uri="{BB962C8B-B14F-4D97-AF65-F5344CB8AC3E}">
        <p14:creationId xmlns:p14="http://schemas.microsoft.com/office/powerpoint/2010/main" val="120141227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26731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063907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57074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013213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915908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313058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487832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991622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gradFill>
          <a:gsLst>
            <a:gs pos="0">
              <a:srgbClr val="B7B7B7"/>
            </a:gs>
            <a:gs pos="100000">
              <a:srgbClr val="FFFFFF"/>
            </a:gs>
          </a:gsLst>
          <a:lin ang="5400000" scaled="1"/>
        </a:gradFill>
      </p:bgPr>
    </p:bg>
    <p:spTree>
      <p:nvGrpSpPr>
        <p:cNvPr id="1" name=""/>
        <p:cNvGrpSpPr/>
        <p:nvPr/>
      </p:nvGrpSpPr>
      <p:grpSpPr>
        <a:xfrm>
          <a:off x="0" y="0"/>
          <a:ext cx="0" cy="0"/>
          <a:chOff x="0" y="0"/>
          <a:chExt cx="0" cy="0"/>
        </a:xfrm>
      </p:grpSpPr>
      <p:pic>
        <p:nvPicPr>
          <p:cNvPr id="2" name="图片" descr="\\DROBO-FS\QuickDrops\JB\PPTX NG\Droplets\LightingOverlay.png"/>
          <p:cNvPicPr>
            <a:picLocks noChangeAspect="1"/>
          </p:cNvPicPr>
          <p:nvPr/>
        </p:nvPicPr>
        <p:blipFill>
          <a:blip r:embed="rId1" cstate="print"/>
          <a:stretch>
            <a:fillRect/>
          </a:stretch>
        </p:blipFill>
        <p:spPr>
          <a:xfrm rot="0">
            <a:off x="0" y="-1"/>
            <a:ext cx="12192004" cy="6858001"/>
          </a:xfrm>
          <a:prstGeom prst="rect"/>
          <a:noFill/>
          <a:ln w="12700" cmpd="sng" cap="flat">
            <a:noFill/>
            <a:prstDash val="solid"/>
            <a:miter/>
          </a:ln>
        </p:spPr>
      </p:pic>
      <p:sp>
        <p:nvSpPr>
          <p:cNvPr id="3" name="文本框"/>
          <p:cNvSpPr>
            <a:spLocks noGrp="1"/>
          </p:cNvSpPr>
          <p:nvPr>
            <p:ph type="title"/>
          </p:nvPr>
        </p:nvSpPr>
        <p:spPr>
          <a:xfrm rot="0">
            <a:off x="913775" y="618517"/>
            <a:ext cx="10364450" cy="1596177"/>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913775" y="2367093"/>
            <a:ext cx="10364453" cy="342410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框"/>
          <p:cNvSpPr>
            <a:spLocks noGrp="1"/>
          </p:cNvSpPr>
          <p:nvPr>
            <p:ph type="dt" idx="2"/>
          </p:nvPr>
        </p:nvSpPr>
        <p:spPr>
          <a:xfrm rot="0">
            <a:off x="7678737" y="5883275"/>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00">
                <a:solidFill>
                  <a:schemeClr val="tx1"/>
                </a:solidFill>
                <a:latin typeface="Tw Cen MT" pitchFamily="0" charset="0"/>
                <a:ea typeface="宋体" pitchFamily="0" charset="0"/>
                <a:cs typeface="Tw Cen MT" pitchFamily="0" charset="0"/>
              </a:rPr>
              <a:t>9/10/2024</a:t>
            </a:fld>
            <a:endParaRPr lang="zh-CN" altLang="en-US" sz="1000">
              <a:solidFill>
                <a:schemeClr val="tx1"/>
              </a:solidFill>
              <a:latin typeface="Tw Cen MT" pitchFamily="0" charset="0"/>
              <a:ea typeface="宋体" pitchFamily="0" charset="0"/>
              <a:cs typeface="Tw Cen MT" pitchFamily="0" charset="0"/>
            </a:endParaRPr>
          </a:p>
        </p:txBody>
      </p:sp>
      <p:sp>
        <p:nvSpPr>
          <p:cNvPr id="6" name="文本框"/>
          <p:cNvSpPr>
            <a:spLocks noGrp="1"/>
          </p:cNvSpPr>
          <p:nvPr>
            <p:ph type="ftr" idx="3"/>
          </p:nvPr>
        </p:nvSpPr>
        <p:spPr>
          <a:xfrm rot="0">
            <a:off x="913774" y="5883275"/>
            <a:ext cx="6672887"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00">
              <a:solidFill>
                <a:schemeClr val="tx1"/>
              </a:solidFill>
              <a:latin typeface="Tw Cen MT" pitchFamily="0" charset="0"/>
              <a:ea typeface="宋体" pitchFamily="0" charset="0"/>
              <a:cs typeface="Tw Cen MT" pitchFamily="0" charset="0"/>
            </a:endParaRPr>
          </a:p>
        </p:txBody>
      </p:sp>
      <p:sp>
        <p:nvSpPr>
          <p:cNvPr id="7" name="文本框"/>
          <p:cNvSpPr>
            <a:spLocks noGrp="1"/>
          </p:cNvSpPr>
          <p:nvPr>
            <p:ph type="sldNum" idx="4"/>
          </p:nvPr>
        </p:nvSpPr>
        <p:spPr>
          <a:xfrm rot="0">
            <a:off x="10514011" y="5883275"/>
            <a:ext cx="764215"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000" b="0" i="0" u="none" strike="noStrike" kern="1200" cap="none" spc="0" baseline="0">
                <a:solidFill>
                  <a:schemeClr val="tx1"/>
                </a:solidFill>
                <a:latin typeface="Tw Cen MT" pitchFamily="0" charset="0"/>
                <a:ea typeface="宋体" pitchFamily="0" charset="0"/>
                <a:cs typeface="Tw Cen MT" pitchFamily="0" charset="0"/>
              </a:rPr>
              <a:t>&lt;#&gt;</a:t>
            </a:fld>
            <a:endParaRPr lang="zh-CN" altLang="en-US" sz="1000">
              <a:solidFill>
                <a:schemeClr val="tx1"/>
              </a:solidFill>
              <a:latin typeface="Tw Cen MT" pitchFamily="0" charset="0"/>
              <a:ea typeface="宋体" pitchFamily="0" charset="0"/>
              <a:cs typeface="Tw Cen MT" pitchFamily="0" charset="0"/>
            </a:endParaRPr>
          </a:p>
        </p:txBody>
      </p:sp>
    </p:spTree>
    <p:extLst>
      <p:ext uri="{BB962C8B-B14F-4D97-AF65-F5344CB8AC3E}">
        <p14:creationId xmlns:p14="http://schemas.microsoft.com/office/powerpoint/2010/main" val="1091304189"/>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ftr="0" dt="0"/>
  <p:txStyles>
    <p:titleStyle>
      <a:lvl1pPr algn="ctr" defTabSz="914400" eaLnBrk="1" fontAlgn="auto" latinLnBrk="0" hangingPunct="1">
        <a:lnSpc>
          <a:spcPct val="90000"/>
        </a:lnSpc>
        <a:spcBef>
          <a:spcPts val="0"/>
        </a:spcBef>
        <a:buNone/>
        <a:defRPr sz="3600" kern="1200" cap="all" baseline="0">
          <a:solidFill>
            <a:schemeClr val="tx1"/>
          </a:solidFill>
          <a:latin typeface="Tw Cen MT" pitchFamily="0" charset="0"/>
          <a:ea typeface="宋体" pitchFamily="0" charset="0"/>
          <a:cs typeface="Tw Cen MT" pitchFamily="0" charset="0"/>
        </a:defRPr>
      </a:lvl1pPr>
    </p:titleStyle>
    <p:bodyStyle>
      <a:lvl1pPr marL="228600" indent="-228600" algn="l" defTabSz="914400" eaLnBrk="1" fontAlgn="auto" latinLnBrk="0" hangingPunct="1">
        <a:lnSpc>
          <a:spcPct val="120000"/>
        </a:lnSpc>
        <a:spcBef>
          <a:spcPts val="1000"/>
        </a:spcBef>
        <a:buClr>
          <a:schemeClr val="tx1"/>
        </a:buClr>
        <a:buFont typeface="Arial" pitchFamily="34" charset="0"/>
        <a:buChar char="•"/>
        <a:defRPr sz="2000" kern="1200" cap="all" baseline="0">
          <a:solidFill>
            <a:schemeClr val="tx1"/>
          </a:solidFill>
          <a:latin typeface="Tw Cen MT" pitchFamily="0" charset="0"/>
          <a:ea typeface="宋体" pitchFamily="0" charset="0"/>
          <a:cs typeface="Tw Cen MT" pitchFamily="0" charset="0"/>
        </a:defRPr>
      </a:lvl1pPr>
      <a:lvl2pPr marL="685800" indent="-228600" algn="l" defTabSz="914400" eaLnBrk="1" fontAlgn="auto" latinLnBrk="0" hangingPunct="1">
        <a:lnSpc>
          <a:spcPct val="120000"/>
        </a:lnSpc>
        <a:spcBef>
          <a:spcPts val="500"/>
        </a:spcBef>
        <a:buClr>
          <a:schemeClr val="tx1"/>
        </a:buClr>
        <a:buFont typeface="Arial" pitchFamily="34" charset="0"/>
        <a:buChar char="•"/>
        <a:defRPr sz="1800" kern="1200" cap="all" baseline="0">
          <a:solidFill>
            <a:schemeClr val="tx1"/>
          </a:solidFill>
          <a:latin typeface="Tw Cen MT" pitchFamily="0" charset="0"/>
          <a:ea typeface="宋体" pitchFamily="0" charset="0"/>
          <a:cs typeface="Tw Cen MT" pitchFamily="0" charset="0"/>
        </a:defRPr>
      </a:lvl2pPr>
      <a:lvl3pPr marL="1143000" indent="-228600" algn="l" defTabSz="914400" eaLnBrk="1" fontAlgn="auto" latinLnBrk="0" hangingPunct="1">
        <a:lnSpc>
          <a:spcPct val="120000"/>
        </a:lnSpc>
        <a:spcBef>
          <a:spcPts val="500"/>
        </a:spcBef>
        <a:buClr>
          <a:schemeClr val="tx1"/>
        </a:buClr>
        <a:buFont typeface="Arial" pitchFamily="34" charset="0"/>
        <a:buChar char="•"/>
        <a:defRPr sz="1600" kern="1200" cap="all" baseline="0">
          <a:solidFill>
            <a:schemeClr val="tx1"/>
          </a:solidFill>
          <a:latin typeface="Tw Cen MT" pitchFamily="0" charset="0"/>
          <a:ea typeface="宋体" pitchFamily="0" charset="0"/>
          <a:cs typeface="Tw Cen MT" pitchFamily="0" charset="0"/>
        </a:defRPr>
      </a:lvl3pPr>
      <a:lvl4pPr marL="1600200" indent="-228600" algn="l" defTabSz="914400" eaLnBrk="1" fontAlgn="auto" latinLnBrk="0" hangingPunct="1">
        <a:lnSpc>
          <a:spcPct val="120000"/>
        </a:lnSpc>
        <a:spcBef>
          <a:spcPts val="500"/>
        </a:spcBef>
        <a:buClr>
          <a:schemeClr val="tx1"/>
        </a:buClr>
        <a:buFont typeface="Arial" pitchFamily="34" charset="0"/>
        <a:buChar char="•"/>
        <a:defRPr sz="1400" kern="1200" cap="all" baseline="0">
          <a:solidFill>
            <a:schemeClr val="tx1"/>
          </a:solidFill>
          <a:latin typeface="Tw Cen MT" pitchFamily="0" charset="0"/>
          <a:ea typeface="宋体" pitchFamily="0" charset="0"/>
          <a:cs typeface="Tw Cen MT" pitchFamily="0" charset="0"/>
        </a:defRPr>
      </a:lvl4pPr>
      <a:lvl5pPr marL="2057400" indent="-228600" algn="l" defTabSz="914400" eaLnBrk="1" fontAlgn="auto" latinLnBrk="0" hangingPunct="1">
        <a:lnSpc>
          <a:spcPct val="120000"/>
        </a:lnSpc>
        <a:spcBef>
          <a:spcPts val="500"/>
        </a:spcBef>
        <a:buClr>
          <a:schemeClr val="tx1"/>
        </a:buClr>
        <a:buFont typeface="Arial" pitchFamily="34" charset="0"/>
        <a:buChar char="•"/>
        <a:defRPr sz="1400" kern="1200" cap="all" baseline="0">
          <a:solidFill>
            <a:schemeClr val="tx1"/>
          </a:solidFill>
          <a:latin typeface="Tw Cen MT" pitchFamily="0" charset="0"/>
          <a:ea typeface="宋体" pitchFamily="0" charset="0"/>
          <a:cs typeface="Tw Cen MT" pitchFamily="0" charset="0"/>
        </a:defRPr>
      </a:lvl5pPr>
      <a:lvl6pPr marL="2514600" indent="-228600" algn="l" defTabSz="914400" eaLnBrk="1" fontAlgn="auto" latinLnBrk="0" hangingPunct="1">
        <a:lnSpc>
          <a:spcPct val="120000"/>
        </a:lnSpc>
        <a:spcBef>
          <a:spcPts val="500"/>
        </a:spcBef>
        <a:buClr>
          <a:schemeClr val="tx1"/>
        </a:buClr>
        <a:buFont typeface="Arial" pitchFamily="34" charset="0"/>
        <a:buChar char="•"/>
        <a:defRPr sz="1400" kern="1200" cap="all" baseline="0">
          <a:solidFill>
            <a:schemeClr val="tx1"/>
          </a:solidFill>
          <a:latin typeface="Tw Cen MT" pitchFamily="0" charset="0"/>
          <a:ea typeface="宋体" pitchFamily="0" charset="0"/>
          <a:cs typeface="Tw Cen MT" pitchFamily="0" charset="0"/>
        </a:defRPr>
      </a:lvl6pPr>
      <a:lvl7pPr marL="2971800" indent="-228600" algn="l" defTabSz="914400" eaLnBrk="1" fontAlgn="auto" latinLnBrk="0" hangingPunct="1">
        <a:lnSpc>
          <a:spcPct val="120000"/>
        </a:lnSpc>
        <a:spcBef>
          <a:spcPts val="500"/>
        </a:spcBef>
        <a:buClr>
          <a:schemeClr val="tx1"/>
        </a:buClr>
        <a:buFont typeface="Arial" pitchFamily="34" charset="0"/>
        <a:buChar char="•"/>
        <a:defRPr sz="1400" kern="1200" cap="all" baseline="0">
          <a:solidFill>
            <a:schemeClr val="tx1"/>
          </a:solidFill>
          <a:latin typeface="Tw Cen MT" pitchFamily="0" charset="0"/>
          <a:ea typeface="宋体" pitchFamily="0" charset="0"/>
          <a:cs typeface="Tw Cen MT" pitchFamily="0" charset="0"/>
        </a:defRPr>
      </a:lvl7pPr>
      <a:lvl8pPr marL="3429000" indent="-228600" algn="l" defTabSz="914400" eaLnBrk="1" fontAlgn="auto" latinLnBrk="0" hangingPunct="1">
        <a:lnSpc>
          <a:spcPct val="120000"/>
        </a:lnSpc>
        <a:spcBef>
          <a:spcPts val="500"/>
        </a:spcBef>
        <a:buClr>
          <a:schemeClr val="tx1"/>
        </a:buClr>
        <a:buFont typeface="Arial" pitchFamily="34" charset="0"/>
        <a:buChar char="•"/>
        <a:defRPr sz="1400" kern="1200" cap="all" baseline="0">
          <a:solidFill>
            <a:schemeClr val="tx1"/>
          </a:solidFill>
          <a:latin typeface="Tw Cen MT" pitchFamily="0" charset="0"/>
          <a:ea typeface="宋体" pitchFamily="0" charset="0"/>
          <a:cs typeface="Tw Cen MT" pitchFamily="0" charset="0"/>
        </a:defRPr>
      </a:lvl8pPr>
      <a:lvl9pPr marL="3429000" indent="-228600" algn="l" defTabSz="914400" eaLnBrk="1" fontAlgn="auto" latinLnBrk="0" hangingPunct="1">
        <a:lnSpc>
          <a:spcPct val="120000"/>
        </a:lnSpc>
        <a:spcBef>
          <a:spcPts val="500"/>
        </a:spcBef>
        <a:buClr>
          <a:schemeClr val="tx1"/>
        </a:buClr>
        <a:buFont typeface="Arial" pitchFamily="34" charset="0"/>
        <a:buChar char="•"/>
        <a:defRPr sz="1400" kern="1200" cap="all" baseline="0">
          <a:solidFill>
            <a:schemeClr val="tx1"/>
          </a:solidFill>
          <a:latin typeface="Tw Cen MT" pitchFamily="0" charset="0"/>
          <a:ea typeface="宋体" pitchFamily="0" charset="0"/>
          <a:cs typeface="Tw Cen MT"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pimg1.png"/><Relationship Id="rId2" Type="http://schemas.openxmlformats.org/officeDocument/2006/relationships/image" Target="../media/pimg2.png"/><Relationship Id="rId3" Type="http://schemas.openxmlformats.org/officeDocument/2006/relationships/slideLayout" Target="../slideLayouts/slideLayout1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pimg3.png"/><Relationship Id="rId2" Type="http://schemas.openxmlformats.org/officeDocument/2006/relationships/image" Target="../media/pimg4.png"/><Relationship Id="rId3" Type="http://schemas.openxmlformats.org/officeDocument/2006/relationships/image" Target="../media/pimg5.png"/><Relationship Id="rId4" Type="http://schemas.openxmlformats.org/officeDocument/2006/relationships/slideLayout" Target="../slideLayouts/slideLayout12.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pimg6.png"/><Relationship Id="rId2" Type="http://schemas.openxmlformats.org/officeDocument/2006/relationships/image" Target="../media/pimg7.png"/><Relationship Id="rId3" Type="http://schemas.openxmlformats.org/officeDocument/2006/relationships/slideLayout" Target="../slideLayouts/slideLayout12.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pimg8.png"/><Relationship Id="rId2" Type="http://schemas.openxmlformats.org/officeDocument/2006/relationships/image" Target="../media/3.jpeg"/><Relationship Id="rId3" Type="http://schemas.openxmlformats.org/officeDocument/2006/relationships/slideLayout" Target="../slideLayouts/slideLayout1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pimg9.png"/><Relationship Id="rId2" Type="http://schemas.openxmlformats.org/officeDocument/2006/relationships/slideLayout" Target="../slideLayouts/slideLayout1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pimg10.png"/><Relationship Id="rId2" Type="http://schemas.openxmlformats.org/officeDocument/2006/relationships/image" Target="../media/4.jpeg"/><Relationship Id="rId3" Type="http://schemas.openxmlformats.org/officeDocument/2006/relationships/slideLayout" Target="../slideLayouts/slideLayout1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pimg11.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pimg12.png"/><Relationship Id="rId2" Type="http://schemas.openxmlformats.org/officeDocument/2006/relationships/image" Target="../media/5.jpeg"/><Relationship Id="rId3" Type="http://schemas.openxmlformats.org/officeDocument/2006/relationships/image" Target="../media/6.jpeg"/><Relationship Id="rId4" Type="http://schemas.openxmlformats.org/officeDocument/2006/relationships/slideLayout" Target="../slideLayouts/slideLayout12.xml"/><Relationship Id="rId5"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gradFill>
          <a:gsLst>
            <a:gs pos="0">
              <a:srgbClr val="B7B7B7"/>
            </a:gs>
            <a:gs pos="100000">
              <a:srgbClr val="FFFFFF"/>
            </a:gs>
          </a:gsLst>
          <a:lin ang="5400000" scaled="1"/>
        </a:gradFill>
      </p:bgPr>
    </p:bg>
    <p:spTree>
      <p:nvGrpSpPr>
        <p:cNvPr id="1" name=""/>
        <p:cNvGrpSpPr/>
        <p:nvPr/>
      </p:nvGrpSpPr>
      <p:grpSpPr>
        <a:xfrm>
          <a:off x="0" y="0"/>
          <a:ext cx="0" cy="0"/>
          <a:chOff x="0" y="0"/>
          <a:chExt cx="0" cy="0"/>
        </a:xfrm>
      </p:grpSpPr>
      <p:grpSp>
        <p:nvGrpSpPr>
          <p:cNvPr id="20" name="组合"/>
          <p:cNvGrpSpPr>
            <a:grpSpLocks/>
          </p:cNvGrpSpPr>
          <p:nvPr/>
        </p:nvGrpSpPr>
        <p:grpSpPr>
          <a:xfrm>
            <a:off x="14059089" y="5999"/>
            <a:ext cx="1841563" cy="10282237"/>
            <a:chOff x="14059089" y="5999"/>
            <a:chExt cx="1841563" cy="10282237"/>
          </a:xfrm>
        </p:grpSpPr>
        <p:sp>
          <p:nvSpPr>
            <p:cNvPr id="19" name="曲线"/>
            <p:cNvSpPr>
              <a:spLocks/>
            </p:cNvSpPr>
            <p:nvPr/>
          </p:nvSpPr>
          <p:spPr>
            <a:xfrm rot="0">
              <a:off x="14059089" y="5999"/>
              <a:ext cx="1841563" cy="10282237"/>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22" name="组合"/>
          <p:cNvGrpSpPr>
            <a:grpSpLocks/>
          </p:cNvGrpSpPr>
          <p:nvPr/>
        </p:nvGrpSpPr>
        <p:grpSpPr>
          <a:xfrm>
            <a:off x="11168917" y="5536438"/>
            <a:ext cx="7123080" cy="4756497"/>
            <a:chOff x="11168917" y="5536438"/>
            <a:chExt cx="7123080" cy="4756497"/>
          </a:xfrm>
        </p:grpSpPr>
        <p:sp>
          <p:nvSpPr>
            <p:cNvPr id="21" name="曲线"/>
            <p:cNvSpPr>
              <a:spLocks/>
            </p:cNvSpPr>
            <p:nvPr/>
          </p:nvSpPr>
          <p:spPr>
            <a:xfrm rot="0">
              <a:off x="11168917" y="5536438"/>
              <a:ext cx="7123080" cy="475649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5" y="0"/>
                  </a:lnTo>
                  <a:close/>
                </a:path>
              </a:pathLst>
            </a:custGeom>
            <a:solidFill>
              <a:srgbClr val="5FCAEE"/>
            </a:solidFill>
            <a:ln cmpd="sng" cap="flat">
              <a:noFill/>
              <a:prstDash val="solid"/>
              <a:miter/>
            </a:ln>
          </p:spPr>
        </p:sp>
      </p:grpSp>
      <p:grpSp>
        <p:nvGrpSpPr>
          <p:cNvPr id="24" name="组合"/>
          <p:cNvGrpSpPr>
            <a:grpSpLocks/>
          </p:cNvGrpSpPr>
          <p:nvPr/>
        </p:nvGrpSpPr>
        <p:grpSpPr>
          <a:xfrm>
            <a:off x="13773150" y="0"/>
            <a:ext cx="4514848" cy="10286999"/>
            <a:chOff x="13773150" y="0"/>
            <a:chExt cx="4514848" cy="10286999"/>
          </a:xfrm>
        </p:grpSpPr>
        <p:sp>
          <p:nvSpPr>
            <p:cNvPr id="23" name="曲线"/>
            <p:cNvSpPr>
              <a:spLocks/>
            </p:cNvSpPr>
            <p:nvPr/>
          </p:nvSpPr>
          <p:spPr>
            <a:xfrm rot="0">
              <a:off x="13773150" y="0"/>
              <a:ext cx="4514848" cy="10286999"/>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36000"/>
              </a:srgbClr>
            </a:solidFill>
            <a:ln cmpd="sng" cap="flat">
              <a:noFill/>
              <a:prstDash val="solid"/>
              <a:miter/>
            </a:ln>
          </p:spPr>
        </p:sp>
      </p:grpSp>
      <p:grpSp>
        <p:nvGrpSpPr>
          <p:cNvPr id="26" name="组合"/>
          <p:cNvGrpSpPr>
            <a:grpSpLocks/>
          </p:cNvGrpSpPr>
          <p:nvPr/>
        </p:nvGrpSpPr>
        <p:grpSpPr>
          <a:xfrm>
            <a:off x="14404318" y="0"/>
            <a:ext cx="3883723" cy="10286999"/>
            <a:chOff x="14404318" y="0"/>
            <a:chExt cx="3883723" cy="10286999"/>
          </a:xfrm>
        </p:grpSpPr>
        <p:sp>
          <p:nvSpPr>
            <p:cNvPr id="25" name="曲线"/>
            <p:cNvSpPr>
              <a:spLocks/>
            </p:cNvSpPr>
            <p:nvPr/>
          </p:nvSpPr>
          <p:spPr>
            <a:xfrm rot="0">
              <a:off x="14404318" y="0"/>
              <a:ext cx="3883723" cy="10286999"/>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20000"/>
              </a:srgbClr>
            </a:solidFill>
            <a:ln cmpd="sng" cap="flat">
              <a:noFill/>
              <a:prstDash val="solid"/>
              <a:miter/>
            </a:ln>
          </p:spPr>
        </p:sp>
      </p:grpSp>
      <p:grpSp>
        <p:nvGrpSpPr>
          <p:cNvPr id="28" name="组合"/>
          <p:cNvGrpSpPr>
            <a:grpSpLocks/>
          </p:cNvGrpSpPr>
          <p:nvPr/>
        </p:nvGrpSpPr>
        <p:grpSpPr>
          <a:xfrm>
            <a:off x="13401675" y="4572000"/>
            <a:ext cx="4886323" cy="5715000"/>
            <a:chOff x="13401675" y="4572000"/>
            <a:chExt cx="4886323" cy="5715000"/>
          </a:xfrm>
        </p:grpSpPr>
        <p:sp>
          <p:nvSpPr>
            <p:cNvPr id="27"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30" name="组合"/>
          <p:cNvGrpSpPr>
            <a:grpSpLocks/>
          </p:cNvGrpSpPr>
          <p:nvPr/>
        </p:nvGrpSpPr>
        <p:grpSpPr>
          <a:xfrm>
            <a:off x="14006896" y="0"/>
            <a:ext cx="4281107" cy="10286999"/>
            <a:chOff x="14006896" y="0"/>
            <a:chExt cx="4281107" cy="10286999"/>
          </a:xfrm>
        </p:grpSpPr>
        <p:sp>
          <p:nvSpPr>
            <p:cNvPr id="29" name="曲线"/>
            <p:cNvSpPr>
              <a:spLocks/>
            </p:cNvSpPr>
            <p:nvPr/>
          </p:nvSpPr>
          <p:spPr>
            <a:xfrm rot="0">
              <a:off x="14006896" y="0"/>
              <a:ext cx="4281107" cy="10286999"/>
            </a:xfrm>
            <a:custGeom>
              <a:gdLst>
                <a:gd name="T1" fmla="*/ 0 w 21600"/>
                <a:gd name="T2" fmla="*/ 0 h 21600"/>
                <a:gd name="T3" fmla="*/ 21600 w 21600"/>
                <a:gd name="T4" fmla="*/ 21600 h 21600"/>
              </a:gdLst>
              <a:rect l="T1" t="T2" r="T3" b="T4"/>
              <a:pathLst>
                <a:path w="21600" h="21600">
                  <a:moveTo>
                    <a:pt x="21599" y="0"/>
                  </a:moveTo>
                  <a:lnTo>
                    <a:pt x="0" y="0"/>
                  </a:lnTo>
                  <a:lnTo>
                    <a:pt x="18693" y="21600"/>
                  </a:lnTo>
                  <a:lnTo>
                    <a:pt x="21599" y="21600"/>
                  </a:lnTo>
                  <a:lnTo>
                    <a:pt x="21599" y="0"/>
                  </a:lnTo>
                  <a:close/>
                </a:path>
              </a:pathLst>
            </a:custGeom>
            <a:solidFill>
              <a:srgbClr val="17AFE3">
                <a:alpha val="50000"/>
              </a:srgbClr>
            </a:solidFill>
            <a:ln cmpd="sng" cap="flat">
              <a:noFill/>
              <a:prstDash val="solid"/>
              <a:miter/>
            </a:ln>
          </p:spPr>
        </p:sp>
      </p:grpSp>
      <p:grpSp>
        <p:nvGrpSpPr>
          <p:cNvPr id="32" name="组合"/>
          <p:cNvGrpSpPr>
            <a:grpSpLocks/>
          </p:cNvGrpSpPr>
          <p:nvPr/>
        </p:nvGrpSpPr>
        <p:grpSpPr>
          <a:xfrm>
            <a:off x="16344900" y="0"/>
            <a:ext cx="1943100" cy="10286999"/>
            <a:chOff x="16344900" y="0"/>
            <a:chExt cx="1943100" cy="10286999"/>
          </a:xfrm>
        </p:grpSpPr>
        <p:sp>
          <p:nvSpPr>
            <p:cNvPr id="31" name="曲线"/>
            <p:cNvSpPr>
              <a:spLocks/>
            </p:cNvSpPr>
            <p:nvPr/>
          </p:nvSpPr>
          <p:spPr>
            <a:xfrm rot="0">
              <a:off x="16344900" y="0"/>
              <a:ext cx="1943100" cy="10286999"/>
            </a:xfrm>
            <a:custGeom>
              <a:gdLst>
                <a:gd name="T1" fmla="*/ 0 w 21600"/>
                <a:gd name="T2" fmla="*/ 0 h 21600"/>
                <a:gd name="T3" fmla="*/ 21600 w 21600"/>
                <a:gd name="T4" fmla="*/ 21600 h 21600"/>
              </a:gdLst>
              <a:rect l="T1" t="T2" r="T3" b="T4"/>
              <a:pathLst>
                <a:path w="21600" h="21600">
                  <a:moveTo>
                    <a:pt x="21600" y="0"/>
                  </a:moveTo>
                  <a:lnTo>
                    <a:pt x="17049" y="0"/>
                  </a:lnTo>
                  <a:lnTo>
                    <a:pt x="0" y="21600"/>
                  </a:lnTo>
                  <a:lnTo>
                    <a:pt x="21600" y="21600"/>
                  </a:lnTo>
                  <a:lnTo>
                    <a:pt x="21600" y="0"/>
                  </a:lnTo>
                  <a:close/>
                </a:path>
              </a:pathLst>
            </a:custGeom>
            <a:solidFill>
              <a:srgbClr val="2D83C3">
                <a:alpha val="70000"/>
              </a:srgbClr>
            </a:solidFill>
            <a:ln cmpd="sng" cap="flat">
              <a:noFill/>
              <a:prstDash val="solid"/>
              <a:miter/>
            </a:ln>
          </p:spPr>
        </p:sp>
      </p:grpSp>
      <p:grpSp>
        <p:nvGrpSpPr>
          <p:cNvPr id="34" name="组合"/>
          <p:cNvGrpSpPr>
            <a:grpSpLocks/>
          </p:cNvGrpSpPr>
          <p:nvPr/>
        </p:nvGrpSpPr>
        <p:grpSpPr>
          <a:xfrm>
            <a:off x="16404370" y="0"/>
            <a:ext cx="1883665" cy="10286999"/>
            <a:chOff x="16404370" y="0"/>
            <a:chExt cx="1883665" cy="10286999"/>
          </a:xfrm>
        </p:grpSpPr>
        <p:sp>
          <p:nvSpPr>
            <p:cNvPr id="33" name="曲线"/>
            <p:cNvSpPr>
              <a:spLocks/>
            </p:cNvSpPr>
            <p:nvPr/>
          </p:nvSpPr>
          <p:spPr>
            <a:xfrm rot="0">
              <a:off x="16404370" y="0"/>
              <a:ext cx="1883665" cy="10286999"/>
            </a:xfrm>
            <a:custGeom>
              <a:gdLst>
                <a:gd name="T1" fmla="*/ 0 w 21600"/>
                <a:gd name="T2" fmla="*/ 0 h 21600"/>
                <a:gd name="T3" fmla="*/ 21600 w 21600"/>
                <a:gd name="T4" fmla="*/ 21600 h 21600"/>
              </a:gdLst>
              <a:rect l="T1" t="T2" r="T3" b="T4"/>
              <a:pathLst>
                <a:path w="21600" h="21600">
                  <a:moveTo>
                    <a:pt x="21600" y="0"/>
                  </a:moveTo>
                  <a:lnTo>
                    <a:pt x="0" y="0"/>
                  </a:lnTo>
                  <a:lnTo>
                    <a:pt x="19170" y="21600"/>
                  </a:lnTo>
                  <a:lnTo>
                    <a:pt x="21600" y="21600"/>
                  </a:lnTo>
                  <a:lnTo>
                    <a:pt x="21600" y="0"/>
                  </a:lnTo>
                  <a:close/>
                </a:path>
              </a:pathLst>
            </a:custGeom>
            <a:solidFill>
              <a:srgbClr val="226192">
                <a:alpha val="80000"/>
              </a:srgbClr>
            </a:solidFill>
            <a:ln cmpd="sng" cap="flat">
              <a:noFill/>
              <a:prstDash val="solid"/>
              <a:miter/>
            </a:ln>
          </p:spPr>
        </p:sp>
      </p:grpSp>
      <p:grpSp>
        <p:nvGrpSpPr>
          <p:cNvPr id="36" name="组合"/>
          <p:cNvGrpSpPr>
            <a:grpSpLocks/>
          </p:cNvGrpSpPr>
          <p:nvPr/>
        </p:nvGrpSpPr>
        <p:grpSpPr>
          <a:xfrm>
            <a:off x="15559088" y="5386388"/>
            <a:ext cx="2728911" cy="4900612"/>
            <a:chOff x="15559088" y="5386388"/>
            <a:chExt cx="2728911" cy="4900612"/>
          </a:xfrm>
        </p:grpSpPr>
        <p:sp>
          <p:nvSpPr>
            <p:cNvPr id="35"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38" name="组合"/>
          <p:cNvGrpSpPr>
            <a:grpSpLocks/>
          </p:cNvGrpSpPr>
          <p:nvPr/>
        </p:nvGrpSpPr>
        <p:grpSpPr>
          <a:xfrm>
            <a:off x="0" y="6015038"/>
            <a:ext cx="671511" cy="4271961"/>
            <a:chOff x="0" y="6015038"/>
            <a:chExt cx="671511" cy="4271961"/>
          </a:xfrm>
        </p:grpSpPr>
        <p:sp>
          <p:nvSpPr>
            <p:cNvPr id="37" name="曲线"/>
            <p:cNvSpPr>
              <a:spLocks/>
            </p:cNvSpPr>
            <p:nvPr/>
          </p:nvSpPr>
          <p:spPr>
            <a:xfrm rot="0">
              <a:off x="0" y="6015038"/>
              <a:ext cx="671511"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grpSp>
      <p:sp>
        <p:nvSpPr>
          <p:cNvPr id="39" name="曲线"/>
          <p:cNvSpPr>
            <a:spLocks/>
          </p:cNvSpPr>
          <p:nvPr/>
        </p:nvSpPr>
        <p:spPr>
          <a:xfrm rot="0">
            <a:off x="1314448" y="1485899"/>
            <a:ext cx="2614611" cy="2000249"/>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grpSp>
        <p:nvGrpSpPr>
          <p:cNvPr id="41" name="组合"/>
          <p:cNvGrpSpPr>
            <a:grpSpLocks/>
          </p:cNvGrpSpPr>
          <p:nvPr/>
        </p:nvGrpSpPr>
        <p:grpSpPr>
          <a:xfrm>
            <a:off x="5629275" y="1785938"/>
            <a:ext cx="2500312" cy="2157411"/>
            <a:chOff x="5629275" y="1785938"/>
            <a:chExt cx="2500312" cy="2157411"/>
          </a:xfrm>
        </p:grpSpPr>
        <p:sp>
          <p:nvSpPr>
            <p:cNvPr id="40" name="曲线"/>
            <p:cNvSpPr>
              <a:spLocks/>
            </p:cNvSpPr>
            <p:nvPr/>
          </p:nvSpPr>
          <p:spPr>
            <a:xfrm rot="0">
              <a:off x="5629275" y="1785938"/>
              <a:ext cx="2500312" cy="2157411"/>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grpSp>
      <p:grpSp>
        <p:nvGrpSpPr>
          <p:cNvPr id="43" name="组合"/>
          <p:cNvGrpSpPr>
            <a:grpSpLocks/>
          </p:cNvGrpSpPr>
          <p:nvPr/>
        </p:nvGrpSpPr>
        <p:grpSpPr>
          <a:xfrm>
            <a:off x="5700712" y="7843838"/>
            <a:ext cx="1085850" cy="928687"/>
            <a:chOff x="5700712" y="7843838"/>
            <a:chExt cx="1085850" cy="928687"/>
          </a:xfrm>
        </p:grpSpPr>
        <p:sp>
          <p:nvSpPr>
            <p:cNvPr id="42" name="曲线"/>
            <p:cNvSpPr>
              <a:spLocks/>
            </p:cNvSpPr>
            <p:nvPr/>
          </p:nvSpPr>
          <p:spPr>
            <a:xfrm rot="0">
              <a:off x="5700712" y="7843838"/>
              <a:ext cx="1085850" cy="928687"/>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grpSp>
      <p:sp>
        <p:nvSpPr>
          <p:cNvPr id="44" name="矩形"/>
          <p:cNvSpPr>
            <a:spLocks/>
          </p:cNvSpPr>
          <p:nvPr/>
        </p:nvSpPr>
        <p:spPr>
          <a:xfrm rot="0">
            <a:off x="566315" y="620338"/>
            <a:ext cx="14973300" cy="146278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5759"/>
              </a:lnSpc>
              <a:spcBef>
                <a:spcPts val="0"/>
              </a:spcBef>
              <a:spcAft>
                <a:spcPts val="0"/>
              </a:spcAft>
              <a:buNone/>
            </a:pPr>
            <a:r>
              <a:rPr lang="en-US" altLang="zh-CN" sz="4800" b="0" i="0" u="none" strike="noStrike" kern="1200" cap="none" spc="0" baseline="0">
                <a:solidFill>
                  <a:srgbClr val="0F0F0F"/>
                </a:solidFill>
                <a:latin typeface="Times New Roman Bold" pitchFamily="0" charset="0"/>
                <a:ea typeface="Times New Roman Bold" pitchFamily="0" charset="0"/>
                <a:cs typeface="Times New Roman Bold" pitchFamily="0" charset="0"/>
                <a:sym typeface="Times New Roman Bold" pitchFamily="0" charset="0"/>
              </a:rPr>
              <a:t>Employee Data Analysis using Excel </a:t>
            </a:r>
            <a:endParaRPr lang="en-US" altLang="zh-CN" sz="4800" b="0" i="0" u="none" strike="noStrike" kern="1200" cap="none" spc="0" baseline="0">
              <a:solidFill>
                <a:srgbClr val="0F0F0F"/>
              </a:solidFill>
              <a:latin typeface="Times New Roman Bold" pitchFamily="0" charset="0"/>
              <a:ea typeface="Times New Roman Bold" pitchFamily="0" charset="0"/>
              <a:cs typeface="Times New Roman Bold" pitchFamily="0" charset="0"/>
              <a:sym typeface="Times New Roman Bold" pitchFamily="0" charset="0"/>
            </a:endParaRPr>
          </a:p>
          <a:p>
            <a:pPr marL="0" indent="0" algn="l">
              <a:lnSpc>
                <a:spcPts val="5759"/>
              </a:lnSpc>
              <a:spcBef>
                <a:spcPts val="0"/>
              </a:spcBef>
              <a:spcAft>
                <a:spcPts val="0"/>
              </a:spcAft>
              <a:buNone/>
            </a:pPr>
            <a:endParaRPr lang="zh-CN" altLang="en-US" sz="4800" b="0" i="0" u="none" strike="noStrike" kern="1200" cap="none" spc="0" baseline="0">
              <a:solidFill>
                <a:srgbClr val="0F0F0F"/>
              </a:solidFill>
              <a:latin typeface="Times New Roman Bold" pitchFamily="0" charset="0"/>
              <a:ea typeface="Times New Roman Bold" pitchFamily="0" charset="0"/>
              <a:cs typeface="Times New Roman Bold" pitchFamily="0" charset="0"/>
              <a:sym typeface="Times New Roman Bold" pitchFamily="0" charset="0"/>
            </a:endParaRPr>
          </a:p>
        </p:txBody>
      </p:sp>
      <p:sp>
        <p:nvSpPr>
          <p:cNvPr id="45" name="曲线"/>
          <p:cNvSpPr>
            <a:spLocks/>
          </p:cNvSpPr>
          <p:nvPr/>
        </p:nvSpPr>
        <p:spPr>
          <a:xfrm rot="0">
            <a:off x="1014411" y="9701212"/>
            <a:ext cx="3214688" cy="30003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l="-66666" r="-66666"/>
            </a:stretch>
          </a:blipFill>
          <a:ln cmpd="sng" cap="flat">
            <a:noFill/>
            <a:prstDash val="solid"/>
            <a:miter/>
          </a:ln>
        </p:spPr>
      </p:sp>
      <p:sp>
        <p:nvSpPr>
          <p:cNvPr id="46" name="矩形"/>
          <p:cNvSpPr>
            <a:spLocks/>
          </p:cNvSpPr>
          <p:nvPr/>
        </p:nvSpPr>
        <p:spPr>
          <a:xfrm rot="0">
            <a:off x="17030128" y="9707466"/>
            <a:ext cx="226693" cy="25146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1</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7" name="矩形"/>
          <p:cNvSpPr>
            <a:spLocks/>
          </p:cNvSpPr>
          <p:nvPr/>
        </p:nvSpPr>
        <p:spPr>
          <a:xfrm rot="0">
            <a:off x="3211829" y="4201702"/>
            <a:ext cx="12733020" cy="274319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4320"/>
              </a:lnSpc>
              <a:spcBef>
                <a:spcPts val="0"/>
              </a:spcBef>
              <a:spcAft>
                <a:spcPts val="0"/>
              </a:spcAft>
              <a:buNone/>
            </a:pPr>
            <a:r>
              <a:rPr lang="en-US" altLang="zh-CN" sz="3600" b="1" i="0" u="none" strike="noStrike" kern="1200" cap="none" spc="33" baseline="0">
                <a:solidFill>
                  <a:srgbClr val="000000"/>
                </a:solidFill>
                <a:latin typeface="Times New Roman" pitchFamily="18" charset="0"/>
                <a:ea typeface="TT Rounds Condensed" pitchFamily="0" charset="0"/>
                <a:cs typeface="Times New Roman" pitchFamily="18" charset="0"/>
                <a:sym typeface="TT Rounds Condensed" pitchFamily="0" charset="0"/>
              </a:rPr>
              <a:t>STUDENT NAME:  </a:t>
            </a:r>
            <a:r>
              <a:rPr lang="en-US" altLang="zh-CN" sz="3600" b="1" i="0" u="none" strike="noStrike" kern="1200" cap="none" spc="33" baseline="0">
                <a:solidFill>
                  <a:srgbClr val="000000"/>
                </a:solidFill>
                <a:latin typeface="Times New Roman" pitchFamily="18" charset="0"/>
                <a:ea typeface="TT Rounds Condensed" pitchFamily="0" charset="0"/>
                <a:cs typeface="Times New Roman" pitchFamily="18" charset="0"/>
              </a:rPr>
              <a:t>KAVINESH.T</a:t>
            </a:r>
            <a:endParaRPr lang="en-US" altLang="zh-CN" sz="3600" b="1" i="0" u="none" strike="noStrike" kern="1200" cap="none" spc="33" baseline="0">
              <a:solidFill>
                <a:srgbClr val="000000"/>
              </a:solidFill>
              <a:latin typeface="Times New Roman" pitchFamily="18" charset="0"/>
              <a:ea typeface="TT Rounds Condensed" pitchFamily="0" charset="0"/>
              <a:cs typeface="Times New Roman" pitchFamily="18" charset="0"/>
              <a:sym typeface="TT Rounds Condensed" pitchFamily="0" charset="0"/>
            </a:endParaRPr>
          </a:p>
          <a:p>
            <a:pPr marL="0" indent="0" algn="l">
              <a:lnSpc>
                <a:spcPts val="4320"/>
              </a:lnSpc>
              <a:spcBef>
                <a:spcPts val="0"/>
              </a:spcBef>
              <a:spcAft>
                <a:spcPts val="0"/>
              </a:spcAft>
              <a:buNone/>
            </a:pPr>
            <a:r>
              <a:rPr lang="en-US" altLang="zh-CN" sz="3600" b="1" i="0" u="none" strike="noStrike" kern="1200" cap="none" spc="33" baseline="0">
                <a:solidFill>
                  <a:srgbClr val="000000"/>
                </a:solidFill>
                <a:latin typeface="Times New Roman" pitchFamily="18" charset="0"/>
                <a:ea typeface="TT Rounds Condensed" pitchFamily="0" charset="0"/>
                <a:cs typeface="Times New Roman" pitchFamily="18" charset="0"/>
                <a:sym typeface="TT Rounds Condensed" pitchFamily="0" charset="0"/>
              </a:rPr>
              <a:t>REGISTER NO: 22132110421</a:t>
            </a:r>
            <a:r>
              <a:rPr lang="en-US" altLang="zh-CN" sz="3600" b="1" i="0" u="none" strike="noStrike" kern="1200" cap="none" spc="33" baseline="0">
                <a:solidFill>
                  <a:srgbClr val="000000"/>
                </a:solidFill>
                <a:latin typeface="Times New Roman" pitchFamily="18" charset="0"/>
                <a:ea typeface="TT Rounds Condensed" pitchFamily="0" charset="0"/>
                <a:cs typeface="Times New Roman" pitchFamily="18" charset="0"/>
              </a:rPr>
              <a:t>14</a:t>
            </a:r>
            <a:endParaRPr lang="en-US" altLang="zh-CN" sz="3600" b="1" i="0" u="none" strike="noStrike" kern="1200" cap="none" spc="33" baseline="0">
              <a:solidFill>
                <a:srgbClr val="000000"/>
              </a:solidFill>
              <a:latin typeface="Times New Roman" pitchFamily="18" charset="0"/>
              <a:ea typeface="TT Rounds Condensed" pitchFamily="0" charset="0"/>
              <a:cs typeface="Times New Roman" pitchFamily="18" charset="0"/>
              <a:sym typeface="TT Rounds Condensed" pitchFamily="0" charset="0"/>
            </a:endParaRPr>
          </a:p>
          <a:p>
            <a:pPr marL="0" indent="0" algn="l">
              <a:lnSpc>
                <a:spcPts val="4320"/>
              </a:lnSpc>
              <a:spcBef>
                <a:spcPts val="0"/>
              </a:spcBef>
              <a:spcAft>
                <a:spcPts val="0"/>
              </a:spcAft>
              <a:buNone/>
            </a:pPr>
            <a:r>
              <a:rPr lang="en-US" altLang="zh-CN" sz="3600" b="1" i="0" u="none" strike="noStrike" kern="1200" cap="none" spc="33" baseline="0">
                <a:solidFill>
                  <a:srgbClr val="000000"/>
                </a:solidFill>
                <a:latin typeface="Times New Roman" pitchFamily="18" charset="0"/>
                <a:ea typeface="TT Rounds Condensed" pitchFamily="0" charset="0"/>
                <a:cs typeface="Times New Roman" pitchFamily="18" charset="0"/>
                <a:sym typeface="TT Rounds Condensed" pitchFamily="0" charset="0"/>
              </a:rPr>
              <a:t>DEPARTMENT:</a:t>
            </a:r>
            <a:r>
              <a:rPr lang="en-US" altLang="zh-CN" sz="3600" b="1" i="0" u="none" strike="noStrike" kern="1200" cap="none" spc="33" baseline="0">
                <a:solidFill>
                  <a:srgbClr val="000000"/>
                </a:solidFill>
                <a:latin typeface="Times New Roman" pitchFamily="18" charset="0"/>
                <a:ea typeface="TT Rounds Condensed" pitchFamily="0" charset="0"/>
                <a:cs typeface="Times New Roman" pitchFamily="18" charset="0"/>
                <a:sym typeface="TT Rounds Condensed" pitchFamily="0" charset="0"/>
              </a:rPr>
              <a:t> COMMERCE </a:t>
            </a:r>
            <a:endParaRPr lang="en-US" altLang="zh-CN" sz="3600" b="1" i="0" u="none" strike="noStrike" kern="1200" cap="none" spc="33" baseline="0">
              <a:solidFill>
                <a:srgbClr val="000000"/>
              </a:solidFill>
              <a:latin typeface="Times New Roman" pitchFamily="18" charset="0"/>
              <a:ea typeface="TT Rounds Condensed" pitchFamily="0" charset="0"/>
              <a:cs typeface="Times New Roman" pitchFamily="18" charset="0"/>
              <a:sym typeface="TT Rounds Condensed" pitchFamily="0" charset="0"/>
            </a:endParaRPr>
          </a:p>
          <a:p>
            <a:pPr marL="0" indent="0" algn="l">
              <a:lnSpc>
                <a:spcPts val="4320"/>
              </a:lnSpc>
              <a:spcBef>
                <a:spcPts val="0"/>
              </a:spcBef>
              <a:spcAft>
                <a:spcPts val="0"/>
              </a:spcAft>
              <a:buNone/>
            </a:pPr>
            <a:r>
              <a:rPr lang="en-US" altLang="zh-CN" sz="3600" b="1" i="0" u="none" strike="noStrike" kern="1200" cap="none" spc="33" baseline="0">
                <a:solidFill>
                  <a:srgbClr val="000000"/>
                </a:solidFill>
                <a:latin typeface="Times New Roman" pitchFamily="18" charset="0"/>
                <a:ea typeface="TT Rounds Condensed" pitchFamily="0" charset="0"/>
                <a:cs typeface="Times New Roman" pitchFamily="18" charset="0"/>
                <a:sym typeface="TT Rounds Condensed" pitchFamily="0" charset="0"/>
              </a:rPr>
              <a:t>COLLEGE: PRESIDENCY COLLEGE</a:t>
            </a:r>
            <a:endParaRPr lang="en-US" altLang="zh-CN" sz="3600" b="0" i="0" u="none" strike="noStrike" kern="1200" cap="none" spc="33"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a:p>
            <a:pPr marL="0" indent="0" algn="l">
              <a:lnSpc>
                <a:spcPts val="4320"/>
              </a:lnSpc>
              <a:spcBef>
                <a:spcPts val="0"/>
              </a:spcBef>
              <a:spcAft>
                <a:spcPts val="0"/>
              </a:spcAft>
              <a:buNone/>
            </a:pPr>
            <a:r>
              <a:rPr lang="en-US" altLang="zh-CN" sz="3600" b="0" i="0" u="none" strike="noStrike" kern="1200" cap="none" spc="33" baseline="0">
                <a:solidFill>
                  <a:srgbClr val="000000"/>
                </a:solidFill>
                <a:latin typeface="TT Rounds Condensed" pitchFamily="0" charset="0"/>
                <a:ea typeface="TT Rounds Condensed" pitchFamily="0" charset="0"/>
                <a:cs typeface="TT Rounds Condensed" pitchFamily="0" charset="0"/>
                <a:sym typeface="TT Rounds Condensed" pitchFamily="0" charset="0"/>
              </a:rPr>
              <a:t>           </a:t>
            </a:r>
            <a:endParaRPr lang="zh-CN" altLang="en-US" sz="3600" b="0" i="0" u="none" strike="noStrike" kern="1200" cap="none" spc="33" baseline="0">
              <a:solidFill>
                <a:srgbClr val="000000"/>
              </a:solidFill>
              <a:latin typeface="TT Rounds Condensed" pitchFamily="0" charset="0"/>
              <a:ea typeface="TT Rounds Condensed" pitchFamily="0" charset="0"/>
              <a:cs typeface="TT Rounds Condensed" pitchFamily="0" charset="0"/>
              <a:sym typeface="TT Rounds Condensed" pitchFamily="0" charset="0"/>
            </a:endParaRPr>
          </a:p>
        </p:txBody>
      </p:sp>
      <p:sp>
        <p:nvSpPr>
          <p:cNvPr id="48" name="矩形"/>
          <p:cNvSpPr>
            <a:spLocks/>
          </p:cNvSpPr>
          <p:nvPr/>
        </p:nvSpPr>
        <p:spPr>
          <a:xfrm rot="0">
            <a:off x="3971926" y="4693016"/>
            <a:ext cx="1828800" cy="1828800"/>
          </a:xfrm>
          <a:prstGeom prst="rect"/>
          <a:noFill/>
          <a:ln w="12700" cmpd="sng" cap="flat">
            <a:noFill/>
            <a:prstDash val="solid"/>
            <a:miter/>
          </a:ln>
        </p:spPr>
      </p:sp>
    </p:spTree>
    <p:extLst>
      <p:ext uri="{BB962C8B-B14F-4D97-AF65-F5344CB8AC3E}">
        <p14:creationId xmlns:p14="http://schemas.microsoft.com/office/powerpoint/2010/main" val="148721092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gradFill>
          <a:gsLst>
            <a:gs pos="0">
              <a:srgbClr val="B7B7B7"/>
            </a:gs>
            <a:gs pos="100000">
              <a:srgbClr val="FFFFFF"/>
            </a:gs>
          </a:gsLst>
          <a:lin ang="5400000" scaled="1"/>
        </a:gradFill>
      </p:bgPr>
    </p:bg>
    <p:spTree>
      <p:nvGrpSpPr>
        <p:cNvPr id="1" name=""/>
        <p:cNvGrpSpPr/>
        <p:nvPr/>
      </p:nvGrpSpPr>
      <p:grpSpPr>
        <a:xfrm>
          <a:off x="0" y="0"/>
          <a:ext cx="0" cy="0"/>
          <a:chOff x="0" y="0"/>
          <a:chExt cx="0" cy="0"/>
        </a:xfrm>
      </p:grpSpPr>
      <p:grpSp>
        <p:nvGrpSpPr>
          <p:cNvPr id="272" name="组合"/>
          <p:cNvGrpSpPr>
            <a:grpSpLocks/>
          </p:cNvGrpSpPr>
          <p:nvPr/>
        </p:nvGrpSpPr>
        <p:grpSpPr>
          <a:xfrm>
            <a:off x="14059089" y="5999"/>
            <a:ext cx="1841563" cy="10282237"/>
            <a:chOff x="14059089" y="5999"/>
            <a:chExt cx="1841563" cy="10282237"/>
          </a:xfrm>
        </p:grpSpPr>
        <p:sp>
          <p:nvSpPr>
            <p:cNvPr id="271" name="曲线"/>
            <p:cNvSpPr>
              <a:spLocks/>
            </p:cNvSpPr>
            <p:nvPr/>
          </p:nvSpPr>
          <p:spPr>
            <a:xfrm rot="0">
              <a:off x="14059089" y="5999"/>
              <a:ext cx="1841563" cy="10282237"/>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274" name="组合"/>
          <p:cNvGrpSpPr>
            <a:grpSpLocks/>
          </p:cNvGrpSpPr>
          <p:nvPr/>
        </p:nvGrpSpPr>
        <p:grpSpPr>
          <a:xfrm>
            <a:off x="11168917" y="5536438"/>
            <a:ext cx="7123080" cy="4756497"/>
            <a:chOff x="11168917" y="5536438"/>
            <a:chExt cx="7123080" cy="4756497"/>
          </a:xfrm>
        </p:grpSpPr>
        <p:sp>
          <p:nvSpPr>
            <p:cNvPr id="273" name="曲线"/>
            <p:cNvSpPr>
              <a:spLocks/>
            </p:cNvSpPr>
            <p:nvPr/>
          </p:nvSpPr>
          <p:spPr>
            <a:xfrm rot="0">
              <a:off x="11168917" y="5536438"/>
              <a:ext cx="7123080" cy="475649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5" y="0"/>
                  </a:lnTo>
                  <a:close/>
                </a:path>
              </a:pathLst>
            </a:custGeom>
            <a:solidFill>
              <a:srgbClr val="5FCAEE"/>
            </a:solidFill>
            <a:ln cmpd="sng" cap="flat">
              <a:noFill/>
              <a:prstDash val="solid"/>
              <a:miter/>
            </a:ln>
          </p:spPr>
        </p:sp>
      </p:grpSp>
      <p:grpSp>
        <p:nvGrpSpPr>
          <p:cNvPr id="276" name="组合"/>
          <p:cNvGrpSpPr>
            <a:grpSpLocks/>
          </p:cNvGrpSpPr>
          <p:nvPr/>
        </p:nvGrpSpPr>
        <p:grpSpPr>
          <a:xfrm>
            <a:off x="13773150" y="0"/>
            <a:ext cx="4514848" cy="10286999"/>
            <a:chOff x="13773150" y="0"/>
            <a:chExt cx="4514848" cy="10286999"/>
          </a:xfrm>
        </p:grpSpPr>
        <p:sp>
          <p:nvSpPr>
            <p:cNvPr id="275" name="曲线"/>
            <p:cNvSpPr>
              <a:spLocks/>
            </p:cNvSpPr>
            <p:nvPr/>
          </p:nvSpPr>
          <p:spPr>
            <a:xfrm rot="0">
              <a:off x="13773150" y="0"/>
              <a:ext cx="4514848" cy="10286999"/>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36000"/>
              </a:srgbClr>
            </a:solidFill>
            <a:ln cmpd="sng" cap="flat">
              <a:noFill/>
              <a:prstDash val="solid"/>
              <a:miter/>
            </a:ln>
          </p:spPr>
        </p:sp>
      </p:grpSp>
      <p:grpSp>
        <p:nvGrpSpPr>
          <p:cNvPr id="278" name="组合"/>
          <p:cNvGrpSpPr>
            <a:grpSpLocks/>
          </p:cNvGrpSpPr>
          <p:nvPr/>
        </p:nvGrpSpPr>
        <p:grpSpPr>
          <a:xfrm>
            <a:off x="14404318" y="0"/>
            <a:ext cx="3883723" cy="10286999"/>
            <a:chOff x="14404318" y="0"/>
            <a:chExt cx="3883723" cy="10286999"/>
          </a:xfrm>
        </p:grpSpPr>
        <p:sp>
          <p:nvSpPr>
            <p:cNvPr id="277" name="曲线"/>
            <p:cNvSpPr>
              <a:spLocks/>
            </p:cNvSpPr>
            <p:nvPr/>
          </p:nvSpPr>
          <p:spPr>
            <a:xfrm rot="0">
              <a:off x="14404318" y="0"/>
              <a:ext cx="3883723" cy="10286999"/>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20000"/>
              </a:srgbClr>
            </a:solidFill>
            <a:ln cmpd="sng" cap="flat">
              <a:noFill/>
              <a:prstDash val="solid"/>
              <a:miter/>
            </a:ln>
          </p:spPr>
        </p:sp>
      </p:grpSp>
      <p:grpSp>
        <p:nvGrpSpPr>
          <p:cNvPr id="280" name="组合"/>
          <p:cNvGrpSpPr>
            <a:grpSpLocks/>
          </p:cNvGrpSpPr>
          <p:nvPr/>
        </p:nvGrpSpPr>
        <p:grpSpPr>
          <a:xfrm>
            <a:off x="13401675" y="4572000"/>
            <a:ext cx="4886323" cy="5715000"/>
            <a:chOff x="13401675" y="4572000"/>
            <a:chExt cx="4886323" cy="5715000"/>
          </a:xfrm>
        </p:grpSpPr>
        <p:sp>
          <p:nvSpPr>
            <p:cNvPr id="279"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282" name="组合"/>
          <p:cNvGrpSpPr>
            <a:grpSpLocks/>
          </p:cNvGrpSpPr>
          <p:nvPr/>
        </p:nvGrpSpPr>
        <p:grpSpPr>
          <a:xfrm>
            <a:off x="14006896" y="0"/>
            <a:ext cx="4281107" cy="10286999"/>
            <a:chOff x="14006896" y="0"/>
            <a:chExt cx="4281107" cy="10286999"/>
          </a:xfrm>
        </p:grpSpPr>
        <p:sp>
          <p:nvSpPr>
            <p:cNvPr id="281" name="曲线"/>
            <p:cNvSpPr>
              <a:spLocks/>
            </p:cNvSpPr>
            <p:nvPr/>
          </p:nvSpPr>
          <p:spPr>
            <a:xfrm rot="0">
              <a:off x="14006896" y="0"/>
              <a:ext cx="4281107" cy="10286999"/>
            </a:xfrm>
            <a:custGeom>
              <a:gdLst>
                <a:gd name="T1" fmla="*/ 0 w 21600"/>
                <a:gd name="T2" fmla="*/ 0 h 21600"/>
                <a:gd name="T3" fmla="*/ 21600 w 21600"/>
                <a:gd name="T4" fmla="*/ 21600 h 21600"/>
              </a:gdLst>
              <a:rect l="T1" t="T2" r="T3" b="T4"/>
              <a:pathLst>
                <a:path w="21600" h="21600">
                  <a:moveTo>
                    <a:pt x="21599" y="0"/>
                  </a:moveTo>
                  <a:lnTo>
                    <a:pt x="0" y="0"/>
                  </a:lnTo>
                  <a:lnTo>
                    <a:pt x="18693" y="21600"/>
                  </a:lnTo>
                  <a:lnTo>
                    <a:pt x="21599" y="21600"/>
                  </a:lnTo>
                  <a:lnTo>
                    <a:pt x="21599" y="0"/>
                  </a:lnTo>
                  <a:close/>
                </a:path>
              </a:pathLst>
            </a:custGeom>
            <a:solidFill>
              <a:srgbClr val="17AFE3">
                <a:alpha val="50000"/>
              </a:srgbClr>
            </a:solidFill>
            <a:ln cmpd="sng" cap="flat">
              <a:noFill/>
              <a:prstDash val="solid"/>
              <a:miter/>
            </a:ln>
          </p:spPr>
        </p:sp>
      </p:grpSp>
      <p:grpSp>
        <p:nvGrpSpPr>
          <p:cNvPr id="284" name="组合"/>
          <p:cNvGrpSpPr>
            <a:grpSpLocks/>
          </p:cNvGrpSpPr>
          <p:nvPr/>
        </p:nvGrpSpPr>
        <p:grpSpPr>
          <a:xfrm>
            <a:off x="16344900" y="0"/>
            <a:ext cx="1943100" cy="10286999"/>
            <a:chOff x="16344900" y="0"/>
            <a:chExt cx="1943100" cy="10286999"/>
          </a:xfrm>
        </p:grpSpPr>
        <p:sp>
          <p:nvSpPr>
            <p:cNvPr id="283" name="曲线"/>
            <p:cNvSpPr>
              <a:spLocks/>
            </p:cNvSpPr>
            <p:nvPr/>
          </p:nvSpPr>
          <p:spPr>
            <a:xfrm rot="0">
              <a:off x="16344900" y="0"/>
              <a:ext cx="1943100" cy="10286999"/>
            </a:xfrm>
            <a:custGeom>
              <a:gdLst>
                <a:gd name="T1" fmla="*/ 0 w 21600"/>
                <a:gd name="T2" fmla="*/ 0 h 21600"/>
                <a:gd name="T3" fmla="*/ 21600 w 21600"/>
                <a:gd name="T4" fmla="*/ 21600 h 21600"/>
              </a:gdLst>
              <a:rect l="T1" t="T2" r="T3" b="T4"/>
              <a:pathLst>
                <a:path w="21600" h="21600">
                  <a:moveTo>
                    <a:pt x="21600" y="0"/>
                  </a:moveTo>
                  <a:lnTo>
                    <a:pt x="17049" y="0"/>
                  </a:lnTo>
                  <a:lnTo>
                    <a:pt x="0" y="21600"/>
                  </a:lnTo>
                  <a:lnTo>
                    <a:pt x="21600" y="21600"/>
                  </a:lnTo>
                  <a:lnTo>
                    <a:pt x="21600" y="0"/>
                  </a:lnTo>
                  <a:close/>
                </a:path>
              </a:pathLst>
            </a:custGeom>
            <a:solidFill>
              <a:srgbClr val="2D83C3">
                <a:alpha val="70000"/>
              </a:srgbClr>
            </a:solidFill>
            <a:ln cmpd="sng" cap="flat">
              <a:noFill/>
              <a:prstDash val="solid"/>
              <a:miter/>
            </a:ln>
          </p:spPr>
        </p:sp>
      </p:grpSp>
      <p:grpSp>
        <p:nvGrpSpPr>
          <p:cNvPr id="286" name="组合"/>
          <p:cNvGrpSpPr>
            <a:grpSpLocks/>
          </p:cNvGrpSpPr>
          <p:nvPr/>
        </p:nvGrpSpPr>
        <p:grpSpPr>
          <a:xfrm>
            <a:off x="16404370" y="0"/>
            <a:ext cx="1883665" cy="10286999"/>
            <a:chOff x="16404370" y="0"/>
            <a:chExt cx="1883665" cy="10286999"/>
          </a:xfrm>
        </p:grpSpPr>
        <p:sp>
          <p:nvSpPr>
            <p:cNvPr id="285" name="曲线"/>
            <p:cNvSpPr>
              <a:spLocks/>
            </p:cNvSpPr>
            <p:nvPr/>
          </p:nvSpPr>
          <p:spPr>
            <a:xfrm rot="0">
              <a:off x="16404370" y="0"/>
              <a:ext cx="1883665" cy="10286999"/>
            </a:xfrm>
            <a:custGeom>
              <a:gdLst>
                <a:gd name="T1" fmla="*/ 0 w 21600"/>
                <a:gd name="T2" fmla="*/ 0 h 21600"/>
                <a:gd name="T3" fmla="*/ 21600 w 21600"/>
                <a:gd name="T4" fmla="*/ 21600 h 21600"/>
              </a:gdLst>
              <a:rect l="T1" t="T2" r="T3" b="T4"/>
              <a:pathLst>
                <a:path w="21600" h="21600">
                  <a:moveTo>
                    <a:pt x="21600" y="0"/>
                  </a:moveTo>
                  <a:lnTo>
                    <a:pt x="0" y="0"/>
                  </a:lnTo>
                  <a:lnTo>
                    <a:pt x="19170" y="21600"/>
                  </a:lnTo>
                  <a:lnTo>
                    <a:pt x="21600" y="21600"/>
                  </a:lnTo>
                  <a:lnTo>
                    <a:pt x="21600" y="0"/>
                  </a:lnTo>
                  <a:close/>
                </a:path>
              </a:pathLst>
            </a:custGeom>
            <a:solidFill>
              <a:srgbClr val="226192">
                <a:alpha val="80000"/>
              </a:srgbClr>
            </a:solidFill>
            <a:ln cmpd="sng" cap="flat">
              <a:noFill/>
              <a:prstDash val="solid"/>
              <a:miter/>
            </a:ln>
          </p:spPr>
        </p:sp>
      </p:grpSp>
      <p:grpSp>
        <p:nvGrpSpPr>
          <p:cNvPr id="288" name="组合"/>
          <p:cNvGrpSpPr>
            <a:grpSpLocks/>
          </p:cNvGrpSpPr>
          <p:nvPr/>
        </p:nvGrpSpPr>
        <p:grpSpPr>
          <a:xfrm>
            <a:off x="15559088" y="5386388"/>
            <a:ext cx="2728911" cy="4900612"/>
            <a:chOff x="15559088" y="5386388"/>
            <a:chExt cx="2728911" cy="4900612"/>
          </a:xfrm>
        </p:grpSpPr>
        <p:sp>
          <p:nvSpPr>
            <p:cNvPr id="287"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290" name="组合"/>
          <p:cNvGrpSpPr>
            <a:grpSpLocks/>
          </p:cNvGrpSpPr>
          <p:nvPr/>
        </p:nvGrpSpPr>
        <p:grpSpPr>
          <a:xfrm>
            <a:off x="0" y="6015038"/>
            <a:ext cx="671511" cy="4271961"/>
            <a:chOff x="0" y="6015038"/>
            <a:chExt cx="671511" cy="4271961"/>
          </a:xfrm>
        </p:grpSpPr>
        <p:sp>
          <p:nvSpPr>
            <p:cNvPr id="289" name="曲线"/>
            <p:cNvSpPr>
              <a:spLocks/>
            </p:cNvSpPr>
            <p:nvPr/>
          </p:nvSpPr>
          <p:spPr>
            <a:xfrm rot="0">
              <a:off x="0" y="6015038"/>
              <a:ext cx="671511"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grpSp>
      <p:sp>
        <p:nvSpPr>
          <p:cNvPr id="291" name="矩形"/>
          <p:cNvSpPr>
            <a:spLocks/>
          </p:cNvSpPr>
          <p:nvPr/>
        </p:nvSpPr>
        <p:spPr>
          <a:xfrm rot="0">
            <a:off x="1132998" y="435290"/>
            <a:ext cx="16022002" cy="128016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8640"/>
              </a:lnSpc>
              <a:spcBef>
                <a:spcPts val="0"/>
              </a:spcBef>
              <a:spcAft>
                <a:spcPts val="0"/>
              </a:spcAft>
              <a:buNone/>
            </a:pPr>
            <a:r>
              <a:rPr lang="en-US" altLang="zh-CN" sz="7200" b="0" i="0" u="none" strike="noStrike" kern="1200" cap="none" spc="0" baseline="0">
                <a:solidFill>
                  <a:srgbClr val="000000"/>
                </a:solidFill>
                <a:latin typeface="Times New Roman Bold" pitchFamily="0" charset="0"/>
                <a:ea typeface="Times New Roman Bold" pitchFamily="0" charset="0"/>
                <a:cs typeface="Times New Roman Bold" pitchFamily="0" charset="0"/>
                <a:sym typeface="Times New Roman Bold" pitchFamily="0" charset="0"/>
              </a:rPr>
              <a:t>conclusion</a:t>
            </a:r>
            <a:endParaRPr lang="zh-CN" altLang="en-US" sz="7200" b="0" i="0" u="none" strike="noStrike" kern="1200" cap="none" spc="0" baseline="0">
              <a:solidFill>
                <a:srgbClr val="000000"/>
              </a:solidFill>
              <a:latin typeface="Times New Roman Bold" pitchFamily="0" charset="0"/>
              <a:ea typeface="Times New Roman Bold" pitchFamily="0" charset="0"/>
              <a:cs typeface="Times New Roman Bold" pitchFamily="0" charset="0"/>
              <a:sym typeface="Times New Roman Bold" pitchFamily="0" charset="0"/>
            </a:endParaRPr>
          </a:p>
        </p:txBody>
      </p:sp>
      <p:sp>
        <p:nvSpPr>
          <p:cNvPr id="292" name="矩形"/>
          <p:cNvSpPr>
            <a:spLocks/>
          </p:cNvSpPr>
          <p:nvPr/>
        </p:nvSpPr>
        <p:spPr>
          <a:xfrm rot="0">
            <a:off x="2050936" y="2600325"/>
            <a:ext cx="11218498" cy="501675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Tw Cen MT" pitchFamily="0" charset="0"/>
                <a:ea typeface="宋体" pitchFamily="0" charset="0"/>
                <a:cs typeface="Tw Cen MT" pitchFamily="0" charset="0"/>
              </a:rPr>
              <a:t>Summary of the effectiveness of Excel Pivot Tables and charts. Emphasis on the ease of use and clarity these tools provide. The impact of these tools on making informed business decisions. Final thoughts on the value of Excel in data analysis.
Summarize the benefits of using Excel PivotTables and charts for data analysis. Emphasize how these tools provide clear, actionable insights that can support business decisions. Each of these sections aligns with the agenda and provides a comprehensive explanation of how to utilize Excel for data analysis.</a:t>
            </a:r>
            <a:endParaRPr lang="zh-CN" altLang="en-US" sz="3200" b="0" i="0" u="none" strike="noStrike" kern="1200" cap="none" spc="0" baseline="0">
              <a:solidFill>
                <a:schemeClr val="tx1"/>
              </a:solidFill>
              <a:latin typeface="Tw Cen MT" pitchFamily="0" charset="0"/>
              <a:ea typeface="宋体" pitchFamily="0" charset="0"/>
              <a:cs typeface="Tw Cen MT" pitchFamily="0" charset="0"/>
            </a:endParaRPr>
          </a:p>
        </p:txBody>
      </p:sp>
    </p:spTree>
    <p:extLst>
      <p:ext uri="{BB962C8B-B14F-4D97-AF65-F5344CB8AC3E}">
        <p14:creationId xmlns:p14="http://schemas.microsoft.com/office/powerpoint/2010/main" val="91504601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gradFill>
          <a:gsLst>
            <a:gs pos="0">
              <a:srgbClr val="B7B7B7"/>
            </a:gs>
            <a:gs pos="100000">
              <a:srgbClr val="FFFFFF"/>
            </a:gs>
          </a:gsLst>
          <a:lin ang="5400000" scaled="1"/>
        </a:gradFill>
      </p:bgPr>
    </p:bg>
    <p:spTree>
      <p:nvGrpSpPr>
        <p:cNvPr id="1" name=""/>
        <p:cNvGrpSpPr/>
        <p:nvPr/>
      </p:nvGrpSpPr>
      <p:grpSpPr>
        <a:xfrm>
          <a:off x="0" y="0"/>
          <a:ext cx="0" cy="0"/>
          <a:chOff x="0" y="0"/>
          <a:chExt cx="0" cy="0"/>
        </a:xfrm>
      </p:grpSpPr>
      <p:grpSp>
        <p:nvGrpSpPr>
          <p:cNvPr id="52" name="组合"/>
          <p:cNvGrpSpPr>
            <a:grpSpLocks/>
          </p:cNvGrpSpPr>
          <p:nvPr/>
        </p:nvGrpSpPr>
        <p:grpSpPr>
          <a:xfrm>
            <a:off x="0" y="0"/>
            <a:ext cx="18288000" cy="10286999"/>
            <a:chOff x="0" y="0"/>
            <a:chExt cx="18288000" cy="10286999"/>
          </a:xfrm>
        </p:grpSpPr>
        <p:sp>
          <p:nvSpPr>
            <p:cNvPr id="51" name="曲线"/>
            <p:cNvSpPr>
              <a:spLocks/>
            </p:cNvSpPr>
            <p:nvPr/>
          </p:nvSpPr>
          <p:spPr>
            <a:xfrm rot="0">
              <a:off x="0" y="0"/>
              <a:ext cx="18288000" cy="1028699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sp>
        <p:nvSpPr>
          <p:cNvPr id="53" name="曲线"/>
          <p:cNvSpPr>
            <a:spLocks/>
          </p:cNvSpPr>
          <p:nvPr/>
        </p:nvSpPr>
        <p:spPr>
          <a:xfrm rot="0">
            <a:off x="11165774" y="0"/>
            <a:ext cx="7129462" cy="1029484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grpSp>
        <p:nvGrpSpPr>
          <p:cNvPr id="55" name="组合"/>
          <p:cNvGrpSpPr>
            <a:grpSpLocks/>
          </p:cNvGrpSpPr>
          <p:nvPr/>
        </p:nvGrpSpPr>
        <p:grpSpPr>
          <a:xfrm>
            <a:off x="0" y="6015038"/>
            <a:ext cx="671511" cy="4271961"/>
            <a:chOff x="0" y="6015038"/>
            <a:chExt cx="671511" cy="4271961"/>
          </a:xfrm>
        </p:grpSpPr>
        <p:sp>
          <p:nvSpPr>
            <p:cNvPr id="54" name="曲线"/>
            <p:cNvSpPr>
              <a:spLocks/>
            </p:cNvSpPr>
            <p:nvPr/>
          </p:nvSpPr>
          <p:spPr>
            <a:xfrm rot="0">
              <a:off x="0" y="6015038"/>
              <a:ext cx="671511"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grpSp>
      <p:grpSp>
        <p:nvGrpSpPr>
          <p:cNvPr id="57" name="组合"/>
          <p:cNvGrpSpPr>
            <a:grpSpLocks/>
          </p:cNvGrpSpPr>
          <p:nvPr/>
        </p:nvGrpSpPr>
        <p:grpSpPr>
          <a:xfrm>
            <a:off x="14030326" y="8043861"/>
            <a:ext cx="685800" cy="685800"/>
            <a:chOff x="14030326" y="8043861"/>
            <a:chExt cx="685800" cy="685800"/>
          </a:xfrm>
        </p:grpSpPr>
        <p:sp>
          <p:nvSpPr>
            <p:cNvPr id="56"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59" name="组合"/>
          <p:cNvGrpSpPr>
            <a:grpSpLocks/>
          </p:cNvGrpSpPr>
          <p:nvPr/>
        </p:nvGrpSpPr>
        <p:grpSpPr>
          <a:xfrm>
            <a:off x="10044112" y="2543175"/>
            <a:ext cx="471488" cy="485774"/>
            <a:chOff x="10044112" y="2543175"/>
            <a:chExt cx="471488" cy="485774"/>
          </a:xfrm>
        </p:grpSpPr>
        <p:sp>
          <p:nvSpPr>
            <p:cNvPr id="58" name="曲线"/>
            <p:cNvSpPr>
              <a:spLocks/>
            </p:cNvSpPr>
            <p:nvPr/>
          </p:nvSpPr>
          <p:spPr>
            <a:xfrm rot="0">
              <a:off x="10044112" y="2543175"/>
              <a:ext cx="471488" cy="48577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grpSp>
      <p:grpSp>
        <p:nvGrpSpPr>
          <p:cNvPr id="61" name="组合"/>
          <p:cNvGrpSpPr>
            <a:grpSpLocks/>
          </p:cNvGrpSpPr>
          <p:nvPr/>
        </p:nvGrpSpPr>
        <p:grpSpPr>
          <a:xfrm>
            <a:off x="14030326" y="8843961"/>
            <a:ext cx="271461" cy="271461"/>
            <a:chOff x="14030326" y="8843961"/>
            <a:chExt cx="271461" cy="271461"/>
          </a:xfrm>
        </p:grpSpPr>
        <p:sp>
          <p:nvSpPr>
            <p:cNvPr id="60" name="曲线"/>
            <p:cNvSpPr>
              <a:spLocks/>
            </p:cNvSpPr>
            <p:nvPr/>
          </p:nvSpPr>
          <p:spPr>
            <a:xfrm rot="0">
              <a:off x="14030326" y="8843961"/>
              <a:ext cx="271461" cy="27146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sp>
        <p:nvSpPr>
          <p:cNvPr id="62" name="矩形"/>
          <p:cNvSpPr>
            <a:spLocks/>
          </p:cNvSpPr>
          <p:nvPr/>
        </p:nvSpPr>
        <p:spPr>
          <a:xfrm rot="0">
            <a:off x="1109662" y="1251425"/>
            <a:ext cx="5864542" cy="194309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650"/>
              </a:lnSpc>
              <a:spcBef>
                <a:spcPts val="0"/>
              </a:spcBef>
              <a:spcAft>
                <a:spcPts val="0"/>
              </a:spcAft>
              <a:buNone/>
            </a:pPr>
            <a:r>
              <a:rPr lang="en-US" altLang="zh-CN" sz="6375" b="0" i="0" u="none" strike="noStrike" kern="1200" cap="none" spc="7" baseline="0">
                <a:solidFill>
                  <a:srgbClr val="000000"/>
                </a:solidFill>
                <a:latin typeface="Trebuchet MS Bold" pitchFamily="0" charset="0"/>
                <a:ea typeface="Trebuchet MS Bold" pitchFamily="0" charset="0"/>
                <a:cs typeface="Trebuchet MS Bold" pitchFamily="0" charset="0"/>
                <a:sym typeface="Trebuchet MS Bold" pitchFamily="0" charset="0"/>
              </a:rPr>
              <a:t>PROJECT TITLE</a:t>
            </a:r>
            <a:endParaRPr lang="zh-CN" altLang="en-US" sz="6375" b="0" i="0" u="none" strike="noStrike" kern="1200" cap="none" spc="7"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63" name="曲线"/>
          <p:cNvSpPr>
            <a:spLocks/>
          </p:cNvSpPr>
          <p:nvPr/>
        </p:nvSpPr>
        <p:spPr>
          <a:xfrm rot="0">
            <a:off x="1014411" y="9701212"/>
            <a:ext cx="3214688" cy="30003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l="-66666" r="-66666"/>
            </a:stretch>
          </a:blipFill>
          <a:ln cmpd="sng" cap="flat">
            <a:noFill/>
            <a:prstDash val="solid"/>
            <a:miter/>
          </a:ln>
        </p:spPr>
      </p:sp>
      <p:sp>
        <p:nvSpPr>
          <p:cNvPr id="64" name="曲线"/>
          <p:cNvSpPr>
            <a:spLocks/>
          </p:cNvSpPr>
          <p:nvPr/>
        </p:nvSpPr>
        <p:spPr>
          <a:xfrm rot="0">
            <a:off x="700088" y="9615488"/>
            <a:ext cx="5557837" cy="442912"/>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lnTo>
                  <a:pt x="0" y="0"/>
                </a:lnTo>
                <a:close/>
              </a:path>
            </a:pathLst>
          </a:custGeom>
          <a:blipFill rotWithShape="1">
            <a:blip r:embed="rId3"/>
            <a:stretch>
              <a:fillRect t="-124" b="-124"/>
            </a:stretch>
          </a:blipFill>
          <a:ln cmpd="sng" cap="flat">
            <a:noFill/>
            <a:prstDash val="solid"/>
            <a:miter/>
          </a:ln>
        </p:spPr>
      </p:sp>
      <p:sp>
        <p:nvSpPr>
          <p:cNvPr id="65" name="矩形"/>
          <p:cNvSpPr>
            <a:spLocks/>
          </p:cNvSpPr>
          <p:nvPr/>
        </p:nvSpPr>
        <p:spPr>
          <a:xfrm rot="0">
            <a:off x="17030128" y="9707466"/>
            <a:ext cx="226693" cy="25146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2</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66" name="矩形"/>
          <p:cNvSpPr>
            <a:spLocks/>
          </p:cNvSpPr>
          <p:nvPr/>
        </p:nvSpPr>
        <p:spPr>
          <a:xfrm rot="0">
            <a:off x="1917723" y="3097276"/>
            <a:ext cx="12706962" cy="201167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919"/>
              </a:lnSpc>
              <a:spcBef>
                <a:spcPts val="0"/>
              </a:spcBef>
              <a:spcAft>
                <a:spcPts val="0"/>
              </a:spcAft>
              <a:buNone/>
            </a:pPr>
            <a:r>
              <a:rPr lang="en-US" altLang="zh-CN" sz="6600" b="0" i="0" u="none" strike="noStrike" kern="1200" cap="none" spc="0" baseline="0">
                <a:solidFill>
                  <a:srgbClr val="0F0F0F"/>
                </a:solidFill>
                <a:latin typeface="Times New Roman Bold" pitchFamily="0" charset="0"/>
                <a:ea typeface="Times New Roman Bold" pitchFamily="0" charset="0"/>
                <a:cs typeface="Times New Roman Bold" pitchFamily="0" charset="0"/>
                <a:sym typeface="Times New Roman Bold" pitchFamily="0" charset="0"/>
              </a:rPr>
              <a:t>Salary and Compensation Analysis Through Excel Data Modeling</a:t>
            </a:r>
            <a:endParaRPr lang="zh-CN" altLang="en-US" sz="6600" b="0" i="0" u="none" strike="noStrike" kern="1200" cap="none" spc="0" baseline="0">
              <a:solidFill>
                <a:srgbClr val="0F0F0F"/>
              </a:solidFill>
              <a:latin typeface="Times New Roman Bold" pitchFamily="0" charset="0"/>
              <a:ea typeface="Times New Roman Bold" pitchFamily="0" charset="0"/>
              <a:cs typeface="Times New Roman Bold" pitchFamily="0" charset="0"/>
              <a:sym typeface="Times New Roman Bold" pitchFamily="0" charset="0"/>
            </a:endParaRPr>
          </a:p>
        </p:txBody>
      </p:sp>
    </p:spTree>
    <p:extLst>
      <p:ext uri="{BB962C8B-B14F-4D97-AF65-F5344CB8AC3E}">
        <p14:creationId xmlns:p14="http://schemas.microsoft.com/office/powerpoint/2010/main" val="173958011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gradFill>
          <a:gsLst>
            <a:gs pos="0">
              <a:srgbClr val="B7B7B7"/>
            </a:gs>
            <a:gs pos="100000">
              <a:srgbClr val="FFFFFF"/>
            </a:gs>
          </a:gsLst>
          <a:lin ang="5400000" scaled="1"/>
        </a:gradFill>
      </p:bgPr>
    </p:bg>
    <p:spTree>
      <p:nvGrpSpPr>
        <p:cNvPr id="1" name=""/>
        <p:cNvGrpSpPr/>
        <p:nvPr/>
      </p:nvGrpSpPr>
      <p:grpSpPr>
        <a:xfrm>
          <a:off x="0" y="0"/>
          <a:ext cx="0" cy="0"/>
          <a:chOff x="0" y="0"/>
          <a:chExt cx="0" cy="0"/>
        </a:xfrm>
      </p:grpSpPr>
      <p:grpSp>
        <p:nvGrpSpPr>
          <p:cNvPr id="68" name="组合"/>
          <p:cNvGrpSpPr>
            <a:grpSpLocks/>
          </p:cNvGrpSpPr>
          <p:nvPr/>
        </p:nvGrpSpPr>
        <p:grpSpPr>
          <a:xfrm>
            <a:off x="14059089" y="5999"/>
            <a:ext cx="1841563" cy="10282237"/>
            <a:chOff x="14059089" y="5999"/>
            <a:chExt cx="1841563" cy="10282237"/>
          </a:xfrm>
        </p:grpSpPr>
        <p:sp>
          <p:nvSpPr>
            <p:cNvPr id="67" name="曲线"/>
            <p:cNvSpPr>
              <a:spLocks/>
            </p:cNvSpPr>
            <p:nvPr/>
          </p:nvSpPr>
          <p:spPr>
            <a:xfrm rot="0">
              <a:off x="14059089" y="5999"/>
              <a:ext cx="1841563" cy="10282237"/>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70" name="组合"/>
          <p:cNvGrpSpPr>
            <a:grpSpLocks/>
          </p:cNvGrpSpPr>
          <p:nvPr/>
        </p:nvGrpSpPr>
        <p:grpSpPr>
          <a:xfrm>
            <a:off x="11168917" y="5536438"/>
            <a:ext cx="7123080" cy="4756497"/>
            <a:chOff x="11168917" y="5536438"/>
            <a:chExt cx="7123080" cy="4756497"/>
          </a:xfrm>
        </p:grpSpPr>
        <p:sp>
          <p:nvSpPr>
            <p:cNvPr id="69" name="曲线"/>
            <p:cNvSpPr>
              <a:spLocks/>
            </p:cNvSpPr>
            <p:nvPr/>
          </p:nvSpPr>
          <p:spPr>
            <a:xfrm rot="0">
              <a:off x="11168917" y="5536438"/>
              <a:ext cx="7123080" cy="475649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5" y="0"/>
                  </a:lnTo>
                  <a:close/>
                </a:path>
              </a:pathLst>
            </a:custGeom>
            <a:solidFill>
              <a:srgbClr val="5FCAEE"/>
            </a:solidFill>
            <a:ln cmpd="sng" cap="flat">
              <a:noFill/>
              <a:prstDash val="solid"/>
              <a:miter/>
            </a:ln>
          </p:spPr>
        </p:sp>
      </p:grpSp>
      <p:grpSp>
        <p:nvGrpSpPr>
          <p:cNvPr id="72" name="组合"/>
          <p:cNvGrpSpPr>
            <a:grpSpLocks/>
          </p:cNvGrpSpPr>
          <p:nvPr/>
        </p:nvGrpSpPr>
        <p:grpSpPr>
          <a:xfrm>
            <a:off x="13773150" y="0"/>
            <a:ext cx="4514848" cy="10286999"/>
            <a:chOff x="13773150" y="0"/>
            <a:chExt cx="4514848" cy="10286999"/>
          </a:xfrm>
        </p:grpSpPr>
        <p:sp>
          <p:nvSpPr>
            <p:cNvPr id="71" name="曲线"/>
            <p:cNvSpPr>
              <a:spLocks/>
            </p:cNvSpPr>
            <p:nvPr/>
          </p:nvSpPr>
          <p:spPr>
            <a:xfrm rot="0">
              <a:off x="13773150" y="0"/>
              <a:ext cx="4514848" cy="10286999"/>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36000"/>
              </a:srgbClr>
            </a:solidFill>
            <a:ln cmpd="sng" cap="flat">
              <a:noFill/>
              <a:prstDash val="solid"/>
              <a:miter/>
            </a:ln>
          </p:spPr>
        </p:sp>
      </p:grpSp>
      <p:grpSp>
        <p:nvGrpSpPr>
          <p:cNvPr id="74" name="组合"/>
          <p:cNvGrpSpPr>
            <a:grpSpLocks/>
          </p:cNvGrpSpPr>
          <p:nvPr/>
        </p:nvGrpSpPr>
        <p:grpSpPr>
          <a:xfrm>
            <a:off x="14404318" y="0"/>
            <a:ext cx="3883723" cy="10286999"/>
            <a:chOff x="14404318" y="0"/>
            <a:chExt cx="3883723" cy="10286999"/>
          </a:xfrm>
        </p:grpSpPr>
        <p:sp>
          <p:nvSpPr>
            <p:cNvPr id="73" name="曲线"/>
            <p:cNvSpPr>
              <a:spLocks/>
            </p:cNvSpPr>
            <p:nvPr/>
          </p:nvSpPr>
          <p:spPr>
            <a:xfrm rot="0">
              <a:off x="14404318" y="0"/>
              <a:ext cx="3883723" cy="10286999"/>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20000"/>
              </a:srgbClr>
            </a:solidFill>
            <a:ln cmpd="sng" cap="flat">
              <a:noFill/>
              <a:prstDash val="solid"/>
              <a:miter/>
            </a:ln>
          </p:spPr>
        </p:sp>
      </p:grpSp>
      <p:grpSp>
        <p:nvGrpSpPr>
          <p:cNvPr id="76" name="组合"/>
          <p:cNvGrpSpPr>
            <a:grpSpLocks/>
          </p:cNvGrpSpPr>
          <p:nvPr/>
        </p:nvGrpSpPr>
        <p:grpSpPr>
          <a:xfrm>
            <a:off x="13401675" y="4572000"/>
            <a:ext cx="4886323" cy="5715000"/>
            <a:chOff x="13401675" y="4572000"/>
            <a:chExt cx="4886323" cy="5715000"/>
          </a:xfrm>
        </p:grpSpPr>
        <p:sp>
          <p:nvSpPr>
            <p:cNvPr id="75"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78" name="组合"/>
          <p:cNvGrpSpPr>
            <a:grpSpLocks/>
          </p:cNvGrpSpPr>
          <p:nvPr/>
        </p:nvGrpSpPr>
        <p:grpSpPr>
          <a:xfrm>
            <a:off x="14006896" y="0"/>
            <a:ext cx="4281107" cy="10286999"/>
            <a:chOff x="14006896" y="0"/>
            <a:chExt cx="4281107" cy="10286999"/>
          </a:xfrm>
        </p:grpSpPr>
        <p:sp>
          <p:nvSpPr>
            <p:cNvPr id="77" name="曲线"/>
            <p:cNvSpPr>
              <a:spLocks/>
            </p:cNvSpPr>
            <p:nvPr/>
          </p:nvSpPr>
          <p:spPr>
            <a:xfrm rot="0">
              <a:off x="14006896" y="0"/>
              <a:ext cx="4281107" cy="10286999"/>
            </a:xfrm>
            <a:custGeom>
              <a:gdLst>
                <a:gd name="T1" fmla="*/ 0 w 21600"/>
                <a:gd name="T2" fmla="*/ 0 h 21600"/>
                <a:gd name="T3" fmla="*/ 21600 w 21600"/>
                <a:gd name="T4" fmla="*/ 21600 h 21600"/>
              </a:gdLst>
              <a:rect l="T1" t="T2" r="T3" b="T4"/>
              <a:pathLst>
                <a:path w="21600" h="21600">
                  <a:moveTo>
                    <a:pt x="21599" y="0"/>
                  </a:moveTo>
                  <a:lnTo>
                    <a:pt x="0" y="0"/>
                  </a:lnTo>
                  <a:lnTo>
                    <a:pt x="18693" y="21600"/>
                  </a:lnTo>
                  <a:lnTo>
                    <a:pt x="21599" y="21600"/>
                  </a:lnTo>
                  <a:lnTo>
                    <a:pt x="21599" y="0"/>
                  </a:lnTo>
                  <a:close/>
                </a:path>
              </a:pathLst>
            </a:custGeom>
            <a:solidFill>
              <a:srgbClr val="17AFE3">
                <a:alpha val="50000"/>
              </a:srgbClr>
            </a:solidFill>
            <a:ln cmpd="sng" cap="flat">
              <a:noFill/>
              <a:prstDash val="solid"/>
              <a:miter/>
            </a:ln>
          </p:spPr>
        </p:sp>
      </p:grpSp>
      <p:grpSp>
        <p:nvGrpSpPr>
          <p:cNvPr id="80" name="组合"/>
          <p:cNvGrpSpPr>
            <a:grpSpLocks/>
          </p:cNvGrpSpPr>
          <p:nvPr/>
        </p:nvGrpSpPr>
        <p:grpSpPr>
          <a:xfrm>
            <a:off x="16344900" y="0"/>
            <a:ext cx="1943100" cy="10286999"/>
            <a:chOff x="16344900" y="0"/>
            <a:chExt cx="1943100" cy="10286999"/>
          </a:xfrm>
        </p:grpSpPr>
        <p:sp>
          <p:nvSpPr>
            <p:cNvPr id="79" name="曲线"/>
            <p:cNvSpPr>
              <a:spLocks/>
            </p:cNvSpPr>
            <p:nvPr/>
          </p:nvSpPr>
          <p:spPr>
            <a:xfrm rot="0">
              <a:off x="16344900" y="0"/>
              <a:ext cx="1943100" cy="10286999"/>
            </a:xfrm>
            <a:custGeom>
              <a:gdLst>
                <a:gd name="T1" fmla="*/ 0 w 21600"/>
                <a:gd name="T2" fmla="*/ 0 h 21600"/>
                <a:gd name="T3" fmla="*/ 21600 w 21600"/>
                <a:gd name="T4" fmla="*/ 21600 h 21600"/>
              </a:gdLst>
              <a:rect l="T1" t="T2" r="T3" b="T4"/>
              <a:pathLst>
                <a:path w="21600" h="21600">
                  <a:moveTo>
                    <a:pt x="21600" y="0"/>
                  </a:moveTo>
                  <a:lnTo>
                    <a:pt x="17049" y="0"/>
                  </a:lnTo>
                  <a:lnTo>
                    <a:pt x="0" y="21600"/>
                  </a:lnTo>
                  <a:lnTo>
                    <a:pt x="21600" y="21600"/>
                  </a:lnTo>
                  <a:lnTo>
                    <a:pt x="21600" y="0"/>
                  </a:lnTo>
                  <a:close/>
                </a:path>
              </a:pathLst>
            </a:custGeom>
            <a:solidFill>
              <a:srgbClr val="2D83C3">
                <a:alpha val="70000"/>
              </a:srgbClr>
            </a:solidFill>
            <a:ln cmpd="sng" cap="flat">
              <a:noFill/>
              <a:prstDash val="solid"/>
              <a:miter/>
            </a:ln>
          </p:spPr>
        </p:sp>
      </p:grpSp>
      <p:grpSp>
        <p:nvGrpSpPr>
          <p:cNvPr id="82" name="组合"/>
          <p:cNvGrpSpPr>
            <a:grpSpLocks/>
          </p:cNvGrpSpPr>
          <p:nvPr/>
        </p:nvGrpSpPr>
        <p:grpSpPr>
          <a:xfrm>
            <a:off x="16404370" y="0"/>
            <a:ext cx="1883665" cy="10286999"/>
            <a:chOff x="16404370" y="0"/>
            <a:chExt cx="1883665" cy="10286999"/>
          </a:xfrm>
        </p:grpSpPr>
        <p:sp>
          <p:nvSpPr>
            <p:cNvPr id="81" name="曲线"/>
            <p:cNvSpPr>
              <a:spLocks/>
            </p:cNvSpPr>
            <p:nvPr/>
          </p:nvSpPr>
          <p:spPr>
            <a:xfrm rot="0">
              <a:off x="16404370" y="0"/>
              <a:ext cx="1883665" cy="10286999"/>
            </a:xfrm>
            <a:custGeom>
              <a:gdLst>
                <a:gd name="T1" fmla="*/ 0 w 21600"/>
                <a:gd name="T2" fmla="*/ 0 h 21600"/>
                <a:gd name="T3" fmla="*/ 21600 w 21600"/>
                <a:gd name="T4" fmla="*/ 21600 h 21600"/>
              </a:gdLst>
              <a:rect l="T1" t="T2" r="T3" b="T4"/>
              <a:pathLst>
                <a:path w="21600" h="21600">
                  <a:moveTo>
                    <a:pt x="21600" y="0"/>
                  </a:moveTo>
                  <a:lnTo>
                    <a:pt x="0" y="0"/>
                  </a:lnTo>
                  <a:lnTo>
                    <a:pt x="19170" y="21600"/>
                  </a:lnTo>
                  <a:lnTo>
                    <a:pt x="21600" y="21600"/>
                  </a:lnTo>
                  <a:lnTo>
                    <a:pt x="21600" y="0"/>
                  </a:lnTo>
                  <a:close/>
                </a:path>
              </a:pathLst>
            </a:custGeom>
            <a:solidFill>
              <a:srgbClr val="226192">
                <a:alpha val="80000"/>
              </a:srgbClr>
            </a:solidFill>
            <a:ln cmpd="sng" cap="flat">
              <a:noFill/>
              <a:prstDash val="solid"/>
              <a:miter/>
            </a:ln>
          </p:spPr>
        </p:sp>
      </p:grpSp>
      <p:grpSp>
        <p:nvGrpSpPr>
          <p:cNvPr id="84" name="组合"/>
          <p:cNvGrpSpPr>
            <a:grpSpLocks/>
          </p:cNvGrpSpPr>
          <p:nvPr/>
        </p:nvGrpSpPr>
        <p:grpSpPr>
          <a:xfrm>
            <a:off x="15559088" y="5386388"/>
            <a:ext cx="2728911" cy="4900612"/>
            <a:chOff x="15559088" y="5386388"/>
            <a:chExt cx="2728911" cy="4900612"/>
          </a:xfrm>
        </p:grpSpPr>
        <p:sp>
          <p:nvSpPr>
            <p:cNvPr id="83"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86" name="组合"/>
          <p:cNvGrpSpPr>
            <a:grpSpLocks/>
          </p:cNvGrpSpPr>
          <p:nvPr/>
        </p:nvGrpSpPr>
        <p:grpSpPr>
          <a:xfrm>
            <a:off x="0" y="6015038"/>
            <a:ext cx="671511" cy="4271961"/>
            <a:chOff x="0" y="6015038"/>
            <a:chExt cx="671511" cy="4271961"/>
          </a:xfrm>
        </p:grpSpPr>
        <p:sp>
          <p:nvSpPr>
            <p:cNvPr id="85" name="曲线"/>
            <p:cNvSpPr>
              <a:spLocks/>
            </p:cNvSpPr>
            <p:nvPr/>
          </p:nvSpPr>
          <p:spPr>
            <a:xfrm rot="0">
              <a:off x="0" y="6015038"/>
              <a:ext cx="671511"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grpSp>
      <p:grpSp>
        <p:nvGrpSpPr>
          <p:cNvPr id="88" name="组合"/>
          <p:cNvGrpSpPr>
            <a:grpSpLocks/>
          </p:cNvGrpSpPr>
          <p:nvPr/>
        </p:nvGrpSpPr>
        <p:grpSpPr>
          <a:xfrm>
            <a:off x="14030326" y="8043861"/>
            <a:ext cx="685800" cy="685800"/>
            <a:chOff x="14030326" y="8043861"/>
            <a:chExt cx="685800" cy="685800"/>
          </a:xfrm>
        </p:grpSpPr>
        <p:sp>
          <p:nvSpPr>
            <p:cNvPr id="87"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90" name="组合"/>
          <p:cNvGrpSpPr>
            <a:grpSpLocks/>
          </p:cNvGrpSpPr>
          <p:nvPr/>
        </p:nvGrpSpPr>
        <p:grpSpPr>
          <a:xfrm>
            <a:off x="14030326" y="8843961"/>
            <a:ext cx="271461" cy="271461"/>
            <a:chOff x="14030326" y="8843961"/>
            <a:chExt cx="271461" cy="271461"/>
          </a:xfrm>
        </p:grpSpPr>
        <p:sp>
          <p:nvSpPr>
            <p:cNvPr id="89" name="曲线"/>
            <p:cNvSpPr>
              <a:spLocks/>
            </p:cNvSpPr>
            <p:nvPr/>
          </p:nvSpPr>
          <p:spPr>
            <a:xfrm rot="0">
              <a:off x="14030326" y="8843961"/>
              <a:ext cx="271461" cy="27146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sp>
        <p:nvSpPr>
          <p:cNvPr id="91" name="曲线"/>
          <p:cNvSpPr>
            <a:spLocks/>
          </p:cNvSpPr>
          <p:nvPr/>
        </p:nvSpPr>
        <p:spPr>
          <a:xfrm rot="0">
            <a:off x="11987212" y="4400550"/>
            <a:ext cx="4143374" cy="488632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l="-21" r="-21"/>
            </a:stretch>
          </a:blipFill>
          <a:ln cmpd="sng" cap="flat">
            <a:noFill/>
            <a:prstDash val="solid"/>
            <a:miter/>
          </a:ln>
        </p:spPr>
      </p:sp>
      <p:grpSp>
        <p:nvGrpSpPr>
          <p:cNvPr id="93" name="组合"/>
          <p:cNvGrpSpPr>
            <a:grpSpLocks/>
          </p:cNvGrpSpPr>
          <p:nvPr/>
        </p:nvGrpSpPr>
        <p:grpSpPr>
          <a:xfrm>
            <a:off x="10044112" y="2543175"/>
            <a:ext cx="471488" cy="485774"/>
            <a:chOff x="10044112" y="2543175"/>
            <a:chExt cx="471488" cy="485774"/>
          </a:xfrm>
        </p:grpSpPr>
        <p:sp>
          <p:nvSpPr>
            <p:cNvPr id="92" name="曲线"/>
            <p:cNvSpPr>
              <a:spLocks/>
            </p:cNvSpPr>
            <p:nvPr/>
          </p:nvSpPr>
          <p:spPr>
            <a:xfrm rot="0">
              <a:off x="10044112" y="2543175"/>
              <a:ext cx="471488" cy="48577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grpSp>
      <p:sp>
        <p:nvSpPr>
          <p:cNvPr id="94" name="矩形"/>
          <p:cNvSpPr>
            <a:spLocks/>
          </p:cNvSpPr>
          <p:nvPr/>
        </p:nvSpPr>
        <p:spPr>
          <a:xfrm rot="0">
            <a:off x="1251107" y="869567"/>
            <a:ext cx="8455343" cy="97155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650"/>
              </a:lnSpc>
              <a:spcBef>
                <a:spcPts val="0"/>
              </a:spcBef>
              <a:spcAft>
                <a:spcPts val="0"/>
              </a:spcAft>
              <a:buNone/>
            </a:pPr>
            <a:r>
              <a:rPr lang="en-US" altLang="zh-CN" sz="6375" b="0" i="0" u="none" strike="noStrike" kern="1200" cap="none" spc="22" baseline="0">
                <a:solidFill>
                  <a:srgbClr val="000000"/>
                </a:solidFill>
                <a:latin typeface="Trebuchet MS Bold" pitchFamily="0" charset="0"/>
                <a:ea typeface="Trebuchet MS Bold" pitchFamily="0" charset="0"/>
                <a:cs typeface="Trebuchet MS Bold" pitchFamily="0" charset="0"/>
                <a:sym typeface="Trebuchet MS Bold" pitchFamily="0" charset="0"/>
              </a:rPr>
              <a:t>PROBLEM</a:t>
            </a:r>
            <a:r>
              <a:rPr lang="en-US" altLang="zh-CN" sz="6375" b="0" i="0" u="none" strike="noStrike" kern="1200" cap="none" spc="22" baseline="0">
                <a:solidFill>
                  <a:srgbClr val="000000"/>
                </a:solidFill>
                <a:latin typeface="Trebuchet MS Bold" pitchFamily="0" charset="0"/>
                <a:ea typeface="Trebuchet MS Bold" pitchFamily="0" charset="0"/>
                <a:cs typeface="Trebuchet MS Bold" pitchFamily="0" charset="0"/>
                <a:sym typeface="Trebuchet MS Bold" pitchFamily="0" charset="0"/>
              </a:rPr>
              <a:t>S </a:t>
            </a:r>
            <a:endParaRPr lang="zh-CN" altLang="en-US" sz="6375" b="0" i="0" u="none" strike="noStrike" kern="1200" cap="none" spc="22"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95" name="曲线"/>
          <p:cNvSpPr>
            <a:spLocks/>
          </p:cNvSpPr>
          <p:nvPr/>
        </p:nvSpPr>
        <p:spPr>
          <a:xfrm rot="0">
            <a:off x="1014411" y="9701212"/>
            <a:ext cx="3214688" cy="30003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l="-66666" r="-66666"/>
            </a:stretch>
          </a:blipFill>
          <a:ln cmpd="sng" cap="flat">
            <a:noFill/>
            <a:prstDash val="solid"/>
            <a:miter/>
          </a:ln>
        </p:spPr>
      </p:sp>
      <p:sp>
        <p:nvSpPr>
          <p:cNvPr id="96" name="矩形"/>
          <p:cNvSpPr>
            <a:spLocks/>
          </p:cNvSpPr>
          <p:nvPr/>
        </p:nvSpPr>
        <p:spPr>
          <a:xfrm rot="0">
            <a:off x="17030128" y="9707466"/>
            <a:ext cx="226693" cy="25146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4</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97" name="矩形"/>
          <p:cNvSpPr>
            <a:spLocks/>
          </p:cNvSpPr>
          <p:nvPr/>
        </p:nvSpPr>
        <p:spPr>
          <a:xfrm rot="0">
            <a:off x="2457450" y="2166284"/>
            <a:ext cx="7809932" cy="60636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600" b="0" i="0" u="none" strike="noStrike" kern="1200" cap="none" spc="0" baseline="0">
                <a:solidFill>
                  <a:schemeClr val="tx1"/>
                </a:solidFill>
                <a:latin typeface="Tw Cen MT" pitchFamily="0" charset="0"/>
                <a:ea typeface="宋体" pitchFamily="0" charset="0"/>
                <a:cs typeface="Tw Cen MT" pitchFamily="0" charset="0"/>
              </a:rPr>
              <a:t>Analyzing salaries helps ensure fair compensation, boosting employee satisfaction and reducing turnover. It also allows employers to stay competitive in the job market and manage payroll budgets effectively. Additionally, it ensures legal compliance and promotes pay equity by identifying and addressing disparities. Overall, salary analysis supports better decision-making for both employers and employees</a:t>
            </a:r>
            <a:r>
              <a:rPr lang="en-US" altLang="zh-CN" sz="2400" b="0" i="0" u="none" strike="noStrike" kern="1200" cap="none" spc="0" baseline="0">
                <a:solidFill>
                  <a:schemeClr val="tx1"/>
                </a:solidFill>
                <a:latin typeface="Tw Cen MT" pitchFamily="0" charset="0"/>
                <a:ea typeface="宋体" pitchFamily="0" charset="0"/>
                <a:cs typeface="Tw Cen MT" pitchFamily="0" charset="0"/>
              </a:rPr>
              <a:t>.</a:t>
            </a:r>
            <a:endParaRPr lang="zh-CN" altLang="en-US" sz="2400" b="0" i="0" u="none" strike="noStrike" kern="1200" cap="none" spc="0" baseline="0">
              <a:solidFill>
                <a:schemeClr val="tx1"/>
              </a:solidFill>
              <a:latin typeface="Tw Cen MT" pitchFamily="0" charset="0"/>
              <a:ea typeface="宋体" pitchFamily="0" charset="0"/>
              <a:cs typeface="Tw Cen MT" pitchFamily="0" charset="0"/>
            </a:endParaRPr>
          </a:p>
        </p:txBody>
      </p:sp>
    </p:spTree>
    <p:extLst>
      <p:ext uri="{BB962C8B-B14F-4D97-AF65-F5344CB8AC3E}">
        <p14:creationId xmlns:p14="http://schemas.microsoft.com/office/powerpoint/2010/main" val="98390967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gradFill>
          <a:gsLst>
            <a:gs pos="0">
              <a:srgbClr val="B7B7B7"/>
            </a:gs>
            <a:gs pos="100000">
              <a:srgbClr val="FFFFFF"/>
            </a:gs>
          </a:gsLst>
          <a:lin ang="5400000" scaled="1"/>
        </a:gradFill>
      </p:bgPr>
    </p:bg>
    <p:spTree>
      <p:nvGrpSpPr>
        <p:cNvPr id="1" name=""/>
        <p:cNvGrpSpPr/>
        <p:nvPr/>
      </p:nvGrpSpPr>
      <p:grpSpPr>
        <a:xfrm>
          <a:off x="0" y="0"/>
          <a:ext cx="0" cy="0"/>
          <a:chOff x="0" y="0"/>
          <a:chExt cx="0" cy="0"/>
        </a:xfrm>
      </p:grpSpPr>
      <p:grpSp>
        <p:nvGrpSpPr>
          <p:cNvPr id="99" name="组合"/>
          <p:cNvGrpSpPr>
            <a:grpSpLocks/>
          </p:cNvGrpSpPr>
          <p:nvPr/>
        </p:nvGrpSpPr>
        <p:grpSpPr>
          <a:xfrm>
            <a:off x="14059089" y="5999"/>
            <a:ext cx="1841563" cy="10282237"/>
            <a:chOff x="14059089" y="5999"/>
            <a:chExt cx="1841563" cy="10282237"/>
          </a:xfrm>
        </p:grpSpPr>
        <p:sp>
          <p:nvSpPr>
            <p:cNvPr id="98" name="曲线"/>
            <p:cNvSpPr>
              <a:spLocks/>
            </p:cNvSpPr>
            <p:nvPr/>
          </p:nvSpPr>
          <p:spPr>
            <a:xfrm rot="0">
              <a:off x="14059089" y="5999"/>
              <a:ext cx="1841563" cy="10282237"/>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101" name="组合"/>
          <p:cNvGrpSpPr>
            <a:grpSpLocks/>
          </p:cNvGrpSpPr>
          <p:nvPr/>
        </p:nvGrpSpPr>
        <p:grpSpPr>
          <a:xfrm>
            <a:off x="11168917" y="5536438"/>
            <a:ext cx="7123080" cy="4756497"/>
            <a:chOff x="11168917" y="5536438"/>
            <a:chExt cx="7123080" cy="4756497"/>
          </a:xfrm>
        </p:grpSpPr>
        <p:sp>
          <p:nvSpPr>
            <p:cNvPr id="100" name="曲线"/>
            <p:cNvSpPr>
              <a:spLocks/>
            </p:cNvSpPr>
            <p:nvPr/>
          </p:nvSpPr>
          <p:spPr>
            <a:xfrm rot="0">
              <a:off x="11168917" y="5536438"/>
              <a:ext cx="7123080" cy="475649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5" y="0"/>
                  </a:lnTo>
                  <a:close/>
                </a:path>
              </a:pathLst>
            </a:custGeom>
            <a:solidFill>
              <a:srgbClr val="5FCAEE"/>
            </a:solidFill>
            <a:ln cmpd="sng" cap="flat">
              <a:noFill/>
              <a:prstDash val="solid"/>
              <a:miter/>
            </a:ln>
          </p:spPr>
        </p:sp>
      </p:grpSp>
      <p:grpSp>
        <p:nvGrpSpPr>
          <p:cNvPr id="103" name="组合"/>
          <p:cNvGrpSpPr>
            <a:grpSpLocks/>
          </p:cNvGrpSpPr>
          <p:nvPr/>
        </p:nvGrpSpPr>
        <p:grpSpPr>
          <a:xfrm>
            <a:off x="13773150" y="0"/>
            <a:ext cx="4514848" cy="10286999"/>
            <a:chOff x="13773150" y="0"/>
            <a:chExt cx="4514848" cy="10286999"/>
          </a:xfrm>
        </p:grpSpPr>
        <p:sp>
          <p:nvSpPr>
            <p:cNvPr id="102" name="曲线"/>
            <p:cNvSpPr>
              <a:spLocks/>
            </p:cNvSpPr>
            <p:nvPr/>
          </p:nvSpPr>
          <p:spPr>
            <a:xfrm rot="0">
              <a:off x="13773150" y="0"/>
              <a:ext cx="4514848" cy="10286999"/>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36000"/>
              </a:srgbClr>
            </a:solidFill>
            <a:ln cmpd="sng" cap="flat">
              <a:noFill/>
              <a:prstDash val="solid"/>
              <a:miter/>
            </a:ln>
          </p:spPr>
        </p:sp>
      </p:grpSp>
      <p:grpSp>
        <p:nvGrpSpPr>
          <p:cNvPr id="105" name="组合"/>
          <p:cNvGrpSpPr>
            <a:grpSpLocks/>
          </p:cNvGrpSpPr>
          <p:nvPr/>
        </p:nvGrpSpPr>
        <p:grpSpPr>
          <a:xfrm>
            <a:off x="14404318" y="0"/>
            <a:ext cx="3883723" cy="10286999"/>
            <a:chOff x="14404318" y="0"/>
            <a:chExt cx="3883723" cy="10286999"/>
          </a:xfrm>
        </p:grpSpPr>
        <p:sp>
          <p:nvSpPr>
            <p:cNvPr id="104" name="曲线"/>
            <p:cNvSpPr>
              <a:spLocks/>
            </p:cNvSpPr>
            <p:nvPr/>
          </p:nvSpPr>
          <p:spPr>
            <a:xfrm rot="0">
              <a:off x="14404318" y="0"/>
              <a:ext cx="3883723" cy="10286999"/>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20000"/>
              </a:srgbClr>
            </a:solidFill>
            <a:ln cmpd="sng" cap="flat">
              <a:noFill/>
              <a:prstDash val="solid"/>
              <a:miter/>
            </a:ln>
          </p:spPr>
        </p:sp>
      </p:grpSp>
      <p:grpSp>
        <p:nvGrpSpPr>
          <p:cNvPr id="107" name="组合"/>
          <p:cNvGrpSpPr>
            <a:grpSpLocks/>
          </p:cNvGrpSpPr>
          <p:nvPr/>
        </p:nvGrpSpPr>
        <p:grpSpPr>
          <a:xfrm>
            <a:off x="13401675" y="4572000"/>
            <a:ext cx="4886323" cy="5715000"/>
            <a:chOff x="13401675" y="4572000"/>
            <a:chExt cx="4886323" cy="5715000"/>
          </a:xfrm>
        </p:grpSpPr>
        <p:sp>
          <p:nvSpPr>
            <p:cNvPr id="106"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109" name="组合"/>
          <p:cNvGrpSpPr>
            <a:grpSpLocks/>
          </p:cNvGrpSpPr>
          <p:nvPr/>
        </p:nvGrpSpPr>
        <p:grpSpPr>
          <a:xfrm>
            <a:off x="14006896" y="0"/>
            <a:ext cx="4281107" cy="10286999"/>
            <a:chOff x="14006896" y="0"/>
            <a:chExt cx="4281107" cy="10286999"/>
          </a:xfrm>
        </p:grpSpPr>
        <p:sp>
          <p:nvSpPr>
            <p:cNvPr id="108" name="曲线"/>
            <p:cNvSpPr>
              <a:spLocks/>
            </p:cNvSpPr>
            <p:nvPr/>
          </p:nvSpPr>
          <p:spPr>
            <a:xfrm rot="0">
              <a:off x="14006896" y="0"/>
              <a:ext cx="4281107" cy="10286999"/>
            </a:xfrm>
            <a:custGeom>
              <a:gdLst>
                <a:gd name="T1" fmla="*/ 0 w 21600"/>
                <a:gd name="T2" fmla="*/ 0 h 21600"/>
                <a:gd name="T3" fmla="*/ 21600 w 21600"/>
                <a:gd name="T4" fmla="*/ 21600 h 21600"/>
              </a:gdLst>
              <a:rect l="T1" t="T2" r="T3" b="T4"/>
              <a:pathLst>
                <a:path w="21600" h="21600">
                  <a:moveTo>
                    <a:pt x="21599" y="0"/>
                  </a:moveTo>
                  <a:lnTo>
                    <a:pt x="0" y="0"/>
                  </a:lnTo>
                  <a:lnTo>
                    <a:pt x="18693" y="21600"/>
                  </a:lnTo>
                  <a:lnTo>
                    <a:pt x="21599" y="21600"/>
                  </a:lnTo>
                  <a:lnTo>
                    <a:pt x="21599" y="0"/>
                  </a:lnTo>
                  <a:close/>
                </a:path>
              </a:pathLst>
            </a:custGeom>
            <a:solidFill>
              <a:srgbClr val="17AFE3">
                <a:alpha val="50000"/>
              </a:srgbClr>
            </a:solidFill>
            <a:ln cmpd="sng" cap="flat">
              <a:noFill/>
              <a:prstDash val="solid"/>
              <a:miter/>
            </a:ln>
          </p:spPr>
        </p:sp>
      </p:grpSp>
      <p:grpSp>
        <p:nvGrpSpPr>
          <p:cNvPr id="111" name="组合"/>
          <p:cNvGrpSpPr>
            <a:grpSpLocks/>
          </p:cNvGrpSpPr>
          <p:nvPr/>
        </p:nvGrpSpPr>
        <p:grpSpPr>
          <a:xfrm>
            <a:off x="16344900" y="0"/>
            <a:ext cx="1943100" cy="10286999"/>
            <a:chOff x="16344900" y="0"/>
            <a:chExt cx="1943100" cy="10286999"/>
          </a:xfrm>
        </p:grpSpPr>
        <p:sp>
          <p:nvSpPr>
            <p:cNvPr id="110" name="曲线"/>
            <p:cNvSpPr>
              <a:spLocks/>
            </p:cNvSpPr>
            <p:nvPr/>
          </p:nvSpPr>
          <p:spPr>
            <a:xfrm rot="0">
              <a:off x="16344900" y="0"/>
              <a:ext cx="1943100" cy="10286999"/>
            </a:xfrm>
            <a:custGeom>
              <a:gdLst>
                <a:gd name="T1" fmla="*/ 0 w 21600"/>
                <a:gd name="T2" fmla="*/ 0 h 21600"/>
                <a:gd name="T3" fmla="*/ 21600 w 21600"/>
                <a:gd name="T4" fmla="*/ 21600 h 21600"/>
              </a:gdLst>
              <a:rect l="T1" t="T2" r="T3" b="T4"/>
              <a:pathLst>
                <a:path w="21600" h="21600">
                  <a:moveTo>
                    <a:pt x="21600" y="0"/>
                  </a:moveTo>
                  <a:lnTo>
                    <a:pt x="17049" y="0"/>
                  </a:lnTo>
                  <a:lnTo>
                    <a:pt x="0" y="21600"/>
                  </a:lnTo>
                  <a:lnTo>
                    <a:pt x="21600" y="21600"/>
                  </a:lnTo>
                  <a:lnTo>
                    <a:pt x="21600" y="0"/>
                  </a:lnTo>
                  <a:close/>
                </a:path>
              </a:pathLst>
            </a:custGeom>
            <a:solidFill>
              <a:srgbClr val="2D83C3">
                <a:alpha val="70000"/>
              </a:srgbClr>
            </a:solidFill>
            <a:ln cmpd="sng" cap="flat">
              <a:noFill/>
              <a:prstDash val="solid"/>
              <a:miter/>
            </a:ln>
          </p:spPr>
        </p:sp>
      </p:grpSp>
      <p:grpSp>
        <p:nvGrpSpPr>
          <p:cNvPr id="113" name="组合"/>
          <p:cNvGrpSpPr>
            <a:grpSpLocks/>
          </p:cNvGrpSpPr>
          <p:nvPr/>
        </p:nvGrpSpPr>
        <p:grpSpPr>
          <a:xfrm>
            <a:off x="16404370" y="0"/>
            <a:ext cx="1883665" cy="10286999"/>
            <a:chOff x="16404370" y="0"/>
            <a:chExt cx="1883665" cy="10286999"/>
          </a:xfrm>
        </p:grpSpPr>
        <p:sp>
          <p:nvSpPr>
            <p:cNvPr id="112" name="曲线"/>
            <p:cNvSpPr>
              <a:spLocks/>
            </p:cNvSpPr>
            <p:nvPr/>
          </p:nvSpPr>
          <p:spPr>
            <a:xfrm rot="0">
              <a:off x="16404370" y="0"/>
              <a:ext cx="1883665" cy="10286999"/>
            </a:xfrm>
            <a:custGeom>
              <a:gdLst>
                <a:gd name="T1" fmla="*/ 0 w 21600"/>
                <a:gd name="T2" fmla="*/ 0 h 21600"/>
                <a:gd name="T3" fmla="*/ 21600 w 21600"/>
                <a:gd name="T4" fmla="*/ 21600 h 21600"/>
              </a:gdLst>
              <a:rect l="T1" t="T2" r="T3" b="T4"/>
              <a:pathLst>
                <a:path w="21600" h="21600">
                  <a:moveTo>
                    <a:pt x="21600" y="0"/>
                  </a:moveTo>
                  <a:lnTo>
                    <a:pt x="0" y="0"/>
                  </a:lnTo>
                  <a:lnTo>
                    <a:pt x="19170" y="21600"/>
                  </a:lnTo>
                  <a:lnTo>
                    <a:pt x="21600" y="21600"/>
                  </a:lnTo>
                  <a:lnTo>
                    <a:pt x="21600" y="0"/>
                  </a:lnTo>
                  <a:close/>
                </a:path>
              </a:pathLst>
            </a:custGeom>
            <a:solidFill>
              <a:srgbClr val="226192">
                <a:alpha val="80000"/>
              </a:srgbClr>
            </a:solidFill>
            <a:ln cmpd="sng" cap="flat">
              <a:noFill/>
              <a:prstDash val="solid"/>
              <a:miter/>
            </a:ln>
          </p:spPr>
        </p:sp>
      </p:grpSp>
      <p:grpSp>
        <p:nvGrpSpPr>
          <p:cNvPr id="115" name="组合"/>
          <p:cNvGrpSpPr>
            <a:grpSpLocks/>
          </p:cNvGrpSpPr>
          <p:nvPr/>
        </p:nvGrpSpPr>
        <p:grpSpPr>
          <a:xfrm>
            <a:off x="15559088" y="5386388"/>
            <a:ext cx="2728911" cy="4900612"/>
            <a:chOff x="15559088" y="5386388"/>
            <a:chExt cx="2728911" cy="4900612"/>
          </a:xfrm>
        </p:grpSpPr>
        <p:sp>
          <p:nvSpPr>
            <p:cNvPr id="114"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117" name="组合"/>
          <p:cNvGrpSpPr>
            <a:grpSpLocks/>
          </p:cNvGrpSpPr>
          <p:nvPr/>
        </p:nvGrpSpPr>
        <p:grpSpPr>
          <a:xfrm>
            <a:off x="0" y="6015038"/>
            <a:ext cx="671511" cy="4271961"/>
            <a:chOff x="0" y="6015038"/>
            <a:chExt cx="671511" cy="4271961"/>
          </a:xfrm>
        </p:grpSpPr>
        <p:sp>
          <p:nvSpPr>
            <p:cNvPr id="116" name="曲线"/>
            <p:cNvSpPr>
              <a:spLocks/>
            </p:cNvSpPr>
            <p:nvPr/>
          </p:nvSpPr>
          <p:spPr>
            <a:xfrm rot="0">
              <a:off x="0" y="6015038"/>
              <a:ext cx="671511"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grpSp>
      <p:grpSp>
        <p:nvGrpSpPr>
          <p:cNvPr id="119" name="组合"/>
          <p:cNvGrpSpPr>
            <a:grpSpLocks/>
          </p:cNvGrpSpPr>
          <p:nvPr/>
        </p:nvGrpSpPr>
        <p:grpSpPr>
          <a:xfrm>
            <a:off x="14030326" y="8043861"/>
            <a:ext cx="685800" cy="685800"/>
            <a:chOff x="14030326" y="8043861"/>
            <a:chExt cx="685800" cy="685800"/>
          </a:xfrm>
        </p:grpSpPr>
        <p:sp>
          <p:nvSpPr>
            <p:cNvPr id="118"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121" name="组合"/>
          <p:cNvGrpSpPr>
            <a:grpSpLocks/>
          </p:cNvGrpSpPr>
          <p:nvPr/>
        </p:nvGrpSpPr>
        <p:grpSpPr>
          <a:xfrm>
            <a:off x="14030326" y="8843961"/>
            <a:ext cx="271461" cy="271461"/>
            <a:chOff x="14030326" y="8843961"/>
            <a:chExt cx="271461" cy="271461"/>
          </a:xfrm>
        </p:grpSpPr>
        <p:sp>
          <p:nvSpPr>
            <p:cNvPr id="120" name="曲线"/>
            <p:cNvSpPr>
              <a:spLocks/>
            </p:cNvSpPr>
            <p:nvPr/>
          </p:nvSpPr>
          <p:spPr>
            <a:xfrm rot="0">
              <a:off x="14030326" y="8843961"/>
              <a:ext cx="271461" cy="27146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grpSp>
        <p:nvGrpSpPr>
          <p:cNvPr id="123" name="组合"/>
          <p:cNvGrpSpPr>
            <a:grpSpLocks/>
          </p:cNvGrpSpPr>
          <p:nvPr/>
        </p:nvGrpSpPr>
        <p:grpSpPr>
          <a:xfrm>
            <a:off x="10044112" y="2543175"/>
            <a:ext cx="471488" cy="485774"/>
            <a:chOff x="10044112" y="2543175"/>
            <a:chExt cx="471488" cy="485774"/>
          </a:xfrm>
        </p:grpSpPr>
        <p:sp>
          <p:nvSpPr>
            <p:cNvPr id="122" name="曲线"/>
            <p:cNvSpPr>
              <a:spLocks/>
            </p:cNvSpPr>
            <p:nvPr/>
          </p:nvSpPr>
          <p:spPr>
            <a:xfrm rot="0">
              <a:off x="10044112" y="2543175"/>
              <a:ext cx="471488" cy="48577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grpSp>
      <p:sp>
        <p:nvSpPr>
          <p:cNvPr id="124" name="矩形"/>
          <p:cNvSpPr>
            <a:spLocks/>
          </p:cNvSpPr>
          <p:nvPr/>
        </p:nvSpPr>
        <p:spPr>
          <a:xfrm rot="0">
            <a:off x="335756" y="1106327"/>
            <a:ext cx="7895272" cy="97154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650"/>
              </a:lnSpc>
              <a:spcBef>
                <a:spcPts val="0"/>
              </a:spcBef>
              <a:spcAft>
                <a:spcPts val="0"/>
              </a:spcAft>
              <a:buNone/>
            </a:pPr>
            <a:r>
              <a:rPr lang="en-US" altLang="zh-CN" sz="6375" b="0" i="0" u="none" strike="noStrike" kern="1200" cap="none" spc="7" baseline="0">
                <a:solidFill>
                  <a:srgbClr val="000000"/>
                </a:solidFill>
                <a:latin typeface="Trebuchet MS Bold" pitchFamily="0" charset="0"/>
                <a:ea typeface="Trebuchet MS Bold" pitchFamily="0" charset="0"/>
                <a:cs typeface="Trebuchet MS Bold" pitchFamily="0" charset="0"/>
                <a:sym typeface="Trebuchet MS Bold" pitchFamily="0" charset="0"/>
              </a:rPr>
              <a:t>	OVE</a:t>
            </a:r>
            <a:r>
              <a:rPr lang="en-US" altLang="zh-CN" sz="6375" b="0" i="0" u="none" strike="noStrike" kern="1200" cap="none" spc="7" baseline="0">
                <a:solidFill>
                  <a:srgbClr val="000000"/>
                </a:solidFill>
                <a:latin typeface="Trebuchet MS Bold" pitchFamily="0" charset="0"/>
                <a:ea typeface="Trebuchet MS Bold" pitchFamily="0" charset="0"/>
                <a:cs typeface="Trebuchet MS Bold" pitchFamily="0" charset="0"/>
                <a:sym typeface="Trebuchet MS Bold" pitchFamily="0" charset="0"/>
              </a:rPr>
              <a:t>R VIEW</a:t>
            </a:r>
            <a:endParaRPr lang="zh-CN" altLang="en-US" sz="6375" b="0" i="0" u="none" strike="noStrike" kern="1200" cap="none" spc="7"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125" name="曲线"/>
          <p:cNvSpPr>
            <a:spLocks/>
          </p:cNvSpPr>
          <p:nvPr/>
        </p:nvSpPr>
        <p:spPr>
          <a:xfrm rot="0">
            <a:off x="1014411" y="9701212"/>
            <a:ext cx="3214688" cy="30003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l="-66666" r="-66666"/>
            </a:stretch>
          </a:blipFill>
          <a:ln cmpd="sng" cap="flat">
            <a:noFill/>
            <a:prstDash val="solid"/>
            <a:miter/>
          </a:ln>
        </p:spPr>
      </p:sp>
      <p:sp>
        <p:nvSpPr>
          <p:cNvPr id="126" name="矩形"/>
          <p:cNvSpPr>
            <a:spLocks/>
          </p:cNvSpPr>
          <p:nvPr/>
        </p:nvSpPr>
        <p:spPr>
          <a:xfrm rot="0">
            <a:off x="17030128" y="9707466"/>
            <a:ext cx="226693" cy="25146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5</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27" name="矩形"/>
          <p:cNvSpPr>
            <a:spLocks/>
          </p:cNvSpPr>
          <p:nvPr/>
        </p:nvSpPr>
        <p:spPr>
          <a:xfrm rot="0">
            <a:off x="1577340" y="3169920"/>
            <a:ext cx="11704320" cy="1015212"/>
          </a:xfrm>
          <a:prstGeom prst="rect"/>
          <a:noFill/>
          <a:ln w="12700" cmpd="sng" cap="flat">
            <a:noFill/>
            <a:prstDash val="solid"/>
            <a:miter/>
          </a:ln>
        </p:spPr>
        <p:txBody>
          <a:bodyPr vert="horz" wrap="square" lIns="0" tIns="0" rIns="0" bIns="0" anchor="t" anchorCtr="0">
            <a:prstTxWarp prst="textNoShape"/>
            <a:spAutoFit/>
          </a:bodyPr>
          <a:lstStyle/>
          <a:p>
            <a:pPr lvl="1" marL="651510" indent="-325755" algn="l">
              <a:lnSpc>
                <a:spcPts val="4320"/>
              </a:lnSpc>
              <a:spcBef>
                <a:spcPts val="0"/>
              </a:spcBef>
              <a:spcAft>
                <a:spcPts val="0"/>
              </a:spcAft>
              <a:buFont typeface="Arial" pitchFamily="34" charset="0"/>
              <a:buChar char="•"/>
            </a:pPr>
            <a:endParaRPr lang="en-US" altLang="zh-CN" sz="3600" b="0" i="0" u="none" strike="noStrike" kern="1200" cap="none" spc="0" baseline="0">
              <a:solidFill>
                <a:srgbClr val="0D0D0D"/>
              </a:solidFill>
              <a:latin typeface="Times New Roman" pitchFamily="18" charset="0"/>
              <a:ea typeface="Times New Roman" pitchFamily="18" charset="0"/>
              <a:cs typeface="Times New Roman" pitchFamily="18" charset="0"/>
              <a:sym typeface="Times New Roman" pitchFamily="18" charset="0"/>
            </a:endParaRPr>
          </a:p>
          <a:p>
            <a:pPr lvl="1" marL="651510" indent="-325755" algn="l">
              <a:lnSpc>
                <a:spcPts val="4320"/>
              </a:lnSpc>
              <a:spcBef>
                <a:spcPts val="0"/>
              </a:spcBef>
              <a:spcAft>
                <a:spcPts val="0"/>
              </a:spcAft>
              <a:buNone/>
            </a:pPr>
            <a:endParaRPr lang="zh-CN" altLang="en-US" sz="3600" b="0" i="0" u="none" strike="noStrike" kern="1200" cap="none" spc="0" baseline="0">
              <a:solidFill>
                <a:srgbClr val="0D0D0D"/>
              </a:solidFill>
              <a:latin typeface="Times New Roman" pitchFamily="18" charset="0"/>
              <a:ea typeface="Times New Roman" pitchFamily="18" charset="0"/>
              <a:cs typeface="Times New Roman" pitchFamily="18" charset="0"/>
              <a:sym typeface="Times New Roman" pitchFamily="18" charset="0"/>
            </a:endParaRPr>
          </a:p>
        </p:txBody>
      </p:sp>
      <p:sp>
        <p:nvSpPr>
          <p:cNvPr id="128" name="矩形"/>
          <p:cNvSpPr>
            <a:spLocks/>
          </p:cNvSpPr>
          <p:nvPr/>
        </p:nvSpPr>
        <p:spPr>
          <a:xfrm rot="0">
            <a:off x="2446566" y="2543174"/>
            <a:ext cx="7593589"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w Cen MT" pitchFamily="0" charset="0"/>
                <a:ea typeface="宋体" pitchFamily="0" charset="0"/>
                <a:cs typeface="Tw Cen MT" pitchFamily="0" charset="0"/>
              </a:rPr>
              <a:t>The project uses Excel to analyze employee salaries, aiming to identify patterns, disparities, and ensure fair compensation. It involves comparing pay with industry standards, checking for pay gaps, and helping management make data-driven decisions. The goal is to create a transparent and equitable compensation system in the company</a:t>
            </a:r>
            <a:endParaRPr lang="zh-CN" altLang="en-US" sz="3600" b="0" i="0" u="none" strike="noStrike" kern="1200" cap="none" spc="0" baseline="0">
              <a:solidFill>
                <a:schemeClr val="tx1"/>
              </a:solidFill>
              <a:latin typeface="Tw Cen MT" pitchFamily="0" charset="0"/>
              <a:ea typeface="宋体" pitchFamily="0" charset="0"/>
              <a:cs typeface="Tw Cen MT" pitchFamily="0" charset="0"/>
            </a:endParaRPr>
          </a:p>
        </p:txBody>
      </p:sp>
      <p:pic>
        <p:nvPicPr>
          <p:cNvPr id="129" name="图片"/>
          <p:cNvPicPr>
            <a:picLocks noChangeAspect="1"/>
          </p:cNvPicPr>
          <p:nvPr/>
        </p:nvPicPr>
        <p:blipFill>
          <a:blip r:embed="rId2" cstate="print"/>
          <a:stretch>
            <a:fillRect/>
          </a:stretch>
        </p:blipFill>
        <p:spPr>
          <a:xfrm rot="0">
            <a:off x="12692214" y="6394414"/>
            <a:ext cx="3321675" cy="3321676"/>
          </a:xfrm>
          <a:prstGeom prst="rect"/>
          <a:noFill/>
          <a:ln w="12700" cmpd="sng" cap="flat">
            <a:noFill/>
            <a:prstDash val="solid"/>
            <a:miter/>
          </a:ln>
        </p:spPr>
      </p:pic>
    </p:spTree>
    <p:extLst>
      <p:ext uri="{BB962C8B-B14F-4D97-AF65-F5344CB8AC3E}">
        <p14:creationId xmlns:p14="http://schemas.microsoft.com/office/powerpoint/2010/main" val="99303659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gradFill>
          <a:gsLst>
            <a:gs pos="0">
              <a:srgbClr val="B7B7B7"/>
            </a:gs>
            <a:gs pos="100000">
              <a:srgbClr val="FFFFFF"/>
            </a:gs>
          </a:gsLst>
          <a:lin ang="5400000" scaled="1"/>
        </a:gradFill>
      </p:bgPr>
    </p:bg>
    <p:spTree>
      <p:nvGrpSpPr>
        <p:cNvPr id="1" name=""/>
        <p:cNvGrpSpPr/>
        <p:nvPr/>
      </p:nvGrpSpPr>
      <p:grpSpPr>
        <a:xfrm>
          <a:off x="0" y="0"/>
          <a:ext cx="0" cy="0"/>
          <a:chOff x="0" y="0"/>
          <a:chExt cx="0" cy="0"/>
        </a:xfrm>
      </p:grpSpPr>
      <p:grpSp>
        <p:nvGrpSpPr>
          <p:cNvPr id="131" name="组合"/>
          <p:cNvGrpSpPr>
            <a:grpSpLocks/>
          </p:cNvGrpSpPr>
          <p:nvPr/>
        </p:nvGrpSpPr>
        <p:grpSpPr>
          <a:xfrm>
            <a:off x="14059089" y="5999"/>
            <a:ext cx="1841563" cy="10282237"/>
            <a:chOff x="14059089" y="5999"/>
            <a:chExt cx="1841563" cy="10282237"/>
          </a:xfrm>
        </p:grpSpPr>
        <p:sp>
          <p:nvSpPr>
            <p:cNvPr id="130" name="曲线"/>
            <p:cNvSpPr>
              <a:spLocks/>
            </p:cNvSpPr>
            <p:nvPr/>
          </p:nvSpPr>
          <p:spPr>
            <a:xfrm rot="0">
              <a:off x="14059089" y="5999"/>
              <a:ext cx="1841563" cy="10282237"/>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133" name="组合"/>
          <p:cNvGrpSpPr>
            <a:grpSpLocks/>
          </p:cNvGrpSpPr>
          <p:nvPr/>
        </p:nvGrpSpPr>
        <p:grpSpPr>
          <a:xfrm>
            <a:off x="11168917" y="5536438"/>
            <a:ext cx="7123080" cy="4756497"/>
            <a:chOff x="11168917" y="5536438"/>
            <a:chExt cx="7123080" cy="4756497"/>
          </a:xfrm>
        </p:grpSpPr>
        <p:sp>
          <p:nvSpPr>
            <p:cNvPr id="132" name="曲线"/>
            <p:cNvSpPr>
              <a:spLocks/>
            </p:cNvSpPr>
            <p:nvPr/>
          </p:nvSpPr>
          <p:spPr>
            <a:xfrm rot="0">
              <a:off x="11168917" y="5536438"/>
              <a:ext cx="7123080" cy="475649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5" y="0"/>
                  </a:lnTo>
                  <a:close/>
                </a:path>
              </a:pathLst>
            </a:custGeom>
            <a:solidFill>
              <a:srgbClr val="5FCAEE"/>
            </a:solidFill>
            <a:ln cmpd="sng" cap="flat">
              <a:noFill/>
              <a:prstDash val="solid"/>
              <a:miter/>
            </a:ln>
          </p:spPr>
        </p:sp>
      </p:grpSp>
      <p:grpSp>
        <p:nvGrpSpPr>
          <p:cNvPr id="135" name="组合"/>
          <p:cNvGrpSpPr>
            <a:grpSpLocks/>
          </p:cNvGrpSpPr>
          <p:nvPr/>
        </p:nvGrpSpPr>
        <p:grpSpPr>
          <a:xfrm>
            <a:off x="13773150" y="0"/>
            <a:ext cx="4514848" cy="10286999"/>
            <a:chOff x="13773150" y="0"/>
            <a:chExt cx="4514848" cy="10286999"/>
          </a:xfrm>
        </p:grpSpPr>
        <p:sp>
          <p:nvSpPr>
            <p:cNvPr id="134" name="曲线"/>
            <p:cNvSpPr>
              <a:spLocks/>
            </p:cNvSpPr>
            <p:nvPr/>
          </p:nvSpPr>
          <p:spPr>
            <a:xfrm rot="0">
              <a:off x="13773150" y="0"/>
              <a:ext cx="4514848" cy="10286999"/>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36000"/>
              </a:srgbClr>
            </a:solidFill>
            <a:ln cmpd="sng" cap="flat">
              <a:noFill/>
              <a:prstDash val="solid"/>
              <a:miter/>
            </a:ln>
          </p:spPr>
        </p:sp>
      </p:grpSp>
      <p:grpSp>
        <p:nvGrpSpPr>
          <p:cNvPr id="137" name="组合"/>
          <p:cNvGrpSpPr>
            <a:grpSpLocks/>
          </p:cNvGrpSpPr>
          <p:nvPr/>
        </p:nvGrpSpPr>
        <p:grpSpPr>
          <a:xfrm>
            <a:off x="14404318" y="0"/>
            <a:ext cx="3883723" cy="10286999"/>
            <a:chOff x="14404318" y="0"/>
            <a:chExt cx="3883723" cy="10286999"/>
          </a:xfrm>
        </p:grpSpPr>
        <p:sp>
          <p:nvSpPr>
            <p:cNvPr id="136" name="曲线"/>
            <p:cNvSpPr>
              <a:spLocks/>
            </p:cNvSpPr>
            <p:nvPr/>
          </p:nvSpPr>
          <p:spPr>
            <a:xfrm rot="0">
              <a:off x="14404318" y="0"/>
              <a:ext cx="3883723" cy="10286999"/>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20000"/>
              </a:srgbClr>
            </a:solidFill>
            <a:ln cmpd="sng" cap="flat">
              <a:noFill/>
              <a:prstDash val="solid"/>
              <a:miter/>
            </a:ln>
          </p:spPr>
        </p:sp>
      </p:grpSp>
      <p:grpSp>
        <p:nvGrpSpPr>
          <p:cNvPr id="139" name="组合"/>
          <p:cNvGrpSpPr>
            <a:grpSpLocks/>
          </p:cNvGrpSpPr>
          <p:nvPr/>
        </p:nvGrpSpPr>
        <p:grpSpPr>
          <a:xfrm>
            <a:off x="13401675" y="4572000"/>
            <a:ext cx="4886323" cy="5715000"/>
            <a:chOff x="13401675" y="4572000"/>
            <a:chExt cx="4886323" cy="5715000"/>
          </a:xfrm>
        </p:grpSpPr>
        <p:sp>
          <p:nvSpPr>
            <p:cNvPr id="138"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141" name="组合"/>
          <p:cNvGrpSpPr>
            <a:grpSpLocks/>
          </p:cNvGrpSpPr>
          <p:nvPr/>
        </p:nvGrpSpPr>
        <p:grpSpPr>
          <a:xfrm>
            <a:off x="14006896" y="0"/>
            <a:ext cx="4281107" cy="10286999"/>
            <a:chOff x="14006896" y="0"/>
            <a:chExt cx="4281107" cy="10286999"/>
          </a:xfrm>
        </p:grpSpPr>
        <p:sp>
          <p:nvSpPr>
            <p:cNvPr id="140" name="曲线"/>
            <p:cNvSpPr>
              <a:spLocks/>
            </p:cNvSpPr>
            <p:nvPr/>
          </p:nvSpPr>
          <p:spPr>
            <a:xfrm rot="0">
              <a:off x="14006896" y="0"/>
              <a:ext cx="4281107" cy="10286999"/>
            </a:xfrm>
            <a:custGeom>
              <a:gdLst>
                <a:gd name="T1" fmla="*/ 0 w 21600"/>
                <a:gd name="T2" fmla="*/ 0 h 21600"/>
                <a:gd name="T3" fmla="*/ 21600 w 21600"/>
                <a:gd name="T4" fmla="*/ 21600 h 21600"/>
              </a:gdLst>
              <a:rect l="T1" t="T2" r="T3" b="T4"/>
              <a:pathLst>
                <a:path w="21600" h="21600">
                  <a:moveTo>
                    <a:pt x="21599" y="0"/>
                  </a:moveTo>
                  <a:lnTo>
                    <a:pt x="0" y="0"/>
                  </a:lnTo>
                  <a:lnTo>
                    <a:pt x="18693" y="21600"/>
                  </a:lnTo>
                  <a:lnTo>
                    <a:pt x="21599" y="21600"/>
                  </a:lnTo>
                  <a:lnTo>
                    <a:pt x="21599" y="0"/>
                  </a:lnTo>
                  <a:close/>
                </a:path>
              </a:pathLst>
            </a:custGeom>
            <a:solidFill>
              <a:srgbClr val="17AFE3">
                <a:alpha val="50000"/>
              </a:srgbClr>
            </a:solidFill>
            <a:ln cmpd="sng" cap="flat">
              <a:noFill/>
              <a:prstDash val="solid"/>
              <a:miter/>
            </a:ln>
          </p:spPr>
        </p:sp>
      </p:grpSp>
      <p:grpSp>
        <p:nvGrpSpPr>
          <p:cNvPr id="143" name="组合"/>
          <p:cNvGrpSpPr>
            <a:grpSpLocks/>
          </p:cNvGrpSpPr>
          <p:nvPr/>
        </p:nvGrpSpPr>
        <p:grpSpPr>
          <a:xfrm>
            <a:off x="16344900" y="0"/>
            <a:ext cx="1943100" cy="10286999"/>
            <a:chOff x="16344900" y="0"/>
            <a:chExt cx="1943100" cy="10286999"/>
          </a:xfrm>
        </p:grpSpPr>
        <p:sp>
          <p:nvSpPr>
            <p:cNvPr id="142" name="曲线"/>
            <p:cNvSpPr>
              <a:spLocks/>
            </p:cNvSpPr>
            <p:nvPr/>
          </p:nvSpPr>
          <p:spPr>
            <a:xfrm rot="0">
              <a:off x="16344900" y="0"/>
              <a:ext cx="1943100" cy="10286999"/>
            </a:xfrm>
            <a:custGeom>
              <a:gdLst>
                <a:gd name="T1" fmla="*/ 0 w 21600"/>
                <a:gd name="T2" fmla="*/ 0 h 21600"/>
                <a:gd name="T3" fmla="*/ 21600 w 21600"/>
                <a:gd name="T4" fmla="*/ 21600 h 21600"/>
              </a:gdLst>
              <a:rect l="T1" t="T2" r="T3" b="T4"/>
              <a:pathLst>
                <a:path w="21600" h="21600">
                  <a:moveTo>
                    <a:pt x="21600" y="0"/>
                  </a:moveTo>
                  <a:lnTo>
                    <a:pt x="17049" y="0"/>
                  </a:lnTo>
                  <a:lnTo>
                    <a:pt x="0" y="21600"/>
                  </a:lnTo>
                  <a:lnTo>
                    <a:pt x="21600" y="21600"/>
                  </a:lnTo>
                  <a:lnTo>
                    <a:pt x="21600" y="0"/>
                  </a:lnTo>
                  <a:close/>
                </a:path>
              </a:pathLst>
            </a:custGeom>
            <a:solidFill>
              <a:srgbClr val="2D83C3">
                <a:alpha val="70000"/>
              </a:srgbClr>
            </a:solidFill>
            <a:ln cmpd="sng" cap="flat">
              <a:noFill/>
              <a:prstDash val="solid"/>
              <a:miter/>
            </a:ln>
          </p:spPr>
        </p:sp>
      </p:grpSp>
      <p:grpSp>
        <p:nvGrpSpPr>
          <p:cNvPr id="145" name="组合"/>
          <p:cNvGrpSpPr>
            <a:grpSpLocks/>
          </p:cNvGrpSpPr>
          <p:nvPr/>
        </p:nvGrpSpPr>
        <p:grpSpPr>
          <a:xfrm>
            <a:off x="16404370" y="0"/>
            <a:ext cx="1883665" cy="10286999"/>
            <a:chOff x="16404370" y="0"/>
            <a:chExt cx="1883665" cy="10286999"/>
          </a:xfrm>
        </p:grpSpPr>
        <p:sp>
          <p:nvSpPr>
            <p:cNvPr id="144" name="曲线"/>
            <p:cNvSpPr>
              <a:spLocks/>
            </p:cNvSpPr>
            <p:nvPr/>
          </p:nvSpPr>
          <p:spPr>
            <a:xfrm rot="0">
              <a:off x="16404370" y="0"/>
              <a:ext cx="1883665" cy="10286999"/>
            </a:xfrm>
            <a:custGeom>
              <a:gdLst>
                <a:gd name="T1" fmla="*/ 0 w 21600"/>
                <a:gd name="T2" fmla="*/ 0 h 21600"/>
                <a:gd name="T3" fmla="*/ 21600 w 21600"/>
                <a:gd name="T4" fmla="*/ 21600 h 21600"/>
              </a:gdLst>
              <a:rect l="T1" t="T2" r="T3" b="T4"/>
              <a:pathLst>
                <a:path w="21600" h="21600">
                  <a:moveTo>
                    <a:pt x="21600" y="0"/>
                  </a:moveTo>
                  <a:lnTo>
                    <a:pt x="0" y="0"/>
                  </a:lnTo>
                  <a:lnTo>
                    <a:pt x="19170" y="21600"/>
                  </a:lnTo>
                  <a:lnTo>
                    <a:pt x="21600" y="21600"/>
                  </a:lnTo>
                  <a:lnTo>
                    <a:pt x="21600" y="0"/>
                  </a:lnTo>
                  <a:close/>
                </a:path>
              </a:pathLst>
            </a:custGeom>
            <a:solidFill>
              <a:srgbClr val="226192">
                <a:alpha val="80000"/>
              </a:srgbClr>
            </a:solidFill>
            <a:ln cmpd="sng" cap="flat">
              <a:noFill/>
              <a:prstDash val="solid"/>
              <a:miter/>
            </a:ln>
          </p:spPr>
        </p:sp>
      </p:grpSp>
      <p:grpSp>
        <p:nvGrpSpPr>
          <p:cNvPr id="147" name="组合"/>
          <p:cNvGrpSpPr>
            <a:grpSpLocks/>
          </p:cNvGrpSpPr>
          <p:nvPr/>
        </p:nvGrpSpPr>
        <p:grpSpPr>
          <a:xfrm>
            <a:off x="15559088" y="5386388"/>
            <a:ext cx="2728911" cy="4900612"/>
            <a:chOff x="15559088" y="5386388"/>
            <a:chExt cx="2728911" cy="4900612"/>
          </a:xfrm>
        </p:grpSpPr>
        <p:sp>
          <p:nvSpPr>
            <p:cNvPr id="146"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149" name="组合"/>
          <p:cNvGrpSpPr>
            <a:grpSpLocks/>
          </p:cNvGrpSpPr>
          <p:nvPr/>
        </p:nvGrpSpPr>
        <p:grpSpPr>
          <a:xfrm>
            <a:off x="0" y="6015038"/>
            <a:ext cx="671511" cy="4271961"/>
            <a:chOff x="0" y="6015038"/>
            <a:chExt cx="671511" cy="4271961"/>
          </a:xfrm>
        </p:grpSpPr>
        <p:sp>
          <p:nvSpPr>
            <p:cNvPr id="148" name="曲线"/>
            <p:cNvSpPr>
              <a:spLocks/>
            </p:cNvSpPr>
            <p:nvPr/>
          </p:nvSpPr>
          <p:spPr>
            <a:xfrm rot="0">
              <a:off x="0" y="6015038"/>
              <a:ext cx="671511"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grpSp>
      <p:grpSp>
        <p:nvGrpSpPr>
          <p:cNvPr id="151" name="组合"/>
          <p:cNvGrpSpPr>
            <a:grpSpLocks/>
          </p:cNvGrpSpPr>
          <p:nvPr/>
        </p:nvGrpSpPr>
        <p:grpSpPr>
          <a:xfrm>
            <a:off x="14030326" y="8043861"/>
            <a:ext cx="685800" cy="685800"/>
            <a:chOff x="14030326" y="8043861"/>
            <a:chExt cx="685800" cy="685800"/>
          </a:xfrm>
        </p:grpSpPr>
        <p:sp>
          <p:nvSpPr>
            <p:cNvPr id="150"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153" name="组合"/>
          <p:cNvGrpSpPr>
            <a:grpSpLocks/>
          </p:cNvGrpSpPr>
          <p:nvPr/>
        </p:nvGrpSpPr>
        <p:grpSpPr>
          <a:xfrm>
            <a:off x="10044112" y="2543175"/>
            <a:ext cx="471488" cy="485774"/>
            <a:chOff x="10044112" y="2543175"/>
            <a:chExt cx="471488" cy="485774"/>
          </a:xfrm>
        </p:grpSpPr>
        <p:sp>
          <p:nvSpPr>
            <p:cNvPr id="152" name="曲线"/>
            <p:cNvSpPr>
              <a:spLocks/>
            </p:cNvSpPr>
            <p:nvPr/>
          </p:nvSpPr>
          <p:spPr>
            <a:xfrm rot="0">
              <a:off x="10044112" y="2543175"/>
              <a:ext cx="471488" cy="48577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grpSp>
      <p:grpSp>
        <p:nvGrpSpPr>
          <p:cNvPr id="155" name="组合"/>
          <p:cNvGrpSpPr>
            <a:grpSpLocks/>
          </p:cNvGrpSpPr>
          <p:nvPr/>
        </p:nvGrpSpPr>
        <p:grpSpPr>
          <a:xfrm>
            <a:off x="14030326" y="8843961"/>
            <a:ext cx="271461" cy="271461"/>
            <a:chOff x="14030326" y="8843961"/>
            <a:chExt cx="271461" cy="271461"/>
          </a:xfrm>
        </p:grpSpPr>
        <p:sp>
          <p:nvSpPr>
            <p:cNvPr id="154" name="曲线"/>
            <p:cNvSpPr>
              <a:spLocks/>
            </p:cNvSpPr>
            <p:nvPr/>
          </p:nvSpPr>
          <p:spPr>
            <a:xfrm rot="0">
              <a:off x="14030326" y="8843961"/>
              <a:ext cx="271461" cy="27146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sp>
        <p:nvSpPr>
          <p:cNvPr id="156" name="矩形"/>
          <p:cNvSpPr>
            <a:spLocks/>
          </p:cNvSpPr>
          <p:nvPr/>
        </p:nvSpPr>
        <p:spPr>
          <a:xfrm rot="0">
            <a:off x="1049178" y="1344674"/>
            <a:ext cx="7521892" cy="146278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5759"/>
              </a:lnSpc>
              <a:spcBef>
                <a:spcPts val="0"/>
              </a:spcBef>
              <a:spcAft>
                <a:spcPts val="0"/>
              </a:spcAft>
              <a:buNone/>
            </a:pPr>
            <a:r>
              <a:rPr lang="en-US" altLang="zh-CN" sz="4800" b="0" i="0" u="none" strike="noStrike" kern="1200" cap="none" spc="-15" baseline="0">
                <a:solidFill>
                  <a:srgbClr val="000000"/>
                </a:solidFill>
                <a:latin typeface="Trebuchet MS Bold" pitchFamily="0" charset="0"/>
                <a:ea typeface="Trebuchet MS Bold" pitchFamily="0" charset="0"/>
                <a:cs typeface="Trebuchet MS Bold" pitchFamily="0" charset="0"/>
                <a:sym typeface="Trebuchet MS Bold" pitchFamily="0" charset="0"/>
              </a:rPr>
              <a:t>WHO ARE THE END USERS?</a:t>
            </a:r>
            <a:endParaRPr lang="zh-CN" altLang="en-US" sz="4800" b="0" i="0" u="none" strike="noStrike" kern="1200" cap="none" spc="-15"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157" name="曲线"/>
          <p:cNvSpPr>
            <a:spLocks/>
          </p:cNvSpPr>
          <p:nvPr/>
        </p:nvSpPr>
        <p:spPr>
          <a:xfrm rot="0">
            <a:off x="1085850" y="9258300"/>
            <a:ext cx="3271838" cy="728662"/>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158" name="矩形"/>
          <p:cNvSpPr>
            <a:spLocks/>
          </p:cNvSpPr>
          <p:nvPr/>
        </p:nvSpPr>
        <p:spPr>
          <a:xfrm rot="0">
            <a:off x="17030128" y="9707466"/>
            <a:ext cx="226693" cy="25146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6</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9" name="矩形"/>
          <p:cNvSpPr>
            <a:spLocks/>
          </p:cNvSpPr>
          <p:nvPr/>
        </p:nvSpPr>
        <p:spPr>
          <a:xfrm rot="0">
            <a:off x="1826284" y="2543175"/>
            <a:ext cx="12078082" cy="4977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w Cen MT" pitchFamily="0" charset="0"/>
                <a:ea typeface="宋体" pitchFamily="0" charset="0"/>
                <a:cs typeface="Tw Cen MT" pitchFamily="0" charset="0"/>
              </a:rPr>
              <a:t>End users of the salary and compensation analysis dataset:
</a:t>
            </a:r>
            <a:r>
              <a:rPr lang="en-US" altLang="zh-CN" sz="3600" b="1" i="0" u="none" strike="noStrike" kern="1200" cap="none" spc="0" baseline="0">
                <a:solidFill>
                  <a:schemeClr val="tx1"/>
                </a:solidFill>
                <a:latin typeface="Tw Cen MT" pitchFamily="0" charset="0"/>
                <a:ea typeface="宋体" pitchFamily="0" charset="0"/>
                <a:cs typeface="Tw Cen MT" pitchFamily="0" charset="0"/>
              </a:rPr>
              <a:t>HR Managers: </a:t>
            </a:r>
            <a:r>
              <a:rPr lang="en-US" altLang="zh-CN" sz="3600" b="0" i="0" u="none" strike="noStrike" kern="1200" cap="none" spc="0" baseline="0">
                <a:solidFill>
                  <a:schemeClr val="tx1"/>
                </a:solidFill>
                <a:latin typeface="Tw Cen MT" pitchFamily="0" charset="0"/>
                <a:ea typeface="宋体" pitchFamily="0" charset="0"/>
                <a:cs typeface="Tw Cen MT" pitchFamily="0" charset="0"/>
              </a:rPr>
              <a:t>For ensuring fair pay practices and managing payroll.</a:t>
            </a:r>
            <a:endParaRPr lang="en-US" altLang="zh-CN" sz="3600" b="0" i="0" u="none" strike="noStrike" kern="1200" cap="none" spc="0" baseline="0">
              <a:solidFill>
                <a:schemeClr val="tx1"/>
              </a:solidFill>
              <a:latin typeface="Tw Cen MT" pitchFamily="0" charset="0"/>
              <a:ea typeface="宋体" pitchFamily="0" charset="0"/>
              <a:cs typeface="Tw Cen MT" pitchFamily="0" charset="0"/>
            </a:endParaRPr>
          </a:p>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w Cen MT" pitchFamily="0" charset="0"/>
                <a:ea typeface="宋体" pitchFamily="0" charset="0"/>
                <a:cs typeface="Tw Cen MT" pitchFamily="0" charset="0"/>
              </a:rPr>
              <a:t>Company Executives and Management:</a:t>
            </a:r>
            <a:r>
              <a:rPr lang="en-US" altLang="zh-CN" sz="3600" b="0" i="0" u="none" strike="noStrike" kern="1200" cap="none" spc="0" baseline="0">
                <a:solidFill>
                  <a:schemeClr val="tx1"/>
                </a:solidFill>
                <a:latin typeface="Tw Cen MT" pitchFamily="0" charset="0"/>
                <a:ea typeface="宋体" pitchFamily="0" charset="0"/>
                <a:cs typeface="Tw Cen MT" pitchFamily="0" charset="0"/>
              </a:rPr>
              <a:t> For making strategic decisions on compensation and budgeting
</a:t>
            </a:r>
            <a:r>
              <a:rPr lang="en-US" altLang="zh-CN" sz="3600" b="1" i="0" u="none" strike="noStrike" kern="1200" cap="none" spc="0" baseline="0">
                <a:solidFill>
                  <a:schemeClr val="tx1"/>
                </a:solidFill>
                <a:latin typeface="Tw Cen MT" pitchFamily="0" charset="0"/>
                <a:ea typeface="宋体" pitchFamily="0" charset="0"/>
                <a:cs typeface="Tw Cen MT" pitchFamily="0" charset="0"/>
              </a:rPr>
              <a:t>Finance Department: </a:t>
            </a:r>
            <a:r>
              <a:rPr lang="en-US" altLang="zh-CN" sz="3600" b="0" i="0" u="none" strike="noStrike" kern="1200" cap="none" spc="0" baseline="0">
                <a:solidFill>
                  <a:schemeClr val="tx1"/>
                </a:solidFill>
                <a:latin typeface="Tw Cen MT" pitchFamily="0" charset="0"/>
                <a:ea typeface="宋体" pitchFamily="0" charset="0"/>
                <a:cs typeface="Tw Cen MT" pitchFamily="0" charset="0"/>
              </a:rPr>
              <a:t>For financial planning and compliance.
</a:t>
            </a:r>
            <a:r>
              <a:rPr lang="en-US" altLang="zh-CN" sz="3600" b="1" i="0" u="none" strike="noStrike" kern="1200" cap="none" spc="0" baseline="0">
                <a:solidFill>
                  <a:schemeClr val="tx1"/>
                </a:solidFill>
                <a:latin typeface="Tw Cen MT" pitchFamily="0" charset="0"/>
                <a:ea typeface="宋体" pitchFamily="0" charset="0"/>
                <a:cs typeface="Tw Cen MT" pitchFamily="0" charset="0"/>
              </a:rPr>
              <a:t>Employees:</a:t>
            </a:r>
            <a:r>
              <a:rPr lang="en-US" altLang="zh-CN" sz="3600" b="0" i="0" u="none" strike="noStrike" kern="1200" cap="none" spc="0" baseline="0">
                <a:solidFill>
                  <a:schemeClr val="tx1"/>
                </a:solidFill>
                <a:latin typeface="Tw Cen MT" pitchFamily="0" charset="0"/>
                <a:ea typeface="宋体" pitchFamily="0" charset="0"/>
                <a:cs typeface="Tw Cen MT" pitchFamily="0" charset="0"/>
              </a:rPr>
              <a:t> Indirectly benefit from fair and transparent compensation practices.</a:t>
            </a:r>
            <a:endParaRPr lang="zh-CN" altLang="en-US" sz="3600" b="0" i="0" u="none" strike="noStrike" kern="1200" cap="none" spc="0" baseline="0">
              <a:solidFill>
                <a:schemeClr val="tx1"/>
              </a:solidFill>
              <a:latin typeface="Tw Cen MT" pitchFamily="0" charset="0"/>
              <a:ea typeface="宋体" pitchFamily="0" charset="0"/>
              <a:cs typeface="Tw Cen MT" pitchFamily="0" charset="0"/>
            </a:endParaRPr>
          </a:p>
        </p:txBody>
      </p:sp>
    </p:spTree>
    <p:extLst>
      <p:ext uri="{BB962C8B-B14F-4D97-AF65-F5344CB8AC3E}">
        <p14:creationId xmlns:p14="http://schemas.microsoft.com/office/powerpoint/2010/main" val="133337027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gradFill>
          <a:gsLst>
            <a:gs pos="0">
              <a:srgbClr val="B7B7B7"/>
            </a:gs>
            <a:gs pos="100000">
              <a:srgbClr val="FFFFFF"/>
            </a:gs>
          </a:gsLst>
          <a:lin ang="5400000" scaled="1"/>
        </a:gradFill>
      </p:bgPr>
    </p:bg>
    <p:spTree>
      <p:nvGrpSpPr>
        <p:cNvPr id="1" name=""/>
        <p:cNvGrpSpPr/>
        <p:nvPr/>
      </p:nvGrpSpPr>
      <p:grpSpPr>
        <a:xfrm>
          <a:off x="0" y="0"/>
          <a:ext cx="0" cy="0"/>
          <a:chOff x="0" y="0"/>
          <a:chExt cx="0" cy="0"/>
        </a:xfrm>
      </p:grpSpPr>
      <p:grpSp>
        <p:nvGrpSpPr>
          <p:cNvPr id="161" name="组合"/>
          <p:cNvGrpSpPr>
            <a:grpSpLocks/>
          </p:cNvGrpSpPr>
          <p:nvPr/>
        </p:nvGrpSpPr>
        <p:grpSpPr>
          <a:xfrm>
            <a:off x="14059089" y="5999"/>
            <a:ext cx="1841563" cy="10282237"/>
            <a:chOff x="14059089" y="5999"/>
            <a:chExt cx="1841563" cy="10282237"/>
          </a:xfrm>
        </p:grpSpPr>
        <p:sp>
          <p:nvSpPr>
            <p:cNvPr id="160" name="曲线"/>
            <p:cNvSpPr>
              <a:spLocks/>
            </p:cNvSpPr>
            <p:nvPr/>
          </p:nvSpPr>
          <p:spPr>
            <a:xfrm rot="0">
              <a:off x="14059089" y="5999"/>
              <a:ext cx="1841563" cy="10282237"/>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163" name="组合"/>
          <p:cNvGrpSpPr>
            <a:grpSpLocks/>
          </p:cNvGrpSpPr>
          <p:nvPr/>
        </p:nvGrpSpPr>
        <p:grpSpPr>
          <a:xfrm>
            <a:off x="11168917" y="5536438"/>
            <a:ext cx="7123080" cy="4756497"/>
            <a:chOff x="11168917" y="5536438"/>
            <a:chExt cx="7123080" cy="4756497"/>
          </a:xfrm>
        </p:grpSpPr>
        <p:sp>
          <p:nvSpPr>
            <p:cNvPr id="162" name="曲线"/>
            <p:cNvSpPr>
              <a:spLocks/>
            </p:cNvSpPr>
            <p:nvPr/>
          </p:nvSpPr>
          <p:spPr>
            <a:xfrm rot="0">
              <a:off x="11168917" y="5536438"/>
              <a:ext cx="7123080" cy="475649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5" y="0"/>
                  </a:lnTo>
                  <a:close/>
                </a:path>
              </a:pathLst>
            </a:custGeom>
            <a:solidFill>
              <a:srgbClr val="5FCAEE"/>
            </a:solidFill>
            <a:ln cmpd="sng" cap="flat">
              <a:noFill/>
              <a:prstDash val="solid"/>
              <a:miter/>
            </a:ln>
          </p:spPr>
        </p:sp>
      </p:grpSp>
      <p:grpSp>
        <p:nvGrpSpPr>
          <p:cNvPr id="165" name="组合"/>
          <p:cNvGrpSpPr>
            <a:grpSpLocks/>
          </p:cNvGrpSpPr>
          <p:nvPr/>
        </p:nvGrpSpPr>
        <p:grpSpPr>
          <a:xfrm>
            <a:off x="13773150" y="0"/>
            <a:ext cx="4514848" cy="10286999"/>
            <a:chOff x="13773150" y="0"/>
            <a:chExt cx="4514848" cy="10286999"/>
          </a:xfrm>
        </p:grpSpPr>
        <p:sp>
          <p:nvSpPr>
            <p:cNvPr id="164" name="曲线"/>
            <p:cNvSpPr>
              <a:spLocks/>
            </p:cNvSpPr>
            <p:nvPr/>
          </p:nvSpPr>
          <p:spPr>
            <a:xfrm rot="0">
              <a:off x="13773150" y="0"/>
              <a:ext cx="4514848" cy="10286999"/>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36000"/>
              </a:srgbClr>
            </a:solidFill>
            <a:ln cmpd="sng" cap="flat">
              <a:noFill/>
              <a:prstDash val="solid"/>
              <a:miter/>
            </a:ln>
          </p:spPr>
        </p:sp>
      </p:grpSp>
      <p:grpSp>
        <p:nvGrpSpPr>
          <p:cNvPr id="167" name="组合"/>
          <p:cNvGrpSpPr>
            <a:grpSpLocks/>
          </p:cNvGrpSpPr>
          <p:nvPr/>
        </p:nvGrpSpPr>
        <p:grpSpPr>
          <a:xfrm>
            <a:off x="14404318" y="0"/>
            <a:ext cx="3883723" cy="10286999"/>
            <a:chOff x="14404318" y="0"/>
            <a:chExt cx="3883723" cy="10286999"/>
          </a:xfrm>
        </p:grpSpPr>
        <p:sp>
          <p:nvSpPr>
            <p:cNvPr id="166" name="曲线"/>
            <p:cNvSpPr>
              <a:spLocks/>
            </p:cNvSpPr>
            <p:nvPr/>
          </p:nvSpPr>
          <p:spPr>
            <a:xfrm rot="0">
              <a:off x="14404318" y="0"/>
              <a:ext cx="3883723" cy="10286999"/>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20000"/>
              </a:srgbClr>
            </a:solidFill>
            <a:ln cmpd="sng" cap="flat">
              <a:noFill/>
              <a:prstDash val="solid"/>
              <a:miter/>
            </a:ln>
          </p:spPr>
        </p:sp>
      </p:grpSp>
      <p:grpSp>
        <p:nvGrpSpPr>
          <p:cNvPr id="169" name="组合"/>
          <p:cNvGrpSpPr>
            <a:grpSpLocks/>
          </p:cNvGrpSpPr>
          <p:nvPr/>
        </p:nvGrpSpPr>
        <p:grpSpPr>
          <a:xfrm>
            <a:off x="13401675" y="4572000"/>
            <a:ext cx="4886323" cy="5715000"/>
            <a:chOff x="13401675" y="4572000"/>
            <a:chExt cx="4886323" cy="5715000"/>
          </a:xfrm>
        </p:grpSpPr>
        <p:sp>
          <p:nvSpPr>
            <p:cNvPr id="168"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171" name="组合"/>
          <p:cNvGrpSpPr>
            <a:grpSpLocks/>
          </p:cNvGrpSpPr>
          <p:nvPr/>
        </p:nvGrpSpPr>
        <p:grpSpPr>
          <a:xfrm>
            <a:off x="14006896" y="0"/>
            <a:ext cx="4281107" cy="10286999"/>
            <a:chOff x="14006896" y="0"/>
            <a:chExt cx="4281107" cy="10286999"/>
          </a:xfrm>
        </p:grpSpPr>
        <p:sp>
          <p:nvSpPr>
            <p:cNvPr id="170" name="曲线"/>
            <p:cNvSpPr>
              <a:spLocks/>
            </p:cNvSpPr>
            <p:nvPr/>
          </p:nvSpPr>
          <p:spPr>
            <a:xfrm rot="0">
              <a:off x="14006896" y="0"/>
              <a:ext cx="4281107" cy="10286999"/>
            </a:xfrm>
            <a:custGeom>
              <a:gdLst>
                <a:gd name="T1" fmla="*/ 0 w 21600"/>
                <a:gd name="T2" fmla="*/ 0 h 21600"/>
                <a:gd name="T3" fmla="*/ 21600 w 21600"/>
                <a:gd name="T4" fmla="*/ 21600 h 21600"/>
              </a:gdLst>
              <a:rect l="T1" t="T2" r="T3" b="T4"/>
              <a:pathLst>
                <a:path w="21600" h="21600">
                  <a:moveTo>
                    <a:pt x="21599" y="0"/>
                  </a:moveTo>
                  <a:lnTo>
                    <a:pt x="0" y="0"/>
                  </a:lnTo>
                  <a:lnTo>
                    <a:pt x="18693" y="21600"/>
                  </a:lnTo>
                  <a:lnTo>
                    <a:pt x="21599" y="21600"/>
                  </a:lnTo>
                  <a:lnTo>
                    <a:pt x="21599" y="0"/>
                  </a:lnTo>
                  <a:close/>
                </a:path>
              </a:pathLst>
            </a:custGeom>
            <a:solidFill>
              <a:srgbClr val="17AFE3">
                <a:alpha val="50000"/>
              </a:srgbClr>
            </a:solidFill>
            <a:ln cmpd="sng" cap="flat">
              <a:noFill/>
              <a:prstDash val="solid"/>
              <a:miter/>
            </a:ln>
          </p:spPr>
        </p:sp>
      </p:grpSp>
      <p:grpSp>
        <p:nvGrpSpPr>
          <p:cNvPr id="173" name="组合"/>
          <p:cNvGrpSpPr>
            <a:grpSpLocks/>
          </p:cNvGrpSpPr>
          <p:nvPr/>
        </p:nvGrpSpPr>
        <p:grpSpPr>
          <a:xfrm>
            <a:off x="16344900" y="0"/>
            <a:ext cx="1943100" cy="10286999"/>
            <a:chOff x="16344900" y="0"/>
            <a:chExt cx="1943100" cy="10286999"/>
          </a:xfrm>
        </p:grpSpPr>
        <p:sp>
          <p:nvSpPr>
            <p:cNvPr id="172" name="曲线"/>
            <p:cNvSpPr>
              <a:spLocks/>
            </p:cNvSpPr>
            <p:nvPr/>
          </p:nvSpPr>
          <p:spPr>
            <a:xfrm rot="0">
              <a:off x="16344900" y="0"/>
              <a:ext cx="1943100" cy="10286999"/>
            </a:xfrm>
            <a:custGeom>
              <a:gdLst>
                <a:gd name="T1" fmla="*/ 0 w 21600"/>
                <a:gd name="T2" fmla="*/ 0 h 21600"/>
                <a:gd name="T3" fmla="*/ 21600 w 21600"/>
                <a:gd name="T4" fmla="*/ 21600 h 21600"/>
              </a:gdLst>
              <a:rect l="T1" t="T2" r="T3" b="T4"/>
              <a:pathLst>
                <a:path w="21600" h="21600">
                  <a:moveTo>
                    <a:pt x="21600" y="0"/>
                  </a:moveTo>
                  <a:lnTo>
                    <a:pt x="17049" y="0"/>
                  </a:lnTo>
                  <a:lnTo>
                    <a:pt x="0" y="21600"/>
                  </a:lnTo>
                  <a:lnTo>
                    <a:pt x="21600" y="21600"/>
                  </a:lnTo>
                  <a:lnTo>
                    <a:pt x="21600" y="0"/>
                  </a:lnTo>
                  <a:close/>
                </a:path>
              </a:pathLst>
            </a:custGeom>
            <a:solidFill>
              <a:srgbClr val="2D83C3">
                <a:alpha val="70000"/>
              </a:srgbClr>
            </a:solidFill>
            <a:ln cmpd="sng" cap="flat">
              <a:noFill/>
              <a:prstDash val="solid"/>
              <a:miter/>
            </a:ln>
          </p:spPr>
        </p:sp>
      </p:grpSp>
      <p:grpSp>
        <p:nvGrpSpPr>
          <p:cNvPr id="175" name="组合"/>
          <p:cNvGrpSpPr>
            <a:grpSpLocks/>
          </p:cNvGrpSpPr>
          <p:nvPr/>
        </p:nvGrpSpPr>
        <p:grpSpPr>
          <a:xfrm>
            <a:off x="16404370" y="0"/>
            <a:ext cx="1883665" cy="10286999"/>
            <a:chOff x="16404370" y="0"/>
            <a:chExt cx="1883665" cy="10286999"/>
          </a:xfrm>
        </p:grpSpPr>
        <p:sp>
          <p:nvSpPr>
            <p:cNvPr id="174" name="曲线"/>
            <p:cNvSpPr>
              <a:spLocks/>
            </p:cNvSpPr>
            <p:nvPr/>
          </p:nvSpPr>
          <p:spPr>
            <a:xfrm rot="0">
              <a:off x="16404370" y="0"/>
              <a:ext cx="1883665" cy="10286999"/>
            </a:xfrm>
            <a:custGeom>
              <a:gdLst>
                <a:gd name="T1" fmla="*/ 0 w 21600"/>
                <a:gd name="T2" fmla="*/ 0 h 21600"/>
                <a:gd name="T3" fmla="*/ 21600 w 21600"/>
                <a:gd name="T4" fmla="*/ 21600 h 21600"/>
              </a:gdLst>
              <a:rect l="T1" t="T2" r="T3" b="T4"/>
              <a:pathLst>
                <a:path w="21600" h="21600">
                  <a:moveTo>
                    <a:pt x="21600" y="0"/>
                  </a:moveTo>
                  <a:lnTo>
                    <a:pt x="0" y="0"/>
                  </a:lnTo>
                  <a:lnTo>
                    <a:pt x="19170" y="21600"/>
                  </a:lnTo>
                  <a:lnTo>
                    <a:pt x="21600" y="21600"/>
                  </a:lnTo>
                  <a:lnTo>
                    <a:pt x="21600" y="0"/>
                  </a:lnTo>
                  <a:close/>
                </a:path>
              </a:pathLst>
            </a:custGeom>
            <a:solidFill>
              <a:srgbClr val="226192">
                <a:alpha val="80000"/>
              </a:srgbClr>
            </a:solidFill>
            <a:ln cmpd="sng" cap="flat">
              <a:noFill/>
              <a:prstDash val="solid"/>
              <a:miter/>
            </a:ln>
          </p:spPr>
        </p:sp>
      </p:grpSp>
      <p:grpSp>
        <p:nvGrpSpPr>
          <p:cNvPr id="177" name="组合"/>
          <p:cNvGrpSpPr>
            <a:grpSpLocks/>
          </p:cNvGrpSpPr>
          <p:nvPr/>
        </p:nvGrpSpPr>
        <p:grpSpPr>
          <a:xfrm>
            <a:off x="15559088" y="5386388"/>
            <a:ext cx="2728911" cy="4900612"/>
            <a:chOff x="15559088" y="5386388"/>
            <a:chExt cx="2728911" cy="4900612"/>
          </a:xfrm>
        </p:grpSpPr>
        <p:sp>
          <p:nvSpPr>
            <p:cNvPr id="176"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179" name="组合"/>
          <p:cNvGrpSpPr>
            <a:grpSpLocks/>
          </p:cNvGrpSpPr>
          <p:nvPr/>
        </p:nvGrpSpPr>
        <p:grpSpPr>
          <a:xfrm>
            <a:off x="0" y="6015038"/>
            <a:ext cx="671511" cy="4271961"/>
            <a:chOff x="0" y="6015038"/>
            <a:chExt cx="671511" cy="4271961"/>
          </a:xfrm>
        </p:grpSpPr>
        <p:sp>
          <p:nvSpPr>
            <p:cNvPr id="178" name="曲线"/>
            <p:cNvSpPr>
              <a:spLocks/>
            </p:cNvSpPr>
            <p:nvPr/>
          </p:nvSpPr>
          <p:spPr>
            <a:xfrm rot="0">
              <a:off x="0" y="6015038"/>
              <a:ext cx="671511"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grpSp>
      <p:grpSp>
        <p:nvGrpSpPr>
          <p:cNvPr id="181" name="组合"/>
          <p:cNvGrpSpPr>
            <a:grpSpLocks/>
          </p:cNvGrpSpPr>
          <p:nvPr/>
        </p:nvGrpSpPr>
        <p:grpSpPr>
          <a:xfrm>
            <a:off x="14030326" y="8043861"/>
            <a:ext cx="685800" cy="685800"/>
            <a:chOff x="14030326" y="8043861"/>
            <a:chExt cx="685800" cy="685800"/>
          </a:xfrm>
        </p:grpSpPr>
        <p:sp>
          <p:nvSpPr>
            <p:cNvPr id="180"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183" name="组合"/>
          <p:cNvGrpSpPr>
            <a:grpSpLocks/>
          </p:cNvGrpSpPr>
          <p:nvPr/>
        </p:nvGrpSpPr>
        <p:grpSpPr>
          <a:xfrm>
            <a:off x="10044112" y="2543175"/>
            <a:ext cx="471488" cy="485774"/>
            <a:chOff x="10044112" y="2543175"/>
            <a:chExt cx="471488" cy="485774"/>
          </a:xfrm>
        </p:grpSpPr>
        <p:sp>
          <p:nvSpPr>
            <p:cNvPr id="182" name="曲线"/>
            <p:cNvSpPr>
              <a:spLocks/>
            </p:cNvSpPr>
            <p:nvPr/>
          </p:nvSpPr>
          <p:spPr>
            <a:xfrm rot="0">
              <a:off x="10044112" y="2543175"/>
              <a:ext cx="471488" cy="48577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grpSp>
      <p:grpSp>
        <p:nvGrpSpPr>
          <p:cNvPr id="185" name="组合"/>
          <p:cNvGrpSpPr>
            <a:grpSpLocks/>
          </p:cNvGrpSpPr>
          <p:nvPr/>
        </p:nvGrpSpPr>
        <p:grpSpPr>
          <a:xfrm>
            <a:off x="14030326" y="8843961"/>
            <a:ext cx="271461" cy="271461"/>
            <a:chOff x="14030326" y="8843961"/>
            <a:chExt cx="271461" cy="271461"/>
          </a:xfrm>
        </p:grpSpPr>
        <p:sp>
          <p:nvSpPr>
            <p:cNvPr id="184" name="曲线"/>
            <p:cNvSpPr>
              <a:spLocks/>
            </p:cNvSpPr>
            <p:nvPr/>
          </p:nvSpPr>
          <p:spPr>
            <a:xfrm rot="0">
              <a:off x="14030326" y="8843961"/>
              <a:ext cx="271461" cy="27146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sp>
        <p:nvSpPr>
          <p:cNvPr id="186" name="矩形"/>
          <p:cNvSpPr>
            <a:spLocks/>
          </p:cNvSpPr>
          <p:nvPr/>
        </p:nvSpPr>
        <p:spPr>
          <a:xfrm rot="0">
            <a:off x="837247" y="1290637"/>
            <a:ext cx="14644688" cy="164592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6480"/>
              </a:lnSpc>
              <a:spcBef>
                <a:spcPts val="0"/>
              </a:spcBef>
              <a:spcAft>
                <a:spcPts val="0"/>
              </a:spcAft>
              <a:buNone/>
            </a:pPr>
            <a:r>
              <a:rPr lang="en-US" altLang="zh-CN" sz="5400" b="0" i="0" u="none" strike="noStrike" kern="1200" cap="none" spc="37" baseline="0">
                <a:solidFill>
                  <a:srgbClr val="000000"/>
                </a:solidFill>
                <a:latin typeface="Trebuchet MS Bold" pitchFamily="0" charset="0"/>
                <a:ea typeface="Trebuchet MS Bold" pitchFamily="0" charset="0"/>
                <a:cs typeface="Trebuchet MS Bold" pitchFamily="0" charset="0"/>
                <a:sym typeface="Trebuchet MS Bold" pitchFamily="0" charset="0"/>
              </a:rPr>
              <a:t>OUR SOLUTION AND ITS </a:t>
            </a:r>
            <a:r>
              <a:rPr lang="en-US" altLang="zh-CN" sz="5400" b="0" i="0" u="none" strike="noStrike" kern="1200" cap="none" spc="37" baseline="0">
                <a:solidFill>
                  <a:srgbClr val="000000"/>
                </a:solidFill>
                <a:latin typeface="Trebuchet MS Bold" pitchFamily="0" charset="0"/>
                <a:ea typeface="Trebuchet MS Bold" pitchFamily="0" charset="0"/>
                <a:cs typeface="Trebuchet MS Bold" pitchFamily="0" charset="0"/>
                <a:sym typeface="Trebuchet MS Bold" pitchFamily="0" charset="0"/>
              </a:rPr>
              <a:t>V A</a:t>
            </a:r>
            <a:r>
              <a:rPr lang="en-US" altLang="zh-CN" sz="5400" b="0" i="0" u="none" strike="noStrike" kern="1200" cap="none" spc="37" baseline="0">
                <a:solidFill>
                  <a:srgbClr val="000000"/>
                </a:solidFill>
                <a:latin typeface="Trebuchet MS Bold" pitchFamily="0" charset="0"/>
                <a:ea typeface="Trebuchet MS Bold" pitchFamily="0" charset="0"/>
                <a:cs typeface="Trebuchet MS Bold" pitchFamily="0" charset="0"/>
                <a:sym typeface="Trebuchet MS Bold" pitchFamily="0" charset="0"/>
              </a:rPr>
              <a:t>LUE PROPOSITION</a:t>
            </a:r>
            <a:endParaRPr lang="zh-CN" altLang="en-US" sz="5400" b="0" i="0" u="none" strike="noStrike" kern="1200" cap="none" spc="37"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187" name="曲线"/>
          <p:cNvSpPr>
            <a:spLocks/>
          </p:cNvSpPr>
          <p:nvPr/>
        </p:nvSpPr>
        <p:spPr>
          <a:xfrm rot="0">
            <a:off x="1014411" y="9701212"/>
            <a:ext cx="3214688" cy="30003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l="-66666" r="-66666"/>
            </a:stretch>
          </a:blipFill>
          <a:ln cmpd="sng" cap="flat">
            <a:noFill/>
            <a:prstDash val="solid"/>
            <a:miter/>
          </a:ln>
        </p:spPr>
      </p:sp>
      <p:sp>
        <p:nvSpPr>
          <p:cNvPr id="188" name="矩形"/>
          <p:cNvSpPr>
            <a:spLocks/>
          </p:cNvSpPr>
          <p:nvPr/>
        </p:nvSpPr>
        <p:spPr>
          <a:xfrm rot="0">
            <a:off x="17030128" y="9707466"/>
            <a:ext cx="226693" cy="25146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7</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89" name="矩形"/>
          <p:cNvSpPr>
            <a:spLocks/>
          </p:cNvSpPr>
          <p:nvPr/>
        </p:nvSpPr>
        <p:spPr>
          <a:xfrm rot="0">
            <a:off x="5198133" y="3028950"/>
            <a:ext cx="8857002" cy="5715000"/>
          </a:xfrm>
          <a:prstGeom prst="rect"/>
          <a:noFill/>
          <a:ln w="12700" cmpd="sng" cap="flat">
            <a:noFill/>
            <a:prstDash val="solid"/>
            <a:miter/>
          </a:ln>
        </p:spPr>
      </p:sp>
      <p:sp>
        <p:nvSpPr>
          <p:cNvPr id="190" name="矩形"/>
          <p:cNvSpPr>
            <a:spLocks/>
          </p:cNvSpPr>
          <p:nvPr/>
        </p:nvSpPr>
        <p:spPr>
          <a:xfrm rot="0">
            <a:off x="5753100" y="2635565"/>
            <a:ext cx="8016094" cy="60636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w Cen MT" pitchFamily="0" charset="0"/>
                <a:ea typeface="宋体" pitchFamily="0" charset="0"/>
                <a:cs typeface="Tw Cen MT" pitchFamily="0" charset="0"/>
              </a:rPr>
              <a:t>The objective of the Salary and Compensation Analysis Through Excel Data Modeling is to evaluate and understand the compensation structure within an organization. This involves analyzing salary data to identify patterns, ensure competitive and fair pay, uncover any disparities (e.g., gender or race-based), and support data-driven decision-making for payroll, budgeting, and employee retention strategies.</a:t>
            </a:r>
            <a:endParaRPr lang="zh-CN" altLang="en-US" sz="3600" b="0" i="0" u="none" strike="noStrike" kern="1200" cap="none" spc="0" baseline="0">
              <a:solidFill>
                <a:schemeClr val="tx1"/>
              </a:solidFill>
              <a:latin typeface="Tw Cen MT" pitchFamily="0" charset="0"/>
              <a:ea typeface="宋体" pitchFamily="0" charset="0"/>
              <a:cs typeface="Tw Cen MT" pitchFamily="0" charset="0"/>
            </a:endParaRPr>
          </a:p>
        </p:txBody>
      </p:sp>
      <p:pic>
        <p:nvPicPr>
          <p:cNvPr id="191" name="图片"/>
          <p:cNvPicPr>
            <a:picLocks noChangeAspect="1"/>
          </p:cNvPicPr>
          <p:nvPr/>
        </p:nvPicPr>
        <p:blipFill>
          <a:blip r:embed="rId2" cstate="print"/>
          <a:stretch>
            <a:fillRect/>
          </a:stretch>
        </p:blipFill>
        <p:spPr>
          <a:xfrm rot="0">
            <a:off x="1252164" y="2716344"/>
            <a:ext cx="3222625" cy="5715000"/>
          </a:xfrm>
          <a:prstGeom prst="rect"/>
          <a:noFill/>
          <a:ln w="12700" cmpd="sng" cap="flat">
            <a:noFill/>
            <a:prstDash val="solid"/>
            <a:miter/>
          </a:ln>
        </p:spPr>
      </p:pic>
    </p:spTree>
    <p:extLst>
      <p:ext uri="{BB962C8B-B14F-4D97-AF65-F5344CB8AC3E}">
        <p14:creationId xmlns:p14="http://schemas.microsoft.com/office/powerpoint/2010/main" val="30445245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gradFill>
          <a:gsLst>
            <a:gs pos="0">
              <a:srgbClr val="B7B7B7"/>
            </a:gs>
            <a:gs pos="100000">
              <a:srgbClr val="FFFFFF"/>
            </a:gs>
          </a:gsLst>
          <a:lin ang="5400000" scaled="1"/>
        </a:gradFill>
      </p:bgPr>
    </p:bg>
    <p:spTree>
      <p:nvGrpSpPr>
        <p:cNvPr id="1" name=""/>
        <p:cNvGrpSpPr/>
        <p:nvPr/>
      </p:nvGrpSpPr>
      <p:grpSpPr>
        <a:xfrm>
          <a:off x="0" y="0"/>
          <a:ext cx="0" cy="0"/>
          <a:chOff x="0" y="0"/>
          <a:chExt cx="0" cy="0"/>
        </a:xfrm>
      </p:grpSpPr>
      <p:grpSp>
        <p:nvGrpSpPr>
          <p:cNvPr id="193" name="组合"/>
          <p:cNvGrpSpPr>
            <a:grpSpLocks/>
          </p:cNvGrpSpPr>
          <p:nvPr/>
        </p:nvGrpSpPr>
        <p:grpSpPr>
          <a:xfrm>
            <a:off x="14059089" y="5999"/>
            <a:ext cx="1841563" cy="10282237"/>
            <a:chOff x="14059089" y="5999"/>
            <a:chExt cx="1841563" cy="10282237"/>
          </a:xfrm>
        </p:grpSpPr>
        <p:sp>
          <p:nvSpPr>
            <p:cNvPr id="192" name="曲线"/>
            <p:cNvSpPr>
              <a:spLocks/>
            </p:cNvSpPr>
            <p:nvPr/>
          </p:nvSpPr>
          <p:spPr>
            <a:xfrm rot="0">
              <a:off x="14059089" y="5999"/>
              <a:ext cx="1841563" cy="10282237"/>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195" name="组合"/>
          <p:cNvGrpSpPr>
            <a:grpSpLocks/>
          </p:cNvGrpSpPr>
          <p:nvPr/>
        </p:nvGrpSpPr>
        <p:grpSpPr>
          <a:xfrm>
            <a:off x="11168917" y="5536438"/>
            <a:ext cx="7123080" cy="4756497"/>
            <a:chOff x="11168917" y="5536438"/>
            <a:chExt cx="7123080" cy="4756497"/>
          </a:xfrm>
        </p:grpSpPr>
        <p:sp>
          <p:nvSpPr>
            <p:cNvPr id="194" name="曲线"/>
            <p:cNvSpPr>
              <a:spLocks/>
            </p:cNvSpPr>
            <p:nvPr/>
          </p:nvSpPr>
          <p:spPr>
            <a:xfrm rot="0">
              <a:off x="11168917" y="5536438"/>
              <a:ext cx="7123080" cy="475649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5" y="0"/>
                  </a:lnTo>
                  <a:close/>
                </a:path>
              </a:pathLst>
            </a:custGeom>
            <a:solidFill>
              <a:srgbClr val="5FCAEE"/>
            </a:solidFill>
            <a:ln cmpd="sng" cap="flat">
              <a:noFill/>
              <a:prstDash val="solid"/>
              <a:miter/>
            </a:ln>
          </p:spPr>
        </p:sp>
      </p:grpSp>
      <p:grpSp>
        <p:nvGrpSpPr>
          <p:cNvPr id="197" name="组合"/>
          <p:cNvGrpSpPr>
            <a:grpSpLocks/>
          </p:cNvGrpSpPr>
          <p:nvPr/>
        </p:nvGrpSpPr>
        <p:grpSpPr>
          <a:xfrm>
            <a:off x="13773150" y="0"/>
            <a:ext cx="4514848" cy="10286999"/>
            <a:chOff x="13773150" y="0"/>
            <a:chExt cx="4514848" cy="10286999"/>
          </a:xfrm>
        </p:grpSpPr>
        <p:sp>
          <p:nvSpPr>
            <p:cNvPr id="196" name="曲线"/>
            <p:cNvSpPr>
              <a:spLocks/>
            </p:cNvSpPr>
            <p:nvPr/>
          </p:nvSpPr>
          <p:spPr>
            <a:xfrm rot="0">
              <a:off x="13773150" y="0"/>
              <a:ext cx="4514848" cy="10286999"/>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36000"/>
              </a:srgbClr>
            </a:solidFill>
            <a:ln cmpd="sng" cap="flat">
              <a:noFill/>
              <a:prstDash val="solid"/>
              <a:miter/>
            </a:ln>
          </p:spPr>
        </p:sp>
      </p:grpSp>
      <p:grpSp>
        <p:nvGrpSpPr>
          <p:cNvPr id="199" name="组合"/>
          <p:cNvGrpSpPr>
            <a:grpSpLocks/>
          </p:cNvGrpSpPr>
          <p:nvPr/>
        </p:nvGrpSpPr>
        <p:grpSpPr>
          <a:xfrm>
            <a:off x="14404318" y="0"/>
            <a:ext cx="3883723" cy="10286999"/>
            <a:chOff x="14404318" y="0"/>
            <a:chExt cx="3883723" cy="10286999"/>
          </a:xfrm>
        </p:grpSpPr>
        <p:sp>
          <p:nvSpPr>
            <p:cNvPr id="198" name="曲线"/>
            <p:cNvSpPr>
              <a:spLocks/>
            </p:cNvSpPr>
            <p:nvPr/>
          </p:nvSpPr>
          <p:spPr>
            <a:xfrm rot="0">
              <a:off x="14404318" y="0"/>
              <a:ext cx="3883723" cy="10286999"/>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20000"/>
              </a:srgbClr>
            </a:solidFill>
            <a:ln cmpd="sng" cap="flat">
              <a:noFill/>
              <a:prstDash val="solid"/>
              <a:miter/>
            </a:ln>
          </p:spPr>
        </p:sp>
      </p:grpSp>
      <p:grpSp>
        <p:nvGrpSpPr>
          <p:cNvPr id="201" name="组合"/>
          <p:cNvGrpSpPr>
            <a:grpSpLocks/>
          </p:cNvGrpSpPr>
          <p:nvPr/>
        </p:nvGrpSpPr>
        <p:grpSpPr>
          <a:xfrm>
            <a:off x="13401675" y="4572000"/>
            <a:ext cx="4886323" cy="5715000"/>
            <a:chOff x="13401675" y="4572000"/>
            <a:chExt cx="4886323" cy="5715000"/>
          </a:xfrm>
        </p:grpSpPr>
        <p:sp>
          <p:nvSpPr>
            <p:cNvPr id="200"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203" name="组合"/>
          <p:cNvGrpSpPr>
            <a:grpSpLocks/>
          </p:cNvGrpSpPr>
          <p:nvPr/>
        </p:nvGrpSpPr>
        <p:grpSpPr>
          <a:xfrm>
            <a:off x="14006896" y="0"/>
            <a:ext cx="4281107" cy="10286999"/>
            <a:chOff x="14006896" y="0"/>
            <a:chExt cx="4281107" cy="10286999"/>
          </a:xfrm>
        </p:grpSpPr>
        <p:sp>
          <p:nvSpPr>
            <p:cNvPr id="202" name="曲线"/>
            <p:cNvSpPr>
              <a:spLocks/>
            </p:cNvSpPr>
            <p:nvPr/>
          </p:nvSpPr>
          <p:spPr>
            <a:xfrm rot="0">
              <a:off x="14006896" y="0"/>
              <a:ext cx="4281107" cy="10286999"/>
            </a:xfrm>
            <a:custGeom>
              <a:gdLst>
                <a:gd name="T1" fmla="*/ 0 w 21600"/>
                <a:gd name="T2" fmla="*/ 0 h 21600"/>
                <a:gd name="T3" fmla="*/ 21600 w 21600"/>
                <a:gd name="T4" fmla="*/ 21600 h 21600"/>
              </a:gdLst>
              <a:rect l="T1" t="T2" r="T3" b="T4"/>
              <a:pathLst>
                <a:path w="21600" h="21600">
                  <a:moveTo>
                    <a:pt x="21599" y="0"/>
                  </a:moveTo>
                  <a:lnTo>
                    <a:pt x="0" y="0"/>
                  </a:lnTo>
                  <a:lnTo>
                    <a:pt x="18693" y="21600"/>
                  </a:lnTo>
                  <a:lnTo>
                    <a:pt x="21599" y="21600"/>
                  </a:lnTo>
                  <a:lnTo>
                    <a:pt x="21599" y="0"/>
                  </a:lnTo>
                  <a:close/>
                </a:path>
              </a:pathLst>
            </a:custGeom>
            <a:solidFill>
              <a:srgbClr val="17AFE3">
                <a:alpha val="50000"/>
              </a:srgbClr>
            </a:solidFill>
            <a:ln cmpd="sng" cap="flat">
              <a:noFill/>
              <a:prstDash val="solid"/>
              <a:miter/>
            </a:ln>
          </p:spPr>
        </p:sp>
      </p:grpSp>
      <p:grpSp>
        <p:nvGrpSpPr>
          <p:cNvPr id="205" name="组合"/>
          <p:cNvGrpSpPr>
            <a:grpSpLocks/>
          </p:cNvGrpSpPr>
          <p:nvPr/>
        </p:nvGrpSpPr>
        <p:grpSpPr>
          <a:xfrm>
            <a:off x="16344900" y="0"/>
            <a:ext cx="1943100" cy="10286999"/>
            <a:chOff x="16344900" y="0"/>
            <a:chExt cx="1943100" cy="10286999"/>
          </a:xfrm>
        </p:grpSpPr>
        <p:sp>
          <p:nvSpPr>
            <p:cNvPr id="204" name="曲线"/>
            <p:cNvSpPr>
              <a:spLocks/>
            </p:cNvSpPr>
            <p:nvPr/>
          </p:nvSpPr>
          <p:spPr>
            <a:xfrm rot="0">
              <a:off x="16344900" y="0"/>
              <a:ext cx="1943100" cy="10286999"/>
            </a:xfrm>
            <a:custGeom>
              <a:gdLst>
                <a:gd name="T1" fmla="*/ 0 w 21600"/>
                <a:gd name="T2" fmla="*/ 0 h 21600"/>
                <a:gd name="T3" fmla="*/ 21600 w 21600"/>
                <a:gd name="T4" fmla="*/ 21600 h 21600"/>
              </a:gdLst>
              <a:rect l="T1" t="T2" r="T3" b="T4"/>
              <a:pathLst>
                <a:path w="21600" h="21600">
                  <a:moveTo>
                    <a:pt x="21600" y="0"/>
                  </a:moveTo>
                  <a:lnTo>
                    <a:pt x="17049" y="0"/>
                  </a:lnTo>
                  <a:lnTo>
                    <a:pt x="0" y="21600"/>
                  </a:lnTo>
                  <a:lnTo>
                    <a:pt x="21600" y="21600"/>
                  </a:lnTo>
                  <a:lnTo>
                    <a:pt x="21600" y="0"/>
                  </a:lnTo>
                  <a:close/>
                </a:path>
              </a:pathLst>
            </a:custGeom>
            <a:solidFill>
              <a:srgbClr val="2D83C3">
                <a:alpha val="70000"/>
              </a:srgbClr>
            </a:solidFill>
            <a:ln cmpd="sng" cap="flat">
              <a:noFill/>
              <a:prstDash val="solid"/>
              <a:miter/>
            </a:ln>
          </p:spPr>
        </p:sp>
      </p:grpSp>
      <p:grpSp>
        <p:nvGrpSpPr>
          <p:cNvPr id="207" name="组合"/>
          <p:cNvGrpSpPr>
            <a:grpSpLocks/>
          </p:cNvGrpSpPr>
          <p:nvPr/>
        </p:nvGrpSpPr>
        <p:grpSpPr>
          <a:xfrm>
            <a:off x="16404370" y="0"/>
            <a:ext cx="1883665" cy="10286999"/>
            <a:chOff x="16404370" y="0"/>
            <a:chExt cx="1883665" cy="10286999"/>
          </a:xfrm>
        </p:grpSpPr>
        <p:sp>
          <p:nvSpPr>
            <p:cNvPr id="206" name="曲线"/>
            <p:cNvSpPr>
              <a:spLocks/>
            </p:cNvSpPr>
            <p:nvPr/>
          </p:nvSpPr>
          <p:spPr>
            <a:xfrm rot="0">
              <a:off x="16404370" y="0"/>
              <a:ext cx="1883665" cy="10286999"/>
            </a:xfrm>
            <a:custGeom>
              <a:gdLst>
                <a:gd name="T1" fmla="*/ 0 w 21600"/>
                <a:gd name="T2" fmla="*/ 0 h 21600"/>
                <a:gd name="T3" fmla="*/ 21600 w 21600"/>
                <a:gd name="T4" fmla="*/ 21600 h 21600"/>
              </a:gdLst>
              <a:rect l="T1" t="T2" r="T3" b="T4"/>
              <a:pathLst>
                <a:path w="21600" h="21600">
                  <a:moveTo>
                    <a:pt x="21600" y="0"/>
                  </a:moveTo>
                  <a:lnTo>
                    <a:pt x="0" y="0"/>
                  </a:lnTo>
                  <a:lnTo>
                    <a:pt x="19170" y="21600"/>
                  </a:lnTo>
                  <a:lnTo>
                    <a:pt x="21600" y="21600"/>
                  </a:lnTo>
                  <a:lnTo>
                    <a:pt x="21600" y="0"/>
                  </a:lnTo>
                  <a:close/>
                </a:path>
              </a:pathLst>
            </a:custGeom>
            <a:solidFill>
              <a:srgbClr val="226192">
                <a:alpha val="80000"/>
              </a:srgbClr>
            </a:solidFill>
            <a:ln cmpd="sng" cap="flat">
              <a:noFill/>
              <a:prstDash val="solid"/>
              <a:miter/>
            </a:ln>
          </p:spPr>
        </p:sp>
      </p:grpSp>
      <p:grpSp>
        <p:nvGrpSpPr>
          <p:cNvPr id="209" name="组合"/>
          <p:cNvGrpSpPr>
            <a:grpSpLocks/>
          </p:cNvGrpSpPr>
          <p:nvPr/>
        </p:nvGrpSpPr>
        <p:grpSpPr>
          <a:xfrm>
            <a:off x="15559088" y="5386388"/>
            <a:ext cx="2728911" cy="4900612"/>
            <a:chOff x="15559088" y="5386388"/>
            <a:chExt cx="2728911" cy="4900612"/>
          </a:xfrm>
        </p:grpSpPr>
        <p:sp>
          <p:nvSpPr>
            <p:cNvPr id="208"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211" name="组合"/>
          <p:cNvGrpSpPr>
            <a:grpSpLocks/>
          </p:cNvGrpSpPr>
          <p:nvPr/>
        </p:nvGrpSpPr>
        <p:grpSpPr>
          <a:xfrm>
            <a:off x="0" y="6015038"/>
            <a:ext cx="671511" cy="4271961"/>
            <a:chOff x="0" y="6015038"/>
            <a:chExt cx="671511" cy="4271961"/>
          </a:xfrm>
        </p:grpSpPr>
        <p:sp>
          <p:nvSpPr>
            <p:cNvPr id="210" name="曲线"/>
            <p:cNvSpPr>
              <a:spLocks/>
            </p:cNvSpPr>
            <p:nvPr/>
          </p:nvSpPr>
          <p:spPr>
            <a:xfrm rot="0">
              <a:off x="0" y="6015038"/>
              <a:ext cx="671511"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grpSp>
      <p:sp>
        <p:nvSpPr>
          <p:cNvPr id="212" name="矩形"/>
          <p:cNvSpPr>
            <a:spLocks/>
          </p:cNvSpPr>
          <p:nvPr/>
        </p:nvSpPr>
        <p:spPr>
          <a:xfrm rot="0">
            <a:off x="1132998" y="559116"/>
            <a:ext cx="16022002" cy="1156335"/>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8640"/>
              </a:lnSpc>
              <a:spcBef>
                <a:spcPts val="0"/>
              </a:spcBef>
              <a:spcAft>
                <a:spcPts val="0"/>
              </a:spcAft>
              <a:buNone/>
            </a:pPr>
            <a:r>
              <a:rPr lang="en-US" altLang="zh-CN"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Dataset Description</a:t>
            </a:r>
            <a:endParaRPr lang="zh-CN" altLang="en-US"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213" name="矩形"/>
          <p:cNvSpPr>
            <a:spLocks/>
          </p:cNvSpPr>
          <p:nvPr/>
        </p:nvSpPr>
        <p:spPr>
          <a:xfrm rot="0">
            <a:off x="1328927" y="2268567"/>
            <a:ext cx="11946251" cy="674030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w Cen MT" pitchFamily="0" charset="0"/>
                <a:ea typeface="宋体" pitchFamily="0" charset="0"/>
                <a:cs typeface="Tw Cen MT" pitchFamily="0" charset="0"/>
              </a:rPr>
              <a:t> Employers Dataset is taken form  Kaggle website for the analyse of  Salary and Compensation Analysis Through Excel Data Modeling. Here’s a detailed description of the dataset structure and the significance of each data field:
</a:t>
            </a:r>
            <a:endParaRPr lang="en-US" altLang="zh-CN" sz="3600" b="0" i="0" u="none" strike="noStrike" kern="1200" cap="none" spc="0" baseline="0">
              <a:solidFill>
                <a:schemeClr val="tx1"/>
              </a:solidFill>
              <a:latin typeface="Tw Cen MT" pitchFamily="0" charset="0"/>
              <a:ea typeface="宋体" pitchFamily="0" charset="0"/>
              <a:cs typeface="Tw Cen MT" pitchFamily="0" charset="0"/>
            </a:endParaRPr>
          </a:p>
          <a:p>
            <a:pPr marL="571500" indent="-571500" algn="l">
              <a:lnSpc>
                <a:spcPct val="100000"/>
              </a:lnSpc>
              <a:spcBef>
                <a:spcPts val="0"/>
              </a:spcBef>
              <a:spcAft>
                <a:spcPts val="0"/>
              </a:spcAft>
              <a:buFont typeface="Arial" pitchFamily="34" charset="0"/>
              <a:buChar char="•"/>
            </a:pPr>
            <a:r>
              <a:rPr lang="en-US" altLang="zh-CN" sz="3600" b="0" i="0" u="none" strike="noStrike" kern="1200" cap="none" spc="0" baseline="0">
                <a:solidFill>
                  <a:schemeClr val="tx1"/>
                </a:solidFill>
                <a:latin typeface="Tw Cen MT" pitchFamily="0" charset="0"/>
                <a:ea typeface="宋体" pitchFamily="0" charset="0"/>
                <a:cs typeface="Tw Cen MT" pitchFamily="0" charset="0"/>
              </a:rPr>
              <a:t>Employee ID
Name
Gender
Salary
Start date
FTE
Employee type </a:t>
            </a:r>
            <a:endParaRPr lang="zh-CN" altLang="en-US" sz="3600" b="0" i="0" u="none" strike="noStrike" kern="1200" cap="none" spc="0" baseline="0">
              <a:solidFill>
                <a:schemeClr val="tx1"/>
              </a:solidFill>
              <a:latin typeface="Tw Cen MT" pitchFamily="0" charset="0"/>
              <a:ea typeface="宋体" pitchFamily="0" charset="0"/>
              <a:cs typeface="Tw Cen MT" pitchFamily="0" charset="0"/>
            </a:endParaRPr>
          </a:p>
        </p:txBody>
      </p:sp>
    </p:spTree>
    <p:extLst>
      <p:ext uri="{BB962C8B-B14F-4D97-AF65-F5344CB8AC3E}">
        <p14:creationId xmlns:p14="http://schemas.microsoft.com/office/powerpoint/2010/main" val="192735201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gradFill>
          <a:gsLst>
            <a:gs pos="0">
              <a:srgbClr val="B7B7B7"/>
            </a:gs>
            <a:gs pos="100000">
              <a:srgbClr val="FFFFFF"/>
            </a:gs>
          </a:gsLst>
          <a:lin ang="5400000" scaled="1"/>
        </a:gradFill>
      </p:bgPr>
    </p:bg>
    <p:spTree>
      <p:nvGrpSpPr>
        <p:cNvPr id="1" name=""/>
        <p:cNvGrpSpPr/>
        <p:nvPr/>
      </p:nvGrpSpPr>
      <p:grpSpPr>
        <a:xfrm>
          <a:off x="0" y="0"/>
          <a:ext cx="0" cy="0"/>
          <a:chOff x="0" y="0"/>
          <a:chExt cx="0" cy="0"/>
        </a:xfrm>
      </p:grpSpPr>
      <p:grpSp>
        <p:nvGrpSpPr>
          <p:cNvPr id="215" name="组合"/>
          <p:cNvGrpSpPr>
            <a:grpSpLocks/>
          </p:cNvGrpSpPr>
          <p:nvPr/>
        </p:nvGrpSpPr>
        <p:grpSpPr>
          <a:xfrm>
            <a:off x="14059089" y="5999"/>
            <a:ext cx="1841563" cy="10282237"/>
            <a:chOff x="14059089" y="5999"/>
            <a:chExt cx="1841563" cy="10282237"/>
          </a:xfrm>
        </p:grpSpPr>
        <p:sp>
          <p:nvSpPr>
            <p:cNvPr id="214" name="曲线"/>
            <p:cNvSpPr>
              <a:spLocks/>
            </p:cNvSpPr>
            <p:nvPr/>
          </p:nvSpPr>
          <p:spPr>
            <a:xfrm rot="0">
              <a:off x="14059089" y="5999"/>
              <a:ext cx="1841563" cy="10282237"/>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217" name="组合"/>
          <p:cNvGrpSpPr>
            <a:grpSpLocks/>
          </p:cNvGrpSpPr>
          <p:nvPr/>
        </p:nvGrpSpPr>
        <p:grpSpPr>
          <a:xfrm>
            <a:off x="11168917" y="5536438"/>
            <a:ext cx="7123080" cy="4756497"/>
            <a:chOff x="11168917" y="5536438"/>
            <a:chExt cx="7123080" cy="4756497"/>
          </a:xfrm>
        </p:grpSpPr>
        <p:sp>
          <p:nvSpPr>
            <p:cNvPr id="216" name="曲线"/>
            <p:cNvSpPr>
              <a:spLocks/>
            </p:cNvSpPr>
            <p:nvPr/>
          </p:nvSpPr>
          <p:spPr>
            <a:xfrm rot="0">
              <a:off x="11168917" y="5536438"/>
              <a:ext cx="7123080" cy="475649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5" y="0"/>
                  </a:lnTo>
                  <a:close/>
                </a:path>
              </a:pathLst>
            </a:custGeom>
            <a:solidFill>
              <a:srgbClr val="5FCAEE"/>
            </a:solidFill>
            <a:ln cmpd="sng" cap="flat">
              <a:noFill/>
              <a:prstDash val="solid"/>
              <a:miter/>
            </a:ln>
          </p:spPr>
        </p:sp>
      </p:grpSp>
      <p:grpSp>
        <p:nvGrpSpPr>
          <p:cNvPr id="219" name="组合"/>
          <p:cNvGrpSpPr>
            <a:grpSpLocks/>
          </p:cNvGrpSpPr>
          <p:nvPr/>
        </p:nvGrpSpPr>
        <p:grpSpPr>
          <a:xfrm>
            <a:off x="13773150" y="0"/>
            <a:ext cx="4514848" cy="10286999"/>
            <a:chOff x="13773150" y="0"/>
            <a:chExt cx="4514848" cy="10286999"/>
          </a:xfrm>
        </p:grpSpPr>
        <p:sp>
          <p:nvSpPr>
            <p:cNvPr id="218" name="曲线"/>
            <p:cNvSpPr>
              <a:spLocks/>
            </p:cNvSpPr>
            <p:nvPr/>
          </p:nvSpPr>
          <p:spPr>
            <a:xfrm rot="0">
              <a:off x="13773150" y="0"/>
              <a:ext cx="4514848" cy="10286999"/>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36000"/>
              </a:srgbClr>
            </a:solidFill>
            <a:ln cmpd="sng" cap="flat">
              <a:noFill/>
              <a:prstDash val="solid"/>
              <a:miter/>
            </a:ln>
          </p:spPr>
        </p:sp>
      </p:grpSp>
      <p:grpSp>
        <p:nvGrpSpPr>
          <p:cNvPr id="221" name="组合"/>
          <p:cNvGrpSpPr>
            <a:grpSpLocks/>
          </p:cNvGrpSpPr>
          <p:nvPr/>
        </p:nvGrpSpPr>
        <p:grpSpPr>
          <a:xfrm>
            <a:off x="14404318" y="0"/>
            <a:ext cx="3883723" cy="10286999"/>
            <a:chOff x="14404318" y="0"/>
            <a:chExt cx="3883723" cy="10286999"/>
          </a:xfrm>
        </p:grpSpPr>
        <p:sp>
          <p:nvSpPr>
            <p:cNvPr id="220" name="曲线"/>
            <p:cNvSpPr>
              <a:spLocks/>
            </p:cNvSpPr>
            <p:nvPr/>
          </p:nvSpPr>
          <p:spPr>
            <a:xfrm rot="0">
              <a:off x="14404318" y="0"/>
              <a:ext cx="3883723" cy="10286999"/>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20000"/>
              </a:srgbClr>
            </a:solidFill>
            <a:ln cmpd="sng" cap="flat">
              <a:noFill/>
              <a:prstDash val="solid"/>
              <a:miter/>
            </a:ln>
          </p:spPr>
        </p:sp>
      </p:grpSp>
      <p:grpSp>
        <p:nvGrpSpPr>
          <p:cNvPr id="223" name="组合"/>
          <p:cNvGrpSpPr>
            <a:grpSpLocks/>
          </p:cNvGrpSpPr>
          <p:nvPr/>
        </p:nvGrpSpPr>
        <p:grpSpPr>
          <a:xfrm>
            <a:off x="13401675" y="4572000"/>
            <a:ext cx="4886323" cy="5715000"/>
            <a:chOff x="13401675" y="4572000"/>
            <a:chExt cx="4886323" cy="5715000"/>
          </a:xfrm>
        </p:grpSpPr>
        <p:sp>
          <p:nvSpPr>
            <p:cNvPr id="222"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225" name="组合"/>
          <p:cNvGrpSpPr>
            <a:grpSpLocks/>
          </p:cNvGrpSpPr>
          <p:nvPr/>
        </p:nvGrpSpPr>
        <p:grpSpPr>
          <a:xfrm>
            <a:off x="14006896" y="0"/>
            <a:ext cx="4281107" cy="10286999"/>
            <a:chOff x="14006896" y="0"/>
            <a:chExt cx="4281107" cy="10286999"/>
          </a:xfrm>
        </p:grpSpPr>
        <p:sp>
          <p:nvSpPr>
            <p:cNvPr id="224" name="曲线"/>
            <p:cNvSpPr>
              <a:spLocks/>
            </p:cNvSpPr>
            <p:nvPr/>
          </p:nvSpPr>
          <p:spPr>
            <a:xfrm rot="0">
              <a:off x="14006896" y="0"/>
              <a:ext cx="4281107" cy="10286999"/>
            </a:xfrm>
            <a:custGeom>
              <a:gdLst>
                <a:gd name="T1" fmla="*/ 0 w 21600"/>
                <a:gd name="T2" fmla="*/ 0 h 21600"/>
                <a:gd name="T3" fmla="*/ 21600 w 21600"/>
                <a:gd name="T4" fmla="*/ 21600 h 21600"/>
              </a:gdLst>
              <a:rect l="T1" t="T2" r="T3" b="T4"/>
              <a:pathLst>
                <a:path w="21600" h="21600">
                  <a:moveTo>
                    <a:pt x="21599" y="0"/>
                  </a:moveTo>
                  <a:lnTo>
                    <a:pt x="0" y="0"/>
                  </a:lnTo>
                  <a:lnTo>
                    <a:pt x="18693" y="21600"/>
                  </a:lnTo>
                  <a:lnTo>
                    <a:pt x="21599" y="21600"/>
                  </a:lnTo>
                  <a:lnTo>
                    <a:pt x="21599" y="0"/>
                  </a:lnTo>
                  <a:close/>
                </a:path>
              </a:pathLst>
            </a:custGeom>
            <a:solidFill>
              <a:srgbClr val="17AFE3">
                <a:alpha val="50000"/>
              </a:srgbClr>
            </a:solidFill>
            <a:ln cmpd="sng" cap="flat">
              <a:noFill/>
              <a:prstDash val="solid"/>
              <a:miter/>
            </a:ln>
          </p:spPr>
        </p:sp>
      </p:grpSp>
      <p:grpSp>
        <p:nvGrpSpPr>
          <p:cNvPr id="227" name="组合"/>
          <p:cNvGrpSpPr>
            <a:grpSpLocks/>
          </p:cNvGrpSpPr>
          <p:nvPr/>
        </p:nvGrpSpPr>
        <p:grpSpPr>
          <a:xfrm>
            <a:off x="16344900" y="0"/>
            <a:ext cx="1943100" cy="10286999"/>
            <a:chOff x="16344900" y="0"/>
            <a:chExt cx="1943100" cy="10286999"/>
          </a:xfrm>
        </p:grpSpPr>
        <p:sp>
          <p:nvSpPr>
            <p:cNvPr id="226" name="曲线"/>
            <p:cNvSpPr>
              <a:spLocks/>
            </p:cNvSpPr>
            <p:nvPr/>
          </p:nvSpPr>
          <p:spPr>
            <a:xfrm rot="0">
              <a:off x="16344900" y="0"/>
              <a:ext cx="1943100" cy="10286999"/>
            </a:xfrm>
            <a:custGeom>
              <a:gdLst>
                <a:gd name="T1" fmla="*/ 0 w 21600"/>
                <a:gd name="T2" fmla="*/ 0 h 21600"/>
                <a:gd name="T3" fmla="*/ 21600 w 21600"/>
                <a:gd name="T4" fmla="*/ 21600 h 21600"/>
              </a:gdLst>
              <a:rect l="T1" t="T2" r="T3" b="T4"/>
              <a:pathLst>
                <a:path w="21600" h="21600">
                  <a:moveTo>
                    <a:pt x="21600" y="0"/>
                  </a:moveTo>
                  <a:lnTo>
                    <a:pt x="17049" y="0"/>
                  </a:lnTo>
                  <a:lnTo>
                    <a:pt x="0" y="21600"/>
                  </a:lnTo>
                  <a:lnTo>
                    <a:pt x="21600" y="21600"/>
                  </a:lnTo>
                  <a:lnTo>
                    <a:pt x="21600" y="0"/>
                  </a:lnTo>
                  <a:close/>
                </a:path>
              </a:pathLst>
            </a:custGeom>
            <a:solidFill>
              <a:srgbClr val="2D83C3">
                <a:alpha val="70000"/>
              </a:srgbClr>
            </a:solidFill>
            <a:ln cmpd="sng" cap="flat">
              <a:noFill/>
              <a:prstDash val="solid"/>
              <a:miter/>
            </a:ln>
          </p:spPr>
        </p:sp>
      </p:grpSp>
      <p:grpSp>
        <p:nvGrpSpPr>
          <p:cNvPr id="229" name="组合"/>
          <p:cNvGrpSpPr>
            <a:grpSpLocks/>
          </p:cNvGrpSpPr>
          <p:nvPr/>
        </p:nvGrpSpPr>
        <p:grpSpPr>
          <a:xfrm>
            <a:off x="16404370" y="0"/>
            <a:ext cx="1883665" cy="10286999"/>
            <a:chOff x="16404370" y="0"/>
            <a:chExt cx="1883665" cy="10286999"/>
          </a:xfrm>
        </p:grpSpPr>
        <p:sp>
          <p:nvSpPr>
            <p:cNvPr id="228" name="曲线"/>
            <p:cNvSpPr>
              <a:spLocks/>
            </p:cNvSpPr>
            <p:nvPr/>
          </p:nvSpPr>
          <p:spPr>
            <a:xfrm rot="0">
              <a:off x="16404370" y="0"/>
              <a:ext cx="1883665" cy="10286999"/>
            </a:xfrm>
            <a:custGeom>
              <a:gdLst>
                <a:gd name="T1" fmla="*/ 0 w 21600"/>
                <a:gd name="T2" fmla="*/ 0 h 21600"/>
                <a:gd name="T3" fmla="*/ 21600 w 21600"/>
                <a:gd name="T4" fmla="*/ 21600 h 21600"/>
              </a:gdLst>
              <a:rect l="T1" t="T2" r="T3" b="T4"/>
              <a:pathLst>
                <a:path w="21600" h="21600">
                  <a:moveTo>
                    <a:pt x="21600" y="0"/>
                  </a:moveTo>
                  <a:lnTo>
                    <a:pt x="0" y="0"/>
                  </a:lnTo>
                  <a:lnTo>
                    <a:pt x="19170" y="21600"/>
                  </a:lnTo>
                  <a:lnTo>
                    <a:pt x="21600" y="21600"/>
                  </a:lnTo>
                  <a:lnTo>
                    <a:pt x="21600" y="0"/>
                  </a:lnTo>
                  <a:close/>
                </a:path>
              </a:pathLst>
            </a:custGeom>
            <a:solidFill>
              <a:srgbClr val="226192">
                <a:alpha val="80000"/>
              </a:srgbClr>
            </a:solidFill>
            <a:ln cmpd="sng" cap="flat">
              <a:noFill/>
              <a:prstDash val="solid"/>
              <a:miter/>
            </a:ln>
          </p:spPr>
        </p:sp>
      </p:grpSp>
      <p:grpSp>
        <p:nvGrpSpPr>
          <p:cNvPr id="231" name="组合"/>
          <p:cNvGrpSpPr>
            <a:grpSpLocks/>
          </p:cNvGrpSpPr>
          <p:nvPr/>
        </p:nvGrpSpPr>
        <p:grpSpPr>
          <a:xfrm>
            <a:off x="15559088" y="5386388"/>
            <a:ext cx="2728911" cy="4900612"/>
            <a:chOff x="15559088" y="5386388"/>
            <a:chExt cx="2728911" cy="4900612"/>
          </a:xfrm>
        </p:grpSpPr>
        <p:sp>
          <p:nvSpPr>
            <p:cNvPr id="230"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233" name="组合"/>
          <p:cNvGrpSpPr>
            <a:grpSpLocks/>
          </p:cNvGrpSpPr>
          <p:nvPr/>
        </p:nvGrpSpPr>
        <p:grpSpPr>
          <a:xfrm>
            <a:off x="0" y="6015038"/>
            <a:ext cx="671511" cy="4271961"/>
            <a:chOff x="0" y="6015038"/>
            <a:chExt cx="671511" cy="4271961"/>
          </a:xfrm>
        </p:grpSpPr>
        <p:sp>
          <p:nvSpPr>
            <p:cNvPr id="232" name="曲线"/>
            <p:cNvSpPr>
              <a:spLocks/>
            </p:cNvSpPr>
            <p:nvPr/>
          </p:nvSpPr>
          <p:spPr>
            <a:xfrm rot="0">
              <a:off x="0" y="6015038"/>
              <a:ext cx="671511"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grpSp>
      <p:grpSp>
        <p:nvGrpSpPr>
          <p:cNvPr id="235" name="组合"/>
          <p:cNvGrpSpPr>
            <a:grpSpLocks/>
          </p:cNvGrpSpPr>
          <p:nvPr/>
        </p:nvGrpSpPr>
        <p:grpSpPr>
          <a:xfrm>
            <a:off x="14030326" y="8843961"/>
            <a:ext cx="271461" cy="271461"/>
            <a:chOff x="14030326" y="8843961"/>
            <a:chExt cx="271461" cy="271461"/>
          </a:xfrm>
        </p:grpSpPr>
        <p:sp>
          <p:nvSpPr>
            <p:cNvPr id="234" name="曲线"/>
            <p:cNvSpPr>
              <a:spLocks/>
            </p:cNvSpPr>
            <p:nvPr/>
          </p:nvSpPr>
          <p:spPr>
            <a:xfrm rot="0">
              <a:off x="14030326" y="8843961"/>
              <a:ext cx="271461" cy="27146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sp>
        <p:nvSpPr>
          <p:cNvPr id="236" name="曲线"/>
          <p:cNvSpPr>
            <a:spLocks/>
          </p:cNvSpPr>
          <p:nvPr/>
        </p:nvSpPr>
        <p:spPr>
          <a:xfrm rot="0">
            <a:off x="2500312" y="9701212"/>
            <a:ext cx="114300" cy="2667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l="-66666" r="-66666"/>
            </a:stretch>
          </a:blipFill>
          <a:ln cmpd="sng" cap="flat">
            <a:noFill/>
            <a:prstDash val="solid"/>
            <a:miter/>
          </a:ln>
        </p:spPr>
      </p:sp>
      <p:sp>
        <p:nvSpPr>
          <p:cNvPr id="237" name="矩形"/>
          <p:cNvSpPr>
            <a:spLocks/>
          </p:cNvSpPr>
          <p:nvPr/>
        </p:nvSpPr>
        <p:spPr>
          <a:xfrm rot="0">
            <a:off x="16915828" y="9707466"/>
            <a:ext cx="342900" cy="29019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10</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238" name="矩形"/>
          <p:cNvSpPr>
            <a:spLocks/>
          </p:cNvSpPr>
          <p:nvPr/>
        </p:nvSpPr>
        <p:spPr>
          <a:xfrm rot="0">
            <a:off x="1109662" y="330512"/>
            <a:ext cx="4955856" cy="11430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8640"/>
              </a:lnSpc>
              <a:spcBef>
                <a:spcPts val="0"/>
              </a:spcBef>
              <a:spcAft>
                <a:spcPts val="0"/>
              </a:spcAft>
              <a:buNone/>
            </a:pPr>
            <a:r>
              <a:rPr lang="en-US" altLang="zh-CN" sz="7200" b="0" i="0" u="none" strike="noStrike" kern="1200" cap="none" spc="-44" baseline="0">
                <a:solidFill>
                  <a:srgbClr val="000000"/>
                </a:solidFill>
                <a:latin typeface="Trebuchet MS Bold" pitchFamily="0" charset="0"/>
                <a:ea typeface="Trebuchet MS Bold" pitchFamily="0" charset="0"/>
                <a:cs typeface="Trebuchet MS Bold" pitchFamily="0" charset="0"/>
                <a:sym typeface="Trebuchet MS Bold" pitchFamily="0" charset="0"/>
              </a:rPr>
              <a:t>MODELLING</a:t>
            </a:r>
            <a:endParaRPr lang="zh-CN" altLang="en-US" sz="7200" b="0" i="0" u="none" strike="noStrike" kern="1200" cap="none" spc="-44"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grpSp>
        <p:nvGrpSpPr>
          <p:cNvPr id="240" name="组合"/>
          <p:cNvGrpSpPr>
            <a:grpSpLocks/>
          </p:cNvGrpSpPr>
          <p:nvPr/>
        </p:nvGrpSpPr>
        <p:grpSpPr>
          <a:xfrm>
            <a:off x="15087600" y="787712"/>
            <a:ext cx="685800" cy="685800"/>
            <a:chOff x="15087600" y="787712"/>
            <a:chExt cx="685800" cy="685800"/>
          </a:xfrm>
        </p:grpSpPr>
        <p:sp>
          <p:nvSpPr>
            <p:cNvPr id="239" name="曲线"/>
            <p:cNvSpPr>
              <a:spLocks/>
            </p:cNvSpPr>
            <p:nvPr/>
          </p:nvSpPr>
          <p:spPr>
            <a:xfrm rot="0">
              <a:off x="15087600" y="787712"/>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sp>
        <p:nvSpPr>
          <p:cNvPr id="241" name="矩形"/>
          <p:cNvSpPr>
            <a:spLocks/>
          </p:cNvSpPr>
          <p:nvPr/>
        </p:nvSpPr>
        <p:spPr>
          <a:xfrm rot="0">
            <a:off x="2281369" y="2228400"/>
            <a:ext cx="11674261" cy="840230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w Cen MT" pitchFamily="0" charset="0"/>
                <a:ea typeface="宋体" pitchFamily="0" charset="0"/>
                <a:cs typeface="Tw Cen MT" pitchFamily="0" charset="0"/>
              </a:rPr>
              <a:t>1.Preparing the</a:t>
            </a:r>
            <a:r>
              <a:rPr lang="en-US" altLang="zh-CN" sz="3600" b="1" i="0" u="none" strike="noStrike" kern="1200" cap="none" spc="0" baseline="0">
                <a:solidFill>
                  <a:schemeClr val="tx1"/>
                </a:solidFill>
                <a:latin typeface="Tw Cen MT" pitchFamily="0" charset="0"/>
                <a:ea typeface="宋体" pitchFamily="0" charset="0"/>
                <a:cs typeface="Tw Cen MT" pitchFamily="0" charset="0"/>
              </a:rPr>
              <a:t> </a:t>
            </a:r>
            <a:r>
              <a:rPr lang="en-US" altLang="zh-CN" sz="3600" b="0" i="0" u="none" strike="noStrike" kern="1200" cap="none" spc="0" baseline="0">
                <a:solidFill>
                  <a:schemeClr val="tx1"/>
                </a:solidFill>
                <a:latin typeface="Tw Cen MT" pitchFamily="0" charset="0"/>
                <a:ea typeface="宋体" pitchFamily="0" charset="0"/>
                <a:cs typeface="Tw Cen MT" pitchFamily="0" charset="0"/>
              </a:rPr>
              <a:t>Data </a:t>
            </a:r>
            <a:endParaRPr lang="en-US" altLang="zh-CN" sz="3600" b="0" i="0" u="none" strike="noStrike" kern="1200" cap="none" spc="0" baseline="0">
              <a:solidFill>
                <a:schemeClr val="tx1"/>
              </a:solidFill>
              <a:latin typeface="Tw Cen MT" pitchFamily="0" charset="0"/>
              <a:ea typeface="宋体" pitchFamily="0" charset="0"/>
              <a:cs typeface="Tw Cen MT"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w Cen MT" pitchFamily="0" charset="0"/>
                <a:ea typeface="宋体" pitchFamily="0" charset="0"/>
                <a:cs typeface="Tw Cen MT" pitchFamily="0" charset="0"/>
              </a:rPr>
              <a:t>     Selecting the Data that was need </a:t>
            </a:r>
            <a:endParaRPr lang="en-US" altLang="zh-CN" sz="3600" b="0" i="0" u="none" strike="noStrike" kern="1200" cap="none" spc="0" baseline="0">
              <a:solidFill>
                <a:schemeClr val="tx1"/>
              </a:solidFill>
              <a:latin typeface="Tw Cen MT" pitchFamily="0" charset="0"/>
              <a:ea typeface="宋体" pitchFamily="0" charset="0"/>
              <a:cs typeface="Tw Cen MT"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w Cen MT" pitchFamily="0" charset="0"/>
                <a:ea typeface="宋体" pitchFamily="0" charset="0"/>
                <a:cs typeface="Tw Cen MT" pitchFamily="0" charset="0"/>
              </a:rPr>
              <a:t>2. Finding the</a:t>
            </a:r>
            <a:endParaRPr lang="en-US" altLang="zh-CN" sz="3600" b="0" i="0" u="none" strike="noStrike" kern="1200" cap="none" spc="0" baseline="0">
              <a:solidFill>
                <a:schemeClr val="tx1"/>
              </a:solidFill>
              <a:latin typeface="Tw Cen MT" pitchFamily="0" charset="0"/>
              <a:ea typeface="宋体" pitchFamily="0" charset="0"/>
              <a:cs typeface="Tw Cen MT"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w Cen MT" pitchFamily="0" charset="0"/>
                <a:ea typeface="宋体" pitchFamily="0" charset="0"/>
                <a:cs typeface="Tw Cen MT" pitchFamily="0" charset="0"/>
              </a:rPr>
              <a:t>      average , minimum and maximum</a:t>
            </a:r>
            <a:endParaRPr lang="en-US" altLang="zh-CN" sz="3600" b="1" i="0" u="none" strike="noStrike" kern="1200" cap="none" spc="0" baseline="0">
              <a:solidFill>
                <a:schemeClr val="tx1"/>
              </a:solidFill>
              <a:latin typeface="Tw Cen MT" pitchFamily="0" charset="0"/>
              <a:ea typeface="宋体" pitchFamily="0" charset="0"/>
              <a:cs typeface="Tw Cen MT" pitchFamily="0" charset="0"/>
            </a:endParaRPr>
          </a:p>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w Cen MT" pitchFamily="0" charset="0"/>
                <a:ea typeface="宋体" pitchFamily="0" charset="0"/>
                <a:cs typeface="Tw Cen MT" pitchFamily="0" charset="0"/>
              </a:rPr>
              <a:t>     </a:t>
            </a:r>
            <a:r>
              <a:rPr lang="en-US" altLang="zh-CN" sz="3600" b="0" i="0" u="none" strike="noStrike" kern="1200" cap="none" spc="0" baseline="0">
                <a:solidFill>
                  <a:schemeClr val="tx1"/>
                </a:solidFill>
                <a:latin typeface="Tw Cen MT" pitchFamily="0" charset="0"/>
                <a:ea typeface="宋体" pitchFamily="0" charset="0"/>
                <a:cs typeface="Tw Cen MT" pitchFamily="0" charset="0"/>
              </a:rPr>
              <a:t>of Salary of employers </a:t>
            </a:r>
            <a:endParaRPr lang="en-US" altLang="zh-CN" sz="3600" b="0" i="0" u="none" strike="noStrike" kern="1200" cap="none" spc="0" baseline="0">
              <a:solidFill>
                <a:schemeClr val="tx1"/>
              </a:solidFill>
              <a:latin typeface="Tw Cen MT" pitchFamily="0" charset="0"/>
              <a:ea typeface="宋体" pitchFamily="0" charset="0"/>
              <a:cs typeface="Tw Cen MT"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w Cen MT" pitchFamily="0" charset="0"/>
                <a:ea typeface="宋体" pitchFamily="0" charset="0"/>
                <a:cs typeface="Tw Cen MT" pitchFamily="0" charset="0"/>
              </a:rPr>
              <a:t>3. Creating the chart</a:t>
            </a:r>
            <a:endParaRPr lang="en-US" altLang="zh-CN" sz="3600" b="0" i="0" u="none" strike="noStrike" kern="1200" cap="none" spc="0" baseline="0">
              <a:solidFill>
                <a:schemeClr val="tx1"/>
              </a:solidFill>
              <a:latin typeface="Tw Cen MT" pitchFamily="0" charset="0"/>
              <a:ea typeface="宋体" pitchFamily="0" charset="0"/>
              <a:cs typeface="Tw Cen MT"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w Cen MT" pitchFamily="0" charset="0"/>
                <a:ea typeface="宋体" pitchFamily="0" charset="0"/>
                <a:cs typeface="Tw Cen MT" pitchFamily="0" charset="0"/>
              </a:rPr>
              <a:t>      based on average, minimum </a:t>
            </a:r>
            <a:endParaRPr lang="en-US" altLang="zh-CN" sz="3600" b="0" i="0" u="none" strike="noStrike" kern="1200" cap="none" spc="0" baseline="0">
              <a:solidFill>
                <a:schemeClr val="tx1"/>
              </a:solidFill>
              <a:latin typeface="Tw Cen MT" pitchFamily="0" charset="0"/>
              <a:ea typeface="宋体" pitchFamily="0" charset="0"/>
              <a:cs typeface="Tw Cen MT"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w Cen MT" pitchFamily="0" charset="0"/>
                <a:ea typeface="宋体" pitchFamily="0" charset="0"/>
                <a:cs typeface="Tw Cen MT" pitchFamily="0" charset="0"/>
              </a:rPr>
              <a:t>       And maximum </a:t>
            </a:r>
            <a:endParaRPr lang="en-US" altLang="zh-CN" sz="3600" b="0" i="0" u="none" strike="noStrike" kern="1200" cap="none" spc="0" baseline="0">
              <a:solidFill>
                <a:schemeClr val="tx1"/>
              </a:solidFill>
              <a:latin typeface="Tw Cen MT" pitchFamily="0" charset="0"/>
              <a:ea typeface="宋体" pitchFamily="0" charset="0"/>
              <a:cs typeface="Tw Cen MT"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w Cen MT" pitchFamily="0" charset="0"/>
                <a:ea typeface="宋体" pitchFamily="0" charset="0"/>
                <a:cs typeface="Tw Cen MT" pitchFamily="0" charset="0"/>
              </a:rPr>
              <a:t>4. Selecting  the  dataset that was need</a:t>
            </a:r>
            <a:endParaRPr lang="en-US" altLang="zh-CN" sz="3600" b="0" i="0" u="none" strike="noStrike" kern="1200" cap="none" spc="0" baseline="0">
              <a:solidFill>
                <a:schemeClr val="tx1"/>
              </a:solidFill>
              <a:latin typeface="Tw Cen MT" pitchFamily="0" charset="0"/>
              <a:ea typeface="宋体" pitchFamily="0" charset="0"/>
              <a:cs typeface="Tw Cen MT"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w Cen MT" pitchFamily="0" charset="0"/>
                <a:ea typeface="宋体" pitchFamily="0" charset="0"/>
                <a:cs typeface="Tw Cen MT" pitchFamily="0" charset="0"/>
              </a:rPr>
              <a:t>5. Click Inset And creating the pivot table </a:t>
            </a:r>
            <a:endParaRPr lang="en-US" altLang="zh-CN" sz="3600" b="0" i="0" u="none" strike="noStrike" kern="1200" cap="none" spc="0" baseline="0">
              <a:solidFill>
                <a:schemeClr val="tx1"/>
              </a:solidFill>
              <a:latin typeface="Tw Cen MT" pitchFamily="0" charset="0"/>
              <a:ea typeface="宋体" pitchFamily="0" charset="0"/>
              <a:cs typeface="Tw Cen MT"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w Cen MT" pitchFamily="0" charset="0"/>
                <a:ea typeface="宋体" pitchFamily="0" charset="0"/>
                <a:cs typeface="Tw Cen MT" pitchFamily="0" charset="0"/>
              </a:rPr>
              <a:t>6. And adding the final report of pivot chart</a:t>
            </a:r>
            <a:endParaRPr lang="en-US" altLang="zh-CN" sz="3600" b="0" i="0" u="none" strike="noStrike" kern="1200" cap="none" spc="0" baseline="0">
              <a:solidFill>
                <a:schemeClr val="tx1"/>
              </a:solidFill>
              <a:latin typeface="Tw Cen MT" pitchFamily="0" charset="0"/>
              <a:ea typeface="宋体" pitchFamily="0" charset="0"/>
              <a:cs typeface="Tw Cen MT" pitchFamily="0" charset="0"/>
            </a:endParaRPr>
          </a:p>
          <a:p>
            <a:pPr marL="0" indent="0" algn="l">
              <a:lnSpc>
                <a:spcPct val="100000"/>
              </a:lnSpc>
              <a:spcBef>
                <a:spcPts val="0"/>
              </a:spcBef>
              <a:spcAft>
                <a:spcPts val="0"/>
              </a:spcAft>
              <a:buNone/>
            </a:pPr>
            <a:endParaRPr lang="en-US" altLang="zh-CN" sz="3600" b="0" i="0" u="none" strike="noStrike" kern="1200" cap="none" spc="0" baseline="0">
              <a:solidFill>
                <a:schemeClr val="tx1"/>
              </a:solidFill>
              <a:latin typeface="Tw Cen MT" pitchFamily="0" charset="0"/>
              <a:ea typeface="宋体" pitchFamily="0" charset="0"/>
              <a:cs typeface="Tw Cen MT" pitchFamily="0" charset="0"/>
            </a:endParaRPr>
          </a:p>
          <a:p>
            <a:pPr marL="0" indent="0" algn="l">
              <a:lnSpc>
                <a:spcPct val="100000"/>
              </a:lnSpc>
              <a:spcBef>
                <a:spcPts val="0"/>
              </a:spcBef>
              <a:spcAft>
                <a:spcPts val="0"/>
              </a:spcAft>
              <a:buNone/>
            </a:pPr>
            <a:endParaRPr lang="en-US" altLang="zh-CN" sz="3600" b="0" i="0" u="none" strike="noStrike" kern="1200" cap="none" spc="0" baseline="0">
              <a:solidFill>
                <a:schemeClr val="tx1"/>
              </a:solidFill>
              <a:latin typeface="Tw Cen MT" pitchFamily="0" charset="0"/>
              <a:ea typeface="宋体" pitchFamily="0" charset="0"/>
              <a:cs typeface="Tw Cen MT" pitchFamily="0" charset="0"/>
            </a:endParaRPr>
          </a:p>
          <a:p>
            <a:pPr marL="0" indent="0" algn="l">
              <a:lnSpc>
                <a:spcPct val="100000"/>
              </a:lnSpc>
              <a:spcBef>
                <a:spcPts val="0"/>
              </a:spcBef>
              <a:spcAft>
                <a:spcPts val="0"/>
              </a:spcAft>
              <a:buNone/>
            </a:pPr>
            <a:endParaRPr lang="en-US" altLang="zh-CN" sz="3600" b="0" i="0" u="none" strike="noStrike" kern="1200" cap="none" spc="0" baseline="0">
              <a:solidFill>
                <a:schemeClr val="tx1"/>
              </a:solidFill>
              <a:latin typeface="Tw Cen MT" pitchFamily="0" charset="0"/>
              <a:ea typeface="宋体" pitchFamily="0" charset="0"/>
              <a:cs typeface="Tw Cen MT"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w Cen MT" pitchFamily="0" charset="0"/>
                <a:ea typeface="宋体" pitchFamily="0" charset="0"/>
                <a:cs typeface="Tw Cen MT" pitchFamily="0" charset="0"/>
              </a:rPr>
              <a:t>  </a:t>
            </a:r>
            <a:endParaRPr lang="zh-CN" altLang="en-US" sz="3600" b="0" i="0" u="none" strike="noStrike" kern="1200" cap="none" spc="0" baseline="0">
              <a:solidFill>
                <a:schemeClr val="tx1"/>
              </a:solidFill>
              <a:latin typeface="Tw Cen MT" pitchFamily="0" charset="0"/>
              <a:ea typeface="宋体" pitchFamily="0" charset="0"/>
              <a:cs typeface="Tw Cen MT" pitchFamily="0" charset="0"/>
            </a:endParaRPr>
          </a:p>
        </p:txBody>
      </p:sp>
    </p:spTree>
    <p:extLst>
      <p:ext uri="{BB962C8B-B14F-4D97-AF65-F5344CB8AC3E}">
        <p14:creationId xmlns:p14="http://schemas.microsoft.com/office/powerpoint/2010/main" val="199086104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gradFill>
          <a:gsLst>
            <a:gs pos="0">
              <a:srgbClr val="B7B7B7"/>
            </a:gs>
            <a:gs pos="100000">
              <a:srgbClr val="FFFFFF"/>
            </a:gs>
          </a:gsLst>
          <a:lin ang="5400000" scaled="1"/>
        </a:gradFill>
      </p:bgPr>
    </p:bg>
    <p:spTree>
      <p:nvGrpSpPr>
        <p:cNvPr id="1" name=""/>
        <p:cNvGrpSpPr/>
        <p:nvPr/>
      </p:nvGrpSpPr>
      <p:grpSpPr>
        <a:xfrm>
          <a:off x="0" y="0"/>
          <a:ext cx="0" cy="0"/>
          <a:chOff x="0" y="0"/>
          <a:chExt cx="0" cy="0"/>
        </a:xfrm>
      </p:grpSpPr>
      <p:grpSp>
        <p:nvGrpSpPr>
          <p:cNvPr id="243" name="组合"/>
          <p:cNvGrpSpPr>
            <a:grpSpLocks/>
          </p:cNvGrpSpPr>
          <p:nvPr/>
        </p:nvGrpSpPr>
        <p:grpSpPr>
          <a:xfrm>
            <a:off x="14059089" y="5999"/>
            <a:ext cx="1841563" cy="10282237"/>
            <a:chOff x="14059089" y="5999"/>
            <a:chExt cx="1841563" cy="10282237"/>
          </a:xfrm>
        </p:grpSpPr>
        <p:sp>
          <p:nvSpPr>
            <p:cNvPr id="242" name="曲线"/>
            <p:cNvSpPr>
              <a:spLocks/>
            </p:cNvSpPr>
            <p:nvPr/>
          </p:nvSpPr>
          <p:spPr>
            <a:xfrm rot="0">
              <a:off x="14059089" y="5999"/>
              <a:ext cx="1841563" cy="10282237"/>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245" name="组合"/>
          <p:cNvGrpSpPr>
            <a:grpSpLocks/>
          </p:cNvGrpSpPr>
          <p:nvPr/>
        </p:nvGrpSpPr>
        <p:grpSpPr>
          <a:xfrm>
            <a:off x="11168917" y="5536438"/>
            <a:ext cx="7123080" cy="4756497"/>
            <a:chOff x="11168917" y="5536438"/>
            <a:chExt cx="7123080" cy="4756497"/>
          </a:xfrm>
        </p:grpSpPr>
        <p:sp>
          <p:nvSpPr>
            <p:cNvPr id="244" name="曲线"/>
            <p:cNvSpPr>
              <a:spLocks/>
            </p:cNvSpPr>
            <p:nvPr/>
          </p:nvSpPr>
          <p:spPr>
            <a:xfrm rot="0">
              <a:off x="11168917" y="5536438"/>
              <a:ext cx="7123080" cy="475649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5" y="0"/>
                  </a:lnTo>
                  <a:close/>
                </a:path>
              </a:pathLst>
            </a:custGeom>
            <a:solidFill>
              <a:srgbClr val="5FCAEE"/>
            </a:solidFill>
            <a:ln cmpd="sng" cap="flat">
              <a:noFill/>
              <a:prstDash val="solid"/>
              <a:miter/>
            </a:ln>
          </p:spPr>
        </p:sp>
      </p:grpSp>
      <p:grpSp>
        <p:nvGrpSpPr>
          <p:cNvPr id="247" name="组合"/>
          <p:cNvGrpSpPr>
            <a:grpSpLocks/>
          </p:cNvGrpSpPr>
          <p:nvPr/>
        </p:nvGrpSpPr>
        <p:grpSpPr>
          <a:xfrm>
            <a:off x="13773150" y="0"/>
            <a:ext cx="4514848" cy="10286999"/>
            <a:chOff x="13773150" y="0"/>
            <a:chExt cx="4514848" cy="10286999"/>
          </a:xfrm>
        </p:grpSpPr>
        <p:sp>
          <p:nvSpPr>
            <p:cNvPr id="246" name="曲线"/>
            <p:cNvSpPr>
              <a:spLocks/>
            </p:cNvSpPr>
            <p:nvPr/>
          </p:nvSpPr>
          <p:spPr>
            <a:xfrm rot="0">
              <a:off x="13773150" y="0"/>
              <a:ext cx="4514848" cy="10286999"/>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36000"/>
              </a:srgbClr>
            </a:solidFill>
            <a:ln cmpd="sng" cap="flat">
              <a:noFill/>
              <a:prstDash val="solid"/>
              <a:miter/>
            </a:ln>
          </p:spPr>
        </p:sp>
      </p:grpSp>
      <p:grpSp>
        <p:nvGrpSpPr>
          <p:cNvPr id="249" name="组合"/>
          <p:cNvGrpSpPr>
            <a:grpSpLocks/>
          </p:cNvGrpSpPr>
          <p:nvPr/>
        </p:nvGrpSpPr>
        <p:grpSpPr>
          <a:xfrm>
            <a:off x="14404318" y="0"/>
            <a:ext cx="3883723" cy="10286999"/>
            <a:chOff x="14404318" y="0"/>
            <a:chExt cx="3883723" cy="10286999"/>
          </a:xfrm>
        </p:grpSpPr>
        <p:sp>
          <p:nvSpPr>
            <p:cNvPr id="248" name="曲线"/>
            <p:cNvSpPr>
              <a:spLocks/>
            </p:cNvSpPr>
            <p:nvPr/>
          </p:nvSpPr>
          <p:spPr>
            <a:xfrm rot="0">
              <a:off x="14404318" y="0"/>
              <a:ext cx="3883723" cy="10286999"/>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20000"/>
              </a:srgbClr>
            </a:solidFill>
            <a:ln cmpd="sng" cap="flat">
              <a:noFill/>
              <a:prstDash val="solid"/>
              <a:miter/>
            </a:ln>
          </p:spPr>
        </p:sp>
      </p:grpSp>
      <p:grpSp>
        <p:nvGrpSpPr>
          <p:cNvPr id="251" name="组合"/>
          <p:cNvGrpSpPr>
            <a:grpSpLocks/>
          </p:cNvGrpSpPr>
          <p:nvPr/>
        </p:nvGrpSpPr>
        <p:grpSpPr>
          <a:xfrm>
            <a:off x="13401675" y="4572000"/>
            <a:ext cx="4886323" cy="5715000"/>
            <a:chOff x="13401675" y="4572000"/>
            <a:chExt cx="4886323" cy="5715000"/>
          </a:xfrm>
        </p:grpSpPr>
        <p:sp>
          <p:nvSpPr>
            <p:cNvPr id="250"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253" name="组合"/>
          <p:cNvGrpSpPr>
            <a:grpSpLocks/>
          </p:cNvGrpSpPr>
          <p:nvPr/>
        </p:nvGrpSpPr>
        <p:grpSpPr>
          <a:xfrm>
            <a:off x="14006896" y="0"/>
            <a:ext cx="4281107" cy="10286999"/>
            <a:chOff x="14006896" y="0"/>
            <a:chExt cx="4281107" cy="10286999"/>
          </a:xfrm>
        </p:grpSpPr>
        <p:sp>
          <p:nvSpPr>
            <p:cNvPr id="252" name="曲线"/>
            <p:cNvSpPr>
              <a:spLocks/>
            </p:cNvSpPr>
            <p:nvPr/>
          </p:nvSpPr>
          <p:spPr>
            <a:xfrm rot="0">
              <a:off x="14006896" y="0"/>
              <a:ext cx="4281107" cy="10286999"/>
            </a:xfrm>
            <a:custGeom>
              <a:gdLst>
                <a:gd name="T1" fmla="*/ 0 w 21600"/>
                <a:gd name="T2" fmla="*/ 0 h 21600"/>
                <a:gd name="T3" fmla="*/ 21600 w 21600"/>
                <a:gd name="T4" fmla="*/ 21600 h 21600"/>
              </a:gdLst>
              <a:rect l="T1" t="T2" r="T3" b="T4"/>
              <a:pathLst>
                <a:path w="21600" h="21600">
                  <a:moveTo>
                    <a:pt x="21599" y="0"/>
                  </a:moveTo>
                  <a:lnTo>
                    <a:pt x="0" y="0"/>
                  </a:lnTo>
                  <a:lnTo>
                    <a:pt x="18693" y="21600"/>
                  </a:lnTo>
                  <a:lnTo>
                    <a:pt x="21599" y="21600"/>
                  </a:lnTo>
                  <a:lnTo>
                    <a:pt x="21599" y="0"/>
                  </a:lnTo>
                  <a:close/>
                </a:path>
              </a:pathLst>
            </a:custGeom>
            <a:solidFill>
              <a:srgbClr val="17AFE3">
                <a:alpha val="50000"/>
              </a:srgbClr>
            </a:solidFill>
            <a:ln cmpd="sng" cap="flat">
              <a:noFill/>
              <a:prstDash val="solid"/>
              <a:miter/>
            </a:ln>
          </p:spPr>
        </p:sp>
      </p:grpSp>
      <p:grpSp>
        <p:nvGrpSpPr>
          <p:cNvPr id="255" name="组合"/>
          <p:cNvGrpSpPr>
            <a:grpSpLocks/>
          </p:cNvGrpSpPr>
          <p:nvPr/>
        </p:nvGrpSpPr>
        <p:grpSpPr>
          <a:xfrm>
            <a:off x="16344900" y="0"/>
            <a:ext cx="1943100" cy="10286999"/>
            <a:chOff x="16344900" y="0"/>
            <a:chExt cx="1943100" cy="10286999"/>
          </a:xfrm>
        </p:grpSpPr>
        <p:sp>
          <p:nvSpPr>
            <p:cNvPr id="254" name="曲线"/>
            <p:cNvSpPr>
              <a:spLocks/>
            </p:cNvSpPr>
            <p:nvPr/>
          </p:nvSpPr>
          <p:spPr>
            <a:xfrm rot="0">
              <a:off x="16344900" y="0"/>
              <a:ext cx="1943100" cy="10286999"/>
            </a:xfrm>
            <a:custGeom>
              <a:gdLst>
                <a:gd name="T1" fmla="*/ 0 w 21600"/>
                <a:gd name="T2" fmla="*/ 0 h 21600"/>
                <a:gd name="T3" fmla="*/ 21600 w 21600"/>
                <a:gd name="T4" fmla="*/ 21600 h 21600"/>
              </a:gdLst>
              <a:rect l="T1" t="T2" r="T3" b="T4"/>
              <a:pathLst>
                <a:path w="21600" h="21600">
                  <a:moveTo>
                    <a:pt x="21600" y="0"/>
                  </a:moveTo>
                  <a:lnTo>
                    <a:pt x="17049" y="0"/>
                  </a:lnTo>
                  <a:lnTo>
                    <a:pt x="0" y="21600"/>
                  </a:lnTo>
                  <a:lnTo>
                    <a:pt x="21600" y="21600"/>
                  </a:lnTo>
                  <a:lnTo>
                    <a:pt x="21600" y="0"/>
                  </a:lnTo>
                  <a:close/>
                </a:path>
              </a:pathLst>
            </a:custGeom>
            <a:solidFill>
              <a:srgbClr val="2D83C3">
                <a:alpha val="70000"/>
              </a:srgbClr>
            </a:solidFill>
            <a:ln cmpd="sng" cap="flat">
              <a:noFill/>
              <a:prstDash val="solid"/>
              <a:miter/>
            </a:ln>
          </p:spPr>
        </p:sp>
      </p:grpSp>
      <p:grpSp>
        <p:nvGrpSpPr>
          <p:cNvPr id="257" name="组合"/>
          <p:cNvGrpSpPr>
            <a:grpSpLocks/>
          </p:cNvGrpSpPr>
          <p:nvPr/>
        </p:nvGrpSpPr>
        <p:grpSpPr>
          <a:xfrm>
            <a:off x="16404370" y="0"/>
            <a:ext cx="1883665" cy="10286999"/>
            <a:chOff x="16404370" y="0"/>
            <a:chExt cx="1883665" cy="10286999"/>
          </a:xfrm>
        </p:grpSpPr>
        <p:sp>
          <p:nvSpPr>
            <p:cNvPr id="256" name="曲线"/>
            <p:cNvSpPr>
              <a:spLocks/>
            </p:cNvSpPr>
            <p:nvPr/>
          </p:nvSpPr>
          <p:spPr>
            <a:xfrm rot="0">
              <a:off x="16404370" y="0"/>
              <a:ext cx="1883665" cy="10286999"/>
            </a:xfrm>
            <a:custGeom>
              <a:gdLst>
                <a:gd name="T1" fmla="*/ 0 w 21600"/>
                <a:gd name="T2" fmla="*/ 0 h 21600"/>
                <a:gd name="T3" fmla="*/ 21600 w 21600"/>
                <a:gd name="T4" fmla="*/ 21600 h 21600"/>
              </a:gdLst>
              <a:rect l="T1" t="T2" r="T3" b="T4"/>
              <a:pathLst>
                <a:path w="21600" h="21600">
                  <a:moveTo>
                    <a:pt x="21600" y="0"/>
                  </a:moveTo>
                  <a:lnTo>
                    <a:pt x="0" y="0"/>
                  </a:lnTo>
                  <a:lnTo>
                    <a:pt x="19170" y="21600"/>
                  </a:lnTo>
                  <a:lnTo>
                    <a:pt x="21600" y="21600"/>
                  </a:lnTo>
                  <a:lnTo>
                    <a:pt x="21600" y="0"/>
                  </a:lnTo>
                  <a:close/>
                </a:path>
              </a:pathLst>
            </a:custGeom>
            <a:solidFill>
              <a:srgbClr val="226192">
                <a:alpha val="80000"/>
              </a:srgbClr>
            </a:solidFill>
            <a:ln cmpd="sng" cap="flat">
              <a:noFill/>
              <a:prstDash val="solid"/>
              <a:miter/>
            </a:ln>
          </p:spPr>
        </p:sp>
      </p:grpSp>
      <p:grpSp>
        <p:nvGrpSpPr>
          <p:cNvPr id="259" name="组合"/>
          <p:cNvGrpSpPr>
            <a:grpSpLocks/>
          </p:cNvGrpSpPr>
          <p:nvPr/>
        </p:nvGrpSpPr>
        <p:grpSpPr>
          <a:xfrm>
            <a:off x="15559088" y="5386388"/>
            <a:ext cx="2728911" cy="4900612"/>
            <a:chOff x="15559088" y="5386388"/>
            <a:chExt cx="2728911" cy="4900612"/>
          </a:xfrm>
        </p:grpSpPr>
        <p:sp>
          <p:nvSpPr>
            <p:cNvPr id="258"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grpSp>
        <p:nvGrpSpPr>
          <p:cNvPr id="261" name="组合"/>
          <p:cNvGrpSpPr>
            <a:grpSpLocks/>
          </p:cNvGrpSpPr>
          <p:nvPr/>
        </p:nvGrpSpPr>
        <p:grpSpPr>
          <a:xfrm>
            <a:off x="0" y="6015038"/>
            <a:ext cx="671511" cy="4271961"/>
            <a:chOff x="0" y="6015038"/>
            <a:chExt cx="671511" cy="4271961"/>
          </a:xfrm>
        </p:grpSpPr>
        <p:sp>
          <p:nvSpPr>
            <p:cNvPr id="260" name="曲线"/>
            <p:cNvSpPr>
              <a:spLocks/>
            </p:cNvSpPr>
            <p:nvPr/>
          </p:nvSpPr>
          <p:spPr>
            <a:xfrm rot="0">
              <a:off x="0" y="6015038"/>
              <a:ext cx="671511"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grpSp>
      <p:grpSp>
        <p:nvGrpSpPr>
          <p:cNvPr id="263" name="组合"/>
          <p:cNvGrpSpPr>
            <a:grpSpLocks/>
          </p:cNvGrpSpPr>
          <p:nvPr/>
        </p:nvGrpSpPr>
        <p:grpSpPr>
          <a:xfrm>
            <a:off x="14030326" y="8043861"/>
            <a:ext cx="685800" cy="685800"/>
            <a:chOff x="14030326" y="8043861"/>
            <a:chExt cx="685800" cy="685800"/>
          </a:xfrm>
        </p:grpSpPr>
        <p:sp>
          <p:nvSpPr>
            <p:cNvPr id="262"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265" name="组合"/>
          <p:cNvGrpSpPr>
            <a:grpSpLocks/>
          </p:cNvGrpSpPr>
          <p:nvPr/>
        </p:nvGrpSpPr>
        <p:grpSpPr>
          <a:xfrm>
            <a:off x="14030326" y="8843961"/>
            <a:ext cx="271461" cy="271461"/>
            <a:chOff x="14030326" y="8843961"/>
            <a:chExt cx="271461" cy="271461"/>
          </a:xfrm>
        </p:grpSpPr>
        <p:sp>
          <p:nvSpPr>
            <p:cNvPr id="264" name="曲线"/>
            <p:cNvSpPr>
              <a:spLocks/>
            </p:cNvSpPr>
            <p:nvPr/>
          </p:nvSpPr>
          <p:spPr>
            <a:xfrm rot="0">
              <a:off x="14030326" y="8843961"/>
              <a:ext cx="271461" cy="27146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sp>
        <p:nvSpPr>
          <p:cNvPr id="266" name="曲线"/>
          <p:cNvSpPr>
            <a:spLocks/>
          </p:cNvSpPr>
          <p:nvPr/>
        </p:nvSpPr>
        <p:spPr>
          <a:xfrm rot="0">
            <a:off x="2500312" y="9701212"/>
            <a:ext cx="114300" cy="2667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l="-66666" r="-66666"/>
            </a:stretch>
          </a:blipFill>
          <a:ln cmpd="sng" cap="flat">
            <a:noFill/>
            <a:prstDash val="solid"/>
            <a:miter/>
          </a:ln>
        </p:spPr>
      </p:sp>
      <p:sp>
        <p:nvSpPr>
          <p:cNvPr id="267" name="矩形"/>
          <p:cNvSpPr>
            <a:spLocks/>
          </p:cNvSpPr>
          <p:nvPr/>
        </p:nvSpPr>
        <p:spPr>
          <a:xfrm rot="0">
            <a:off x="1132998" y="572451"/>
            <a:ext cx="3655694" cy="11430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8640"/>
              </a:lnSpc>
              <a:spcBef>
                <a:spcPts val="0"/>
              </a:spcBef>
              <a:spcAft>
                <a:spcPts val="0"/>
              </a:spcAft>
              <a:buNone/>
            </a:pPr>
            <a:r>
              <a:rPr lang="en-US" altLang="zh-CN"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Result</a:t>
            </a:r>
            <a:endParaRPr lang="zh-CN" altLang="en-US"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268" name="矩形"/>
          <p:cNvSpPr>
            <a:spLocks/>
          </p:cNvSpPr>
          <p:nvPr/>
        </p:nvSpPr>
        <p:spPr>
          <a:xfrm rot="0">
            <a:off x="16915828" y="9707466"/>
            <a:ext cx="342900" cy="29019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11</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pic>
        <p:nvPicPr>
          <p:cNvPr id="269" name="图片"/>
          <p:cNvPicPr>
            <a:picLocks noChangeAspect="1"/>
          </p:cNvPicPr>
          <p:nvPr/>
        </p:nvPicPr>
        <p:blipFill>
          <a:blip r:embed="rId2" cstate="print"/>
          <a:stretch>
            <a:fillRect/>
          </a:stretch>
        </p:blipFill>
        <p:spPr>
          <a:xfrm rot="0">
            <a:off x="10029015" y="3843337"/>
            <a:ext cx="5871638" cy="3753860"/>
          </a:xfrm>
          <a:prstGeom prst="rect"/>
          <a:noFill/>
          <a:ln w="12700" cmpd="sng" cap="flat">
            <a:noFill/>
            <a:prstDash val="solid"/>
            <a:miter/>
          </a:ln>
        </p:spPr>
      </p:pic>
      <p:pic>
        <p:nvPicPr>
          <p:cNvPr id="270" name="图片"/>
          <p:cNvPicPr>
            <a:picLocks noChangeAspect="1"/>
          </p:cNvPicPr>
          <p:nvPr/>
        </p:nvPicPr>
        <p:blipFill>
          <a:blip r:embed="rId3" cstate="print"/>
          <a:stretch>
            <a:fillRect/>
          </a:stretch>
        </p:blipFill>
        <p:spPr>
          <a:xfrm rot="0">
            <a:off x="671512" y="2762249"/>
            <a:ext cx="8031957" cy="5248274"/>
          </a:xfrm>
          <a:prstGeom prst="rect"/>
          <a:noFill/>
          <a:ln w="12700" cmpd="sng" cap="flat">
            <a:noFill/>
            <a:prstDash val="solid"/>
            <a:miter/>
          </a:ln>
        </p:spPr>
      </p:pic>
    </p:spTree>
    <p:extLst>
      <p:ext uri="{BB962C8B-B14F-4D97-AF65-F5344CB8AC3E}">
        <p14:creationId xmlns:p14="http://schemas.microsoft.com/office/powerpoint/2010/main" val="2058937750"/>
      </p:ext>
    </p:extLst>
  </p:cSld>
  <p:clrMapOvr>
    <a:masterClrMapping/>
  </p:clrMapOvr>
</p:sld>
</file>

<file path=ppt/theme/theme1.xml><?xml version="1.0" encoding="utf-8"?>
<a:theme xmlns:a="http://schemas.openxmlformats.org/drawingml/2006/main"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
        <a:ea typeface=""/>
        <a:cs typeface=""/>
      </a:majorFont>
      <a:minorFont>
        <a:latin typeface=""/>
        <a:ea typeface=""/>
        <a:cs typeface=""/>
      </a:minorFont>
    </a:fontScheme>
    <a:fmtScheme name="Dropl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Employee_Data_Analysis_2.pptx</dc:title>
  <cp:lastModifiedBy>root</cp:lastModifiedBy>
  <cp:revision>9</cp:revision>
  <dcterms:created xsi:type="dcterms:W3CDTF">2006-08-16T00:00:00Z</dcterms:created>
  <dcterms:modified xsi:type="dcterms:W3CDTF">2024-09-10T05:48:36Z</dcterms:modified>
</cp:coreProperties>
</file>