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9" r:id="rId4"/>
  </p:sldMasterIdLst>
  <p:notesMasterIdLst>
    <p:notesMasterId r:id="rId27"/>
  </p:notesMasterIdLst>
  <p:handoutMasterIdLst>
    <p:handoutMasterId r:id="rId28"/>
  </p:handoutMasterIdLst>
  <p:sldIdLst>
    <p:sldId id="305" r:id="rId5"/>
    <p:sldId id="323" r:id="rId6"/>
    <p:sldId id="320" r:id="rId7"/>
    <p:sldId id="306" r:id="rId8"/>
    <p:sldId id="348" r:id="rId9"/>
    <p:sldId id="346" r:id="rId10"/>
    <p:sldId id="308" r:id="rId11"/>
    <p:sldId id="332" r:id="rId12"/>
    <p:sldId id="352" r:id="rId13"/>
    <p:sldId id="339" r:id="rId14"/>
    <p:sldId id="312" r:id="rId15"/>
    <p:sldId id="311" r:id="rId16"/>
    <p:sldId id="350" r:id="rId17"/>
    <p:sldId id="351" r:id="rId18"/>
    <p:sldId id="355" r:id="rId19"/>
    <p:sldId id="349" r:id="rId20"/>
    <p:sldId id="347" r:id="rId21"/>
    <p:sldId id="319" r:id="rId22"/>
    <p:sldId id="343" r:id="rId23"/>
    <p:sldId id="353" r:id="rId24"/>
    <p:sldId id="356" r:id="rId25"/>
    <p:sldId id="34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3792" userDrawn="1">
          <p15:clr>
            <a:srgbClr val="A4A3A4"/>
          </p15:clr>
        </p15:guide>
        <p15:guide id="3" pos="528" userDrawn="1">
          <p15:clr>
            <a:srgbClr val="A4A3A4"/>
          </p15:clr>
        </p15:guide>
        <p15:guide id="4" pos="7128" userDrawn="1">
          <p15:clr>
            <a:srgbClr val="A4A3A4"/>
          </p15:clr>
        </p15:guide>
        <p15:guide id="5" orient="horz" pos="2808" userDrawn="1">
          <p15:clr>
            <a:srgbClr val="A4A3A4"/>
          </p15:clr>
        </p15:guide>
        <p15:guide id="6" pos="2976" userDrawn="1">
          <p15:clr>
            <a:srgbClr val="A4A3A4"/>
          </p15:clr>
        </p15:guide>
        <p15:guide id="7" orient="horz" pos="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8D230F3-CF80-4859-8CE7-A43EE81993B5}">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82"/>
  </p:normalViewPr>
  <p:slideViewPr>
    <p:cSldViewPr snapToGrid="0">
      <p:cViewPr varScale="1">
        <p:scale>
          <a:sx n="78" d="100"/>
          <a:sy n="78" d="100"/>
        </p:scale>
        <p:origin x="859" y="62"/>
      </p:cViewPr>
      <p:guideLst>
        <p:guide orient="horz" pos="3792"/>
        <p:guide pos="528"/>
        <p:guide pos="7128"/>
        <p:guide orient="horz" pos="2808"/>
        <p:guide pos="2976"/>
        <p:guide orient="horz" pos="9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5/8/2025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EDBDA2-4480-4D82-8886-1B64A7ECBBAC}" type="datetimeFigureOut">
              <a:rPr lang="en-US" noProof="0" smtClean="0"/>
              <a:t>5/7/2025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DBACE-0F8F-43FD-98F0-DEE13552DADA}" type="slidenum">
              <a:rPr lang="en-US" noProof="0" smtClean="0"/>
              <a:t>‹#›</a:t>
            </a:fld>
            <a:endParaRPr lang="en-US" noProof="0" dirty="0"/>
          </a:p>
        </p:txBody>
      </p:sp>
    </p:spTree>
    <p:extLst>
      <p:ext uri="{BB962C8B-B14F-4D97-AF65-F5344CB8AC3E}">
        <p14:creationId xmlns:p14="http://schemas.microsoft.com/office/powerpoint/2010/main" val="1455722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11</a:t>
            </a:fld>
            <a:endParaRPr lang="en-US" noProof="0" dirty="0"/>
          </a:p>
        </p:txBody>
      </p:sp>
    </p:spTree>
    <p:extLst>
      <p:ext uri="{BB962C8B-B14F-4D97-AF65-F5344CB8AC3E}">
        <p14:creationId xmlns:p14="http://schemas.microsoft.com/office/powerpoint/2010/main" val="948664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DDBACE-0F8F-43FD-98F0-DEE13552DADA}" type="slidenum">
              <a:rPr lang="en-US" noProof="0" smtClean="0"/>
              <a:t>19</a:t>
            </a:fld>
            <a:endParaRPr lang="en-US" noProof="0" dirty="0"/>
          </a:p>
        </p:txBody>
      </p:sp>
    </p:spTree>
    <p:extLst>
      <p:ext uri="{BB962C8B-B14F-4D97-AF65-F5344CB8AC3E}">
        <p14:creationId xmlns:p14="http://schemas.microsoft.com/office/powerpoint/2010/main" val="2456711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77CA0979-F579-4E9B-A675-1F5ABBFF00DB}" type="datetimeFigureOut">
              <a:rPr lang="en-US" dirty="0"/>
              <a:t>5/7/2025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1823443978"/>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F7E76D0F-5A12-4D0A-80B0-1A6122B61E7B}" type="datetimeFigureOut">
              <a:rPr lang="en-US" dirty="0"/>
              <a:t>5/7/2025</a:t>
            </a:fld>
            <a:endParaRPr lang="en-US" dirty="0"/>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3026438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8B9E8C84-89CA-44AB-B0BE-5C91BAF75478}" type="datetimeFigureOut">
              <a:rPr lang="en-US" dirty="0"/>
              <a:t>5/7/2025</a:t>
            </a:fld>
            <a:endParaRPr lang="en-US" dirty="0"/>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3629944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6">
            <a:lumMod val="50000"/>
          </a:schemeClr>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610FBCDE-EE59-33A6-32CA-9F6279AA435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2700"/>
            <a:ext cx="12192000" cy="6858000"/>
          </a:xfrm>
          <a:prstGeom prst="rect">
            <a:avLst/>
          </a:prstGeom>
        </p:spPr>
      </p:pic>
      <p:pic>
        <p:nvPicPr>
          <p:cNvPr id="6" name="Graphic 5">
            <a:extLst>
              <a:ext uri="{FF2B5EF4-FFF2-40B4-BE49-F238E27FC236}">
                <a16:creationId xmlns:a16="http://schemas.microsoft.com/office/drawing/2014/main" id="{E45A58EF-738C-B1BA-F49A-84ADB68F8A88}"/>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49858"/>
          <a:stretch/>
        </p:blipFill>
        <p:spPr>
          <a:xfrm>
            <a:off x="8401354" y="9452"/>
            <a:ext cx="2286000" cy="1146248"/>
          </a:xfrm>
          <a:prstGeom prst="rect">
            <a:avLst/>
          </a:prstGeom>
        </p:spPr>
      </p:pic>
      <p:pic>
        <p:nvPicPr>
          <p:cNvPr id="7" name="Graphic 6">
            <a:extLst>
              <a:ext uri="{FF2B5EF4-FFF2-40B4-BE49-F238E27FC236}">
                <a16:creationId xmlns:a16="http://schemas.microsoft.com/office/drawing/2014/main" id="{37F78E2C-6843-1373-E993-79393D85843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49858"/>
          <a:stretch/>
        </p:blipFill>
        <p:spPr>
          <a:xfrm>
            <a:off x="10687351" y="9452"/>
            <a:ext cx="1504649" cy="1146248"/>
          </a:xfrm>
          <a:prstGeom prst="rect">
            <a:avLst/>
          </a:prstGeom>
        </p:spPr>
      </p:pic>
      <p:pic>
        <p:nvPicPr>
          <p:cNvPr id="8" name="Graphic 7">
            <a:extLst>
              <a:ext uri="{FF2B5EF4-FFF2-40B4-BE49-F238E27FC236}">
                <a16:creationId xmlns:a16="http://schemas.microsoft.com/office/drawing/2014/main" id="{9559DD38-C8CC-7B28-F492-ACB263A81476}"/>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9" name="Graphic 8">
            <a:extLst>
              <a:ext uri="{FF2B5EF4-FFF2-40B4-BE49-F238E27FC236}">
                <a16:creationId xmlns:a16="http://schemas.microsoft.com/office/drawing/2014/main" id="{8DEFF3B2-90E8-5D9B-CEA8-00B05000BF0E}"/>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2" name="Title 1">
            <a:extLst>
              <a:ext uri="{FF2B5EF4-FFF2-40B4-BE49-F238E27FC236}">
                <a16:creationId xmlns:a16="http://schemas.microsoft.com/office/drawing/2014/main" id="{9BAE121A-5259-1180-7385-CE2C03431052}"/>
              </a:ext>
            </a:extLst>
          </p:cNvPr>
          <p:cNvSpPr>
            <a:spLocks noGrp="1"/>
          </p:cNvSpPr>
          <p:nvPr>
            <p:ph type="title"/>
          </p:nvPr>
        </p:nvSpPr>
        <p:spPr>
          <a:xfrm>
            <a:off x="841248" y="841248"/>
            <a:ext cx="10479024" cy="557784"/>
          </a:xfrm>
        </p:spPr>
        <p:txBody>
          <a:bodyPr anchor="t"/>
          <a:lstStyle>
            <a:lvl1pPr>
              <a:defRPr sz="2000" b="1" cap="all" spc="300" baseline="0">
                <a:solidFill>
                  <a:schemeClr val="bg1">
                    <a:lumMod val="95000"/>
                  </a:schemeClr>
                </a:solidFill>
              </a:defRPr>
            </a:lvl1pPr>
          </a:lstStyle>
          <a:p>
            <a:r>
              <a:rPr lang="en-US" dirty="0"/>
              <a:t>Click to edit Master title style</a:t>
            </a:r>
          </a:p>
        </p:txBody>
      </p:sp>
      <p:sp>
        <p:nvSpPr>
          <p:cNvPr id="11" name="Text Placeholder 10">
            <a:extLst>
              <a:ext uri="{FF2B5EF4-FFF2-40B4-BE49-F238E27FC236}">
                <a16:creationId xmlns:a16="http://schemas.microsoft.com/office/drawing/2014/main" id="{B810682D-F26A-B1BF-CD97-BB8BD31B2F32}"/>
              </a:ext>
            </a:extLst>
          </p:cNvPr>
          <p:cNvSpPr>
            <a:spLocks noGrp="1"/>
          </p:cNvSpPr>
          <p:nvPr>
            <p:ph type="body" sz="quarter" idx="10"/>
          </p:nvPr>
        </p:nvSpPr>
        <p:spPr>
          <a:xfrm>
            <a:off x="841247" y="1536192"/>
            <a:ext cx="10479215" cy="4480560"/>
          </a:xfrm>
        </p:spPr>
        <p:txBody>
          <a:bodyPr/>
          <a:lstStyle>
            <a:lvl1pPr marL="0" indent="0">
              <a:lnSpc>
                <a:spcPct val="75000"/>
              </a:lnSpc>
              <a:buNone/>
              <a:defRPr sz="8000">
                <a:solidFill>
                  <a:schemeClr val="bg1">
                    <a:lumMod val="95000"/>
                  </a:schemeClr>
                </a:solidFill>
              </a:defRPr>
            </a:lvl1pPr>
          </a:lstStyle>
          <a:p>
            <a:pPr lvl="0"/>
            <a:r>
              <a:rPr lang="en-US" dirty="0"/>
              <a:t>Click to edit Master text styles</a:t>
            </a:r>
          </a:p>
        </p:txBody>
      </p:sp>
    </p:spTree>
    <p:extLst>
      <p:ext uri="{BB962C8B-B14F-4D97-AF65-F5344CB8AC3E}">
        <p14:creationId xmlns:p14="http://schemas.microsoft.com/office/powerpoint/2010/main" val="31199835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01">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A1EF8CAB-74EE-F5E0-2A98-D49729C5739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0000" t="1" b="49999"/>
          <a:stretch/>
        </p:blipFill>
        <p:spPr>
          <a:xfrm>
            <a:off x="6096000" y="0"/>
            <a:ext cx="6095999" cy="3429000"/>
          </a:xfrm>
          <a:prstGeom prst="rect">
            <a:avLst/>
          </a:prstGeom>
        </p:spPr>
      </p:pic>
      <p:pic>
        <p:nvPicPr>
          <p:cNvPr id="6" name="Graphic 5">
            <a:extLst>
              <a:ext uri="{FF2B5EF4-FFF2-40B4-BE49-F238E27FC236}">
                <a16:creationId xmlns:a16="http://schemas.microsoft.com/office/drawing/2014/main" id="{8783521D-ED5D-D5DB-16FA-CD1B1203DF6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283" r="87659"/>
          <a:stretch/>
        </p:blipFill>
        <p:spPr>
          <a:xfrm>
            <a:off x="0" y="5731979"/>
            <a:ext cx="1504645" cy="1146408"/>
          </a:xfrm>
          <a:prstGeom prst="rect">
            <a:avLst/>
          </a:prstGeom>
        </p:spPr>
      </p:pic>
      <p:pic>
        <p:nvPicPr>
          <p:cNvPr id="7" name="Graphic 6">
            <a:extLst>
              <a:ext uri="{FF2B5EF4-FFF2-40B4-BE49-F238E27FC236}">
                <a16:creationId xmlns:a16="http://schemas.microsoft.com/office/drawing/2014/main" id="{9381EED1-F8B1-76DD-2AF9-959C65437FF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1354" y="9452"/>
            <a:ext cx="2286000" cy="2286000"/>
          </a:xfrm>
          <a:prstGeom prst="rect">
            <a:avLst/>
          </a:prstGeom>
        </p:spPr>
      </p:pic>
      <p:pic>
        <p:nvPicPr>
          <p:cNvPr id="8" name="Graphic 7">
            <a:extLst>
              <a:ext uri="{FF2B5EF4-FFF2-40B4-BE49-F238E27FC236}">
                <a16:creationId xmlns:a16="http://schemas.microsoft.com/office/drawing/2014/main" id="{1D23ADF4-87AF-5693-9986-341478D502BD}"/>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pic>
        <p:nvPicPr>
          <p:cNvPr id="9" name="Graphic 8">
            <a:extLst>
              <a:ext uri="{FF2B5EF4-FFF2-40B4-BE49-F238E27FC236}">
                <a16:creationId xmlns:a16="http://schemas.microsoft.com/office/drawing/2014/main" id="{2E5EE104-2241-C262-895C-BCA769134010}"/>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dirty="0"/>
              <a:t>Click to edit Master title style</a:t>
            </a:r>
          </a:p>
        </p:txBody>
      </p:sp>
      <p:sp>
        <p:nvSpPr>
          <p:cNvPr id="14" name="Content Placeholder 12">
            <a:extLst>
              <a:ext uri="{FF2B5EF4-FFF2-40B4-BE49-F238E27FC236}">
                <a16:creationId xmlns:a16="http://schemas.microsoft.com/office/drawing/2014/main" id="{19B7E7AC-A0E6-BE9A-4728-8FE036CF3538}"/>
              </a:ext>
            </a:extLst>
          </p:cNvPr>
          <p:cNvSpPr>
            <a:spLocks noGrp="1"/>
          </p:cNvSpPr>
          <p:nvPr>
            <p:ph sz="quarter" idx="13"/>
          </p:nvPr>
        </p:nvSpPr>
        <p:spPr>
          <a:xfrm>
            <a:off x="841248" y="1536827"/>
            <a:ext cx="6556375" cy="4479925"/>
          </a:xfrm>
        </p:spPr>
        <p:txBody>
          <a:bodyPr>
            <a:normAutofit/>
          </a:bodyPr>
          <a:lstStyle>
            <a:lvl1pPr>
              <a:lnSpc>
                <a:spcPct val="140000"/>
              </a:lnSpc>
              <a:spcAft>
                <a:spcPts val="0"/>
              </a:spcAft>
              <a:defRPr sz="2800"/>
            </a:lvl1pPr>
            <a:lvl2pPr>
              <a:defRPr sz="2800"/>
            </a:lvl2pPr>
            <a:lvl3pPr>
              <a:defRPr sz="2400"/>
            </a:lvl3pPr>
            <a:lvl4pPr>
              <a:defRPr sz="24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dirty="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1887655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break with image 01">
    <p:bg>
      <p:bgPr>
        <a:solidFill>
          <a:schemeClr val="accent6">
            <a:lumMod val="50000"/>
          </a:schemeClr>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FF0337A6-0579-B5BC-C526-F7EBDDB8E84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0000" t="1" b="49999"/>
          <a:stretch/>
        </p:blipFill>
        <p:spPr>
          <a:xfrm>
            <a:off x="6096000" y="0"/>
            <a:ext cx="6095999" cy="3429000"/>
          </a:xfrm>
          <a:prstGeom prst="rect">
            <a:avLst/>
          </a:prstGeom>
        </p:spPr>
      </p:pic>
      <p:pic>
        <p:nvPicPr>
          <p:cNvPr id="4" name="Graphic 3">
            <a:extLst>
              <a:ext uri="{FF2B5EF4-FFF2-40B4-BE49-F238E27FC236}">
                <a16:creationId xmlns:a16="http://schemas.microsoft.com/office/drawing/2014/main" id="{4166F179-9203-AC2D-A267-E25FA28E978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283" r="50000"/>
          <a:stretch/>
        </p:blipFill>
        <p:spPr>
          <a:xfrm>
            <a:off x="0" y="5731979"/>
            <a:ext cx="6096000" cy="1146408"/>
          </a:xfrm>
          <a:prstGeom prst="rect">
            <a:avLst/>
          </a:prstGeom>
        </p:spPr>
      </p:pic>
      <p:pic>
        <p:nvPicPr>
          <p:cNvPr id="10" name="Graphic 9">
            <a:extLst>
              <a:ext uri="{FF2B5EF4-FFF2-40B4-BE49-F238E27FC236}">
                <a16:creationId xmlns:a16="http://schemas.microsoft.com/office/drawing/2014/main" id="{4BFC5468-5E1B-2FE4-DA95-D0CCC383D3E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1354" y="9452"/>
            <a:ext cx="2286000" cy="2286000"/>
          </a:xfrm>
          <a:prstGeom prst="rect">
            <a:avLst/>
          </a:prstGeom>
        </p:spPr>
      </p:pic>
      <p:pic>
        <p:nvPicPr>
          <p:cNvPr id="12" name="Graphic 11">
            <a:extLst>
              <a:ext uri="{FF2B5EF4-FFF2-40B4-BE49-F238E27FC236}">
                <a16:creationId xmlns:a16="http://schemas.microsoft.com/office/drawing/2014/main" id="{617493C4-12E7-500C-5FD5-68370B57A205}"/>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pic>
        <p:nvPicPr>
          <p:cNvPr id="13" name="Graphic 12">
            <a:extLst>
              <a:ext uri="{FF2B5EF4-FFF2-40B4-BE49-F238E27FC236}">
                <a16:creationId xmlns:a16="http://schemas.microsoft.com/office/drawing/2014/main" id="{149B5038-6091-D5DF-F2DA-3900885F498D}"/>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14" name="Graphic 13">
            <a:extLst>
              <a:ext uri="{FF2B5EF4-FFF2-40B4-BE49-F238E27FC236}">
                <a16:creationId xmlns:a16="http://schemas.microsoft.com/office/drawing/2014/main" id="{9442ADAB-F6BA-A55C-036E-C837F95C8F8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16" name="Picture Placeholder 15">
            <a:extLst>
              <a:ext uri="{FF2B5EF4-FFF2-40B4-BE49-F238E27FC236}">
                <a16:creationId xmlns:a16="http://schemas.microsoft.com/office/drawing/2014/main" id="{7E35C9AB-B94F-CACD-3F8A-C5FE3B695994}"/>
              </a:ext>
            </a:extLst>
          </p:cNvPr>
          <p:cNvSpPr>
            <a:spLocks noGrp="1"/>
          </p:cNvSpPr>
          <p:nvPr>
            <p:ph type="pic" sz="quarter" idx="11"/>
          </p:nvPr>
        </p:nvSpPr>
        <p:spPr>
          <a:xfrm>
            <a:off x="6111240" y="2231136"/>
            <a:ext cx="6080760" cy="4626864"/>
          </a:xfrm>
          <a:solidFill>
            <a:schemeClr val="accent6">
              <a:lumMod val="50000"/>
            </a:schemeClr>
          </a:solidFill>
        </p:spPr>
        <p:txBody>
          <a:bodyPr/>
          <a:lstStyle>
            <a:lvl1pPr marL="0" indent="0" algn="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9BAE121A-5259-1180-7385-CE2C03431052}"/>
              </a:ext>
            </a:extLst>
          </p:cNvPr>
          <p:cNvSpPr>
            <a:spLocks noGrp="1"/>
          </p:cNvSpPr>
          <p:nvPr>
            <p:ph type="title"/>
          </p:nvPr>
        </p:nvSpPr>
        <p:spPr>
          <a:xfrm>
            <a:off x="841248" y="841248"/>
            <a:ext cx="6931152" cy="557784"/>
          </a:xfrm>
        </p:spPr>
        <p:txBody>
          <a:bodyPr anchor="t"/>
          <a:lstStyle>
            <a:lvl1pPr>
              <a:defRPr sz="2000" b="1" cap="all" spc="300" baseline="0">
                <a:solidFill>
                  <a:schemeClr val="bg1">
                    <a:lumMod val="95000"/>
                  </a:schemeClr>
                </a:solidFill>
              </a:defRPr>
            </a:lvl1pPr>
          </a:lstStyle>
          <a:p>
            <a:r>
              <a:rPr lang="en-US" dirty="0"/>
              <a:t>Click to edit Master title style</a:t>
            </a:r>
          </a:p>
        </p:txBody>
      </p:sp>
      <p:sp>
        <p:nvSpPr>
          <p:cNvPr id="11" name="Text Placeholder 10">
            <a:extLst>
              <a:ext uri="{FF2B5EF4-FFF2-40B4-BE49-F238E27FC236}">
                <a16:creationId xmlns:a16="http://schemas.microsoft.com/office/drawing/2014/main" id="{B810682D-F26A-B1BF-CD97-BB8BD31B2F32}"/>
              </a:ext>
            </a:extLst>
          </p:cNvPr>
          <p:cNvSpPr>
            <a:spLocks noGrp="1"/>
          </p:cNvSpPr>
          <p:nvPr>
            <p:ph type="body" sz="quarter" idx="10"/>
          </p:nvPr>
        </p:nvSpPr>
        <p:spPr>
          <a:xfrm>
            <a:off x="841247" y="1536192"/>
            <a:ext cx="6931152" cy="4480560"/>
          </a:xfrm>
        </p:spPr>
        <p:txBody>
          <a:bodyPr/>
          <a:lstStyle>
            <a:lvl1pPr marL="0" indent="0">
              <a:lnSpc>
                <a:spcPct val="75000"/>
              </a:lnSpc>
              <a:buNone/>
              <a:defRPr sz="8000">
                <a:solidFill>
                  <a:schemeClr val="bg1">
                    <a:lumMod val="95000"/>
                  </a:schemeClr>
                </a:solidFill>
              </a:defRPr>
            </a:lvl1pPr>
          </a:lstStyle>
          <a:p>
            <a:pPr lvl="0"/>
            <a:r>
              <a:rPr lang="en-US" dirty="0"/>
              <a:t>Click to edit Master text styles</a:t>
            </a:r>
          </a:p>
        </p:txBody>
      </p:sp>
    </p:spTree>
    <p:extLst>
      <p:ext uri="{BB962C8B-B14F-4D97-AF65-F5344CB8AC3E}">
        <p14:creationId xmlns:p14="http://schemas.microsoft.com/office/powerpoint/2010/main" val="3965436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E18B122A-848F-E50E-C503-3930933A5C6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8908"/>
          <a:stretch/>
        </p:blipFill>
        <p:spPr>
          <a:xfrm>
            <a:off x="8401354" y="0"/>
            <a:ext cx="3790646" cy="6857999"/>
          </a:xfrm>
          <a:prstGeom prst="rect">
            <a:avLst/>
          </a:prstGeom>
        </p:spPr>
      </p:pic>
      <p:pic>
        <p:nvPicPr>
          <p:cNvPr id="12" name="Graphic 11">
            <a:extLst>
              <a:ext uri="{FF2B5EF4-FFF2-40B4-BE49-F238E27FC236}">
                <a16:creationId xmlns:a16="http://schemas.microsoft.com/office/drawing/2014/main" id="{08CD9875-E4AF-D7EA-9F8B-D27F2C3104A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1354" y="2297076"/>
            <a:ext cx="2286000" cy="2286000"/>
          </a:xfrm>
          <a:prstGeom prst="rect">
            <a:avLst/>
          </a:prstGeom>
        </p:spPr>
      </p:pic>
      <p:pic>
        <p:nvPicPr>
          <p:cNvPr id="13" name="Graphic 12">
            <a:extLst>
              <a:ext uri="{FF2B5EF4-FFF2-40B4-BE49-F238E27FC236}">
                <a16:creationId xmlns:a16="http://schemas.microsoft.com/office/drawing/2014/main" id="{8513E8A3-5E78-5821-6B7B-AF6343ACA73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2297076"/>
            <a:ext cx="1504649" cy="2286000"/>
          </a:xfrm>
          <a:prstGeom prst="rect">
            <a:avLst/>
          </a:prstGeom>
        </p:spPr>
      </p:pic>
      <p:pic>
        <p:nvPicPr>
          <p:cNvPr id="14" name="Graphic 13">
            <a:extLst>
              <a:ext uri="{FF2B5EF4-FFF2-40B4-BE49-F238E27FC236}">
                <a16:creationId xmlns:a16="http://schemas.microsoft.com/office/drawing/2014/main" id="{E256415C-5388-7D35-1C15-8DA4ACDCA1F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1354" y="9452"/>
            <a:ext cx="2286000" cy="2286000"/>
          </a:xfrm>
          <a:prstGeom prst="rect">
            <a:avLst/>
          </a:prstGeom>
        </p:spPr>
      </p:pic>
      <p:pic>
        <p:nvPicPr>
          <p:cNvPr id="15" name="Graphic 14">
            <a:extLst>
              <a:ext uri="{FF2B5EF4-FFF2-40B4-BE49-F238E27FC236}">
                <a16:creationId xmlns:a16="http://schemas.microsoft.com/office/drawing/2014/main" id="{8B78E2E7-B83A-F17C-9869-FED59DD512EA}"/>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dirty="0"/>
              <a:t>Click to edit Master title style</a:t>
            </a:r>
          </a:p>
        </p:txBody>
      </p:sp>
      <p:sp>
        <p:nvSpPr>
          <p:cNvPr id="16" name="Content Placeholder 12">
            <a:extLst>
              <a:ext uri="{FF2B5EF4-FFF2-40B4-BE49-F238E27FC236}">
                <a16:creationId xmlns:a16="http://schemas.microsoft.com/office/drawing/2014/main" id="{854FEE13-908D-1E41-D8D6-51FE4B1E0A0C}"/>
              </a:ext>
            </a:extLst>
          </p:cNvPr>
          <p:cNvSpPr>
            <a:spLocks noGrp="1"/>
          </p:cNvSpPr>
          <p:nvPr>
            <p:ph sz="quarter" idx="13"/>
          </p:nvPr>
        </p:nvSpPr>
        <p:spPr>
          <a:xfrm>
            <a:off x="841248" y="1536827"/>
            <a:ext cx="6556375" cy="4479925"/>
          </a:xfrm>
        </p:spPr>
        <p:txBody>
          <a:bodyPr>
            <a:normAutofit/>
          </a:bodyPr>
          <a:lstStyle>
            <a:lvl1pPr>
              <a:lnSpc>
                <a:spcPct val="90000"/>
              </a:lnSpc>
              <a:spcAft>
                <a:spcPts val="1800"/>
              </a:spcAft>
              <a:buSzPct val="100000"/>
              <a:defRPr sz="2000"/>
            </a:lvl1pPr>
            <a:lvl2pPr>
              <a:buSzPct val="100000"/>
              <a:defRPr sz="2000"/>
            </a:lvl2pPr>
            <a:lvl3pPr>
              <a:buSzPct val="100000"/>
              <a:defRPr sz="1800"/>
            </a:lvl3pPr>
            <a:lvl4pPr>
              <a:buSzPct val="100000"/>
              <a:defRPr sz="1800"/>
            </a:lvl4pPr>
            <a:lvl5pPr>
              <a:buSzPct val="1000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dirty="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117596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with image 02">
    <p:bg>
      <p:bgPr>
        <a:solidFill>
          <a:schemeClr val="accent6">
            <a:lumMod val="50000"/>
          </a:schemeClr>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0321C850-160D-5CD7-B829-ADE752EA7AB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0000"/>
          <a:stretch/>
        </p:blipFill>
        <p:spPr>
          <a:xfrm>
            <a:off x="6096000" y="0"/>
            <a:ext cx="6096000" cy="6857999"/>
          </a:xfrm>
          <a:prstGeom prst="rect">
            <a:avLst/>
          </a:prstGeom>
        </p:spPr>
      </p:pic>
      <p:pic>
        <p:nvPicPr>
          <p:cNvPr id="6" name="Graphic 5">
            <a:extLst>
              <a:ext uri="{FF2B5EF4-FFF2-40B4-BE49-F238E27FC236}">
                <a16:creationId xmlns:a16="http://schemas.microsoft.com/office/drawing/2014/main" id="{33105707-8D59-D00C-596A-380479D0E0D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1354" y="2297076"/>
            <a:ext cx="2286000" cy="2286000"/>
          </a:xfrm>
          <a:prstGeom prst="rect">
            <a:avLst/>
          </a:prstGeom>
        </p:spPr>
      </p:pic>
      <p:pic>
        <p:nvPicPr>
          <p:cNvPr id="7" name="Graphic 6">
            <a:extLst>
              <a:ext uri="{FF2B5EF4-FFF2-40B4-BE49-F238E27FC236}">
                <a16:creationId xmlns:a16="http://schemas.microsoft.com/office/drawing/2014/main" id="{3DC4FC4F-BE00-1554-FEBD-DE21F3AB35B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2297076"/>
            <a:ext cx="1504649" cy="2286000"/>
          </a:xfrm>
          <a:prstGeom prst="rect">
            <a:avLst/>
          </a:prstGeom>
        </p:spPr>
      </p:pic>
      <p:pic>
        <p:nvPicPr>
          <p:cNvPr id="8" name="Graphic 7">
            <a:extLst>
              <a:ext uri="{FF2B5EF4-FFF2-40B4-BE49-F238E27FC236}">
                <a16:creationId xmlns:a16="http://schemas.microsoft.com/office/drawing/2014/main" id="{0A310F08-0B34-7E1C-7605-4F81502355F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1354" y="9452"/>
            <a:ext cx="2286000" cy="2286000"/>
          </a:xfrm>
          <a:prstGeom prst="rect">
            <a:avLst/>
          </a:prstGeom>
        </p:spPr>
      </p:pic>
      <p:pic>
        <p:nvPicPr>
          <p:cNvPr id="9" name="Graphic 8">
            <a:extLst>
              <a:ext uri="{FF2B5EF4-FFF2-40B4-BE49-F238E27FC236}">
                <a16:creationId xmlns:a16="http://schemas.microsoft.com/office/drawing/2014/main" id="{63371AFC-6FAC-3C10-CCC0-ECE8DB9E9972}"/>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sp>
        <p:nvSpPr>
          <p:cNvPr id="2" name="Title 1">
            <a:extLst>
              <a:ext uri="{FF2B5EF4-FFF2-40B4-BE49-F238E27FC236}">
                <a16:creationId xmlns:a16="http://schemas.microsoft.com/office/drawing/2014/main" id="{9BAE121A-5259-1180-7385-CE2C03431052}"/>
              </a:ext>
            </a:extLst>
          </p:cNvPr>
          <p:cNvSpPr>
            <a:spLocks noGrp="1"/>
          </p:cNvSpPr>
          <p:nvPr>
            <p:ph type="title"/>
          </p:nvPr>
        </p:nvSpPr>
        <p:spPr>
          <a:xfrm>
            <a:off x="841248" y="841248"/>
            <a:ext cx="10479024" cy="557784"/>
          </a:xfrm>
        </p:spPr>
        <p:txBody>
          <a:bodyPr anchor="t"/>
          <a:lstStyle>
            <a:lvl1pPr>
              <a:defRPr sz="2000" b="1" cap="all" spc="300" baseline="0">
                <a:solidFill>
                  <a:schemeClr val="bg1">
                    <a:lumMod val="95000"/>
                  </a:schemeClr>
                </a:solidFill>
              </a:defRPr>
            </a:lvl1pPr>
          </a:lstStyle>
          <a:p>
            <a:r>
              <a:rPr lang="en-US" dirty="0"/>
              <a:t>Click to edit Master title style</a:t>
            </a:r>
          </a:p>
        </p:txBody>
      </p:sp>
      <p:sp>
        <p:nvSpPr>
          <p:cNvPr id="11" name="Text Placeholder 10">
            <a:extLst>
              <a:ext uri="{FF2B5EF4-FFF2-40B4-BE49-F238E27FC236}">
                <a16:creationId xmlns:a16="http://schemas.microsoft.com/office/drawing/2014/main" id="{B810682D-F26A-B1BF-CD97-BB8BD31B2F32}"/>
              </a:ext>
            </a:extLst>
          </p:cNvPr>
          <p:cNvSpPr>
            <a:spLocks noGrp="1"/>
          </p:cNvSpPr>
          <p:nvPr>
            <p:ph type="body" sz="quarter" idx="10"/>
          </p:nvPr>
        </p:nvSpPr>
        <p:spPr>
          <a:xfrm>
            <a:off x="841247" y="1536192"/>
            <a:ext cx="10479024" cy="2679192"/>
          </a:xfrm>
        </p:spPr>
        <p:txBody>
          <a:bodyPr/>
          <a:lstStyle>
            <a:lvl1pPr marL="0" indent="0">
              <a:lnSpc>
                <a:spcPct val="75000"/>
              </a:lnSpc>
              <a:buNone/>
              <a:defRPr sz="8000">
                <a:solidFill>
                  <a:schemeClr val="bg1">
                    <a:lumMod val="95000"/>
                  </a:schemeClr>
                </a:solidFill>
              </a:defRPr>
            </a:lvl1pPr>
          </a:lstStyle>
          <a:p>
            <a:pPr lvl="0"/>
            <a:r>
              <a:rPr lang="en-US" dirty="0"/>
              <a:t>Click to edit Master text styles</a:t>
            </a:r>
          </a:p>
        </p:txBody>
      </p:sp>
      <p:sp>
        <p:nvSpPr>
          <p:cNvPr id="16" name="Picture Placeholder 15">
            <a:extLst>
              <a:ext uri="{FF2B5EF4-FFF2-40B4-BE49-F238E27FC236}">
                <a16:creationId xmlns:a16="http://schemas.microsoft.com/office/drawing/2014/main" id="{7E35C9AB-B94F-CACD-3F8A-C5FE3B695994}"/>
              </a:ext>
            </a:extLst>
          </p:cNvPr>
          <p:cNvSpPr>
            <a:spLocks noGrp="1"/>
          </p:cNvSpPr>
          <p:nvPr>
            <p:ph type="pic" sz="quarter" idx="11"/>
          </p:nvPr>
        </p:nvSpPr>
        <p:spPr>
          <a:xfrm>
            <a:off x="0" y="4462272"/>
            <a:ext cx="12188952" cy="2395728"/>
          </a:xfrm>
          <a:solidFill>
            <a:schemeClr val="accent6">
              <a:lumMod val="75000"/>
            </a:schemeClr>
          </a:solidFill>
        </p:spPr>
        <p:txBody>
          <a:bodyPr/>
          <a:lstStyle>
            <a:lvl1pPr marL="0" indent="0" algn="ctr">
              <a:buNone/>
              <a:defRPr>
                <a:solidFill>
                  <a:sysClr val="windowText" lastClr="000000"/>
                </a:solidFill>
              </a:defRPr>
            </a:lvl1pPr>
          </a:lstStyle>
          <a:p>
            <a:endParaRPr lang="en-US" dirty="0"/>
          </a:p>
        </p:txBody>
      </p:sp>
    </p:spTree>
    <p:extLst>
      <p:ext uri="{BB962C8B-B14F-4D97-AF65-F5344CB8AC3E}">
        <p14:creationId xmlns:p14="http://schemas.microsoft.com/office/powerpoint/2010/main" val="18047685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01">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D0F0E0D3-11E9-A85D-821D-49C27B06B06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7659"/>
          <a:stretch/>
        </p:blipFill>
        <p:spPr>
          <a:xfrm>
            <a:off x="10687350" y="12700"/>
            <a:ext cx="1504649" cy="6858000"/>
          </a:xfrm>
          <a:prstGeom prst="rect">
            <a:avLst/>
          </a:prstGeom>
        </p:spPr>
      </p:pic>
      <p:pic>
        <p:nvPicPr>
          <p:cNvPr id="6" name="Graphic 5">
            <a:extLst>
              <a:ext uri="{FF2B5EF4-FFF2-40B4-BE49-F238E27FC236}">
                <a16:creationId xmlns:a16="http://schemas.microsoft.com/office/drawing/2014/main" id="{7433D848-BBB0-8852-CBA7-96FB04BFADE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556"/>
          <a:stretch/>
        </p:blipFill>
        <p:spPr>
          <a:xfrm>
            <a:off x="10687351" y="4584700"/>
            <a:ext cx="1504649" cy="1130300"/>
          </a:xfrm>
          <a:prstGeom prst="rect">
            <a:avLst/>
          </a:prstGeom>
        </p:spPr>
      </p:pic>
      <p:pic>
        <p:nvPicPr>
          <p:cNvPr id="7" name="Graphic 6">
            <a:extLst>
              <a:ext uri="{FF2B5EF4-FFF2-40B4-BE49-F238E27FC236}">
                <a16:creationId xmlns:a16="http://schemas.microsoft.com/office/drawing/2014/main" id="{3A0A5B28-1267-FF8C-DD34-4AE0CE17FD97}"/>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2297076"/>
            <a:ext cx="1504649" cy="2286000"/>
          </a:xfrm>
          <a:prstGeom prst="rect">
            <a:avLst/>
          </a:prstGeom>
        </p:spPr>
      </p:pic>
      <p:pic>
        <p:nvPicPr>
          <p:cNvPr id="8" name="Graphic 7">
            <a:extLst>
              <a:ext uri="{FF2B5EF4-FFF2-40B4-BE49-F238E27FC236}">
                <a16:creationId xmlns:a16="http://schemas.microsoft.com/office/drawing/2014/main" id="{72FE7896-D379-408C-54BB-757C71F0DEFF}"/>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49515" r="34180"/>
          <a:stretch/>
        </p:blipFill>
        <p:spPr>
          <a:xfrm>
            <a:off x="10687351" y="1141376"/>
            <a:ext cx="1504649" cy="1154076"/>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dirty="0"/>
              <a:t>Click to edit Master title style</a:t>
            </a:r>
          </a:p>
        </p:txBody>
      </p:sp>
      <p:sp>
        <p:nvSpPr>
          <p:cNvPr id="16" name="Content Placeholder 12">
            <a:extLst>
              <a:ext uri="{FF2B5EF4-FFF2-40B4-BE49-F238E27FC236}">
                <a16:creationId xmlns:a16="http://schemas.microsoft.com/office/drawing/2014/main" id="{854FEE13-908D-1E41-D8D6-51FE4B1E0A0C}"/>
              </a:ext>
            </a:extLst>
          </p:cNvPr>
          <p:cNvSpPr>
            <a:spLocks noGrp="1"/>
          </p:cNvSpPr>
          <p:nvPr>
            <p:ph sz="quarter" idx="13"/>
          </p:nvPr>
        </p:nvSpPr>
        <p:spPr>
          <a:xfrm>
            <a:off x="841248" y="1536827"/>
            <a:ext cx="2862072" cy="4479925"/>
          </a:xfrm>
        </p:spPr>
        <p:txBody>
          <a:bodyPr>
            <a:normAutofit/>
          </a:bodyPr>
          <a:lstStyle>
            <a:lvl1pPr>
              <a:lnSpc>
                <a:spcPct val="90000"/>
              </a:lnSpc>
              <a:spcAft>
                <a:spcPts val="1800"/>
              </a:spcAft>
              <a:buSzPct val="100000"/>
              <a:defRPr sz="2000"/>
            </a:lvl1pPr>
            <a:lvl2pPr>
              <a:buSzPct val="100000"/>
              <a:defRPr sz="2000"/>
            </a:lvl2pPr>
            <a:lvl3pPr>
              <a:buSzPct val="100000"/>
              <a:defRPr sz="1800"/>
            </a:lvl3pPr>
            <a:lvl4pPr>
              <a:buSzPct val="100000"/>
              <a:defRPr sz="1800"/>
            </a:lvl4pPr>
            <a:lvl5pPr>
              <a:buSzPct val="1000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a:extLst>
              <a:ext uri="{FF2B5EF4-FFF2-40B4-BE49-F238E27FC236}">
                <a16:creationId xmlns:a16="http://schemas.microsoft.com/office/drawing/2014/main" id="{37E02B10-F9DF-509C-64D5-91DEB6988175}"/>
              </a:ext>
            </a:extLst>
          </p:cNvPr>
          <p:cNvSpPr>
            <a:spLocks noGrp="1"/>
          </p:cNvSpPr>
          <p:nvPr>
            <p:ph type="body" sz="quarter" idx="15"/>
          </p:nvPr>
        </p:nvSpPr>
        <p:spPr>
          <a:xfrm>
            <a:off x="4791455" y="1536826"/>
            <a:ext cx="5650992" cy="557784"/>
          </a:xfrm>
        </p:spPr>
        <p:txBody>
          <a:bodyPr/>
          <a:lstStyle>
            <a:lvl1pPr marL="0" indent="0">
              <a:lnSpc>
                <a:spcPct val="90000"/>
              </a:lnSpc>
              <a:spcBef>
                <a:spcPts val="1000"/>
              </a:spcBef>
              <a:spcAft>
                <a:spcPts val="0"/>
              </a:spcAft>
              <a:buNone/>
              <a:defRPr sz="2000" b="1" baseline="0">
                <a:solidFill>
                  <a:schemeClr val="tx1"/>
                </a:solidFill>
                <a:latin typeface="+mj-lt"/>
              </a:defRPr>
            </a:lvl1pPr>
          </a:lstStyle>
          <a:p>
            <a:pPr lvl="0"/>
            <a:r>
              <a:rPr lang="en-US" dirty="0"/>
              <a:t>Click to edit Master text styles</a:t>
            </a:r>
          </a:p>
        </p:txBody>
      </p:sp>
      <p:sp>
        <p:nvSpPr>
          <p:cNvPr id="9" name="Content Placeholder 12">
            <a:extLst>
              <a:ext uri="{FF2B5EF4-FFF2-40B4-BE49-F238E27FC236}">
                <a16:creationId xmlns:a16="http://schemas.microsoft.com/office/drawing/2014/main" id="{4D580F1D-9A19-7B41-1ACE-62B7B5444253}"/>
              </a:ext>
            </a:extLst>
          </p:cNvPr>
          <p:cNvSpPr>
            <a:spLocks noGrp="1"/>
          </p:cNvSpPr>
          <p:nvPr>
            <p:ph sz="quarter" idx="14"/>
          </p:nvPr>
        </p:nvSpPr>
        <p:spPr>
          <a:xfrm>
            <a:off x="4791456" y="2267712"/>
            <a:ext cx="5650992" cy="3767328"/>
          </a:xfrm>
        </p:spPr>
        <p:txBody>
          <a:bodyPr>
            <a:normAutofit/>
          </a:bodyPr>
          <a:lstStyle>
            <a:lvl1pPr>
              <a:lnSpc>
                <a:spcPct val="90000"/>
              </a:lnSpc>
              <a:spcAft>
                <a:spcPts val="1800"/>
              </a:spcAft>
              <a:buSzPct val="100000"/>
              <a:defRPr sz="2000"/>
            </a:lvl1pPr>
            <a:lvl2pPr>
              <a:buSzPct val="100000"/>
              <a:defRPr sz="2000"/>
            </a:lvl2pPr>
            <a:lvl3pPr>
              <a:buSzPct val="100000"/>
              <a:defRPr sz="1800"/>
            </a:lvl3pPr>
            <a:lvl4pPr>
              <a:buSzPct val="100000"/>
              <a:defRPr sz="1800"/>
            </a:lvl4pPr>
            <a:lvl5pPr>
              <a:buSzPct val="10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dirty="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14113076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DCE1CF12-4201-C23B-7B9A-02EB4F8A79C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396"/>
          <a:stretch/>
        </p:blipFill>
        <p:spPr>
          <a:xfrm>
            <a:off x="0" y="5731980"/>
            <a:ext cx="12192000" cy="1138720"/>
          </a:xfrm>
          <a:prstGeom prst="rect">
            <a:avLst/>
          </a:prstGeom>
        </p:spPr>
      </p:pic>
      <p:pic>
        <p:nvPicPr>
          <p:cNvPr id="12" name="Graphic 11">
            <a:extLst>
              <a:ext uri="{FF2B5EF4-FFF2-40B4-BE49-F238E27FC236}">
                <a16:creationId xmlns:a16="http://schemas.microsoft.com/office/drawing/2014/main" id="{513CE0C7-867A-80BB-9E96-3008375B7E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68854" b="83396"/>
          <a:stretch/>
        </p:blipFill>
        <p:spPr>
          <a:xfrm>
            <a:off x="0" y="12700"/>
            <a:ext cx="3797300" cy="1138720"/>
          </a:xfrm>
          <a:prstGeom prst="rect">
            <a:avLst/>
          </a:prstGeom>
        </p:spPr>
      </p:pic>
      <p:pic>
        <p:nvPicPr>
          <p:cNvPr id="13" name="Graphic 12">
            <a:extLst>
              <a:ext uri="{FF2B5EF4-FFF2-40B4-BE49-F238E27FC236}">
                <a16:creationId xmlns:a16="http://schemas.microsoft.com/office/drawing/2014/main" id="{736CB758-B1DB-F2E0-00E7-BF5660C5F252}"/>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33598" b="49858"/>
          <a:stretch/>
        </p:blipFill>
        <p:spPr>
          <a:xfrm>
            <a:off x="0" y="9452"/>
            <a:ext cx="1517954" cy="1146248"/>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4764024" y="841248"/>
            <a:ext cx="6556248" cy="557784"/>
          </a:xfrm>
        </p:spPr>
        <p:txBody>
          <a:bodyPr anchor="t"/>
          <a:lstStyle>
            <a:lvl1pPr>
              <a:defRPr sz="2000" cap="all" spc="300" baseline="0"/>
            </a:lvl1pPr>
          </a:lstStyle>
          <a:p>
            <a:r>
              <a:rPr lang="en-US" dirty="0"/>
              <a:t>Click to edit Master title style</a:t>
            </a:r>
          </a:p>
        </p:txBody>
      </p:sp>
      <p:sp>
        <p:nvSpPr>
          <p:cNvPr id="14" name="Picture Placeholder 15">
            <a:extLst>
              <a:ext uri="{FF2B5EF4-FFF2-40B4-BE49-F238E27FC236}">
                <a16:creationId xmlns:a16="http://schemas.microsoft.com/office/drawing/2014/main" id="{A780F1E2-F795-D408-7361-9B32EA12F8E7}"/>
              </a:ext>
            </a:extLst>
          </p:cNvPr>
          <p:cNvSpPr>
            <a:spLocks noGrp="1"/>
          </p:cNvSpPr>
          <p:nvPr>
            <p:ph type="pic" sz="quarter" idx="14"/>
          </p:nvPr>
        </p:nvSpPr>
        <p:spPr>
          <a:xfrm>
            <a:off x="0" y="836676"/>
            <a:ext cx="3785616" cy="5184648"/>
          </a:xfrm>
          <a:solidFill>
            <a:schemeClr val="accent6">
              <a:lumMod val="75000"/>
            </a:schemeClr>
          </a:solidFill>
        </p:spPr>
        <p:txBody>
          <a:bodyPr/>
          <a:lstStyle>
            <a:lvl1pPr marL="0" indent="0" algn="ctr">
              <a:buNone/>
              <a:defRPr>
                <a:solidFill>
                  <a:sysClr val="windowText" lastClr="000000"/>
                </a:solidFill>
              </a:defRPr>
            </a:lvl1pPr>
          </a:lstStyle>
          <a:p>
            <a:endParaRPr lang="en-US" dirty="0"/>
          </a:p>
        </p:txBody>
      </p:sp>
      <p:sp>
        <p:nvSpPr>
          <p:cNvPr id="16" name="Content Placeholder 12">
            <a:extLst>
              <a:ext uri="{FF2B5EF4-FFF2-40B4-BE49-F238E27FC236}">
                <a16:creationId xmlns:a16="http://schemas.microsoft.com/office/drawing/2014/main" id="{854FEE13-908D-1E41-D8D6-51FE4B1E0A0C}"/>
              </a:ext>
            </a:extLst>
          </p:cNvPr>
          <p:cNvSpPr>
            <a:spLocks noGrp="1"/>
          </p:cNvSpPr>
          <p:nvPr>
            <p:ph sz="quarter" idx="13"/>
          </p:nvPr>
        </p:nvSpPr>
        <p:spPr>
          <a:xfrm>
            <a:off x="4764023" y="1536827"/>
            <a:ext cx="6556247" cy="4479925"/>
          </a:xfrm>
        </p:spPr>
        <p:txBody>
          <a:bodyPr>
            <a:normAutofit/>
          </a:bodyPr>
          <a:lstStyle>
            <a:lvl1pPr>
              <a:lnSpc>
                <a:spcPct val="90000"/>
              </a:lnSpc>
              <a:spcAft>
                <a:spcPts val="1800"/>
              </a:spcAft>
              <a:buSzPct val="100000"/>
              <a:defRPr sz="2000"/>
            </a:lvl1pPr>
            <a:lvl2pPr>
              <a:buSzPct val="100000"/>
              <a:defRPr sz="2000"/>
            </a:lvl2pPr>
            <a:lvl3pPr>
              <a:buSzPct val="100000"/>
              <a:defRPr sz="1800"/>
            </a:lvl3pPr>
            <a:lvl4pPr>
              <a:buSzPct val="100000"/>
              <a:defRPr sz="1800"/>
            </a:lvl4pPr>
            <a:lvl5pPr>
              <a:buSzPct val="1000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dirty="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21728735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02">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0059F316-9319-477C-3BD8-C3B19F248AF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7659"/>
          <a:stretch/>
        </p:blipFill>
        <p:spPr>
          <a:xfrm>
            <a:off x="10687350" y="12700"/>
            <a:ext cx="1504649" cy="6858000"/>
          </a:xfrm>
          <a:prstGeom prst="rect">
            <a:avLst/>
          </a:prstGeom>
        </p:spPr>
      </p:pic>
      <p:pic>
        <p:nvPicPr>
          <p:cNvPr id="12" name="Graphic 11">
            <a:extLst>
              <a:ext uri="{FF2B5EF4-FFF2-40B4-BE49-F238E27FC236}">
                <a16:creationId xmlns:a16="http://schemas.microsoft.com/office/drawing/2014/main" id="{AEF98D51-D262-470D-2214-A8A0EDB73625}"/>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4584700"/>
            <a:ext cx="1504649" cy="2286000"/>
          </a:xfrm>
          <a:prstGeom prst="rect">
            <a:avLst/>
          </a:prstGeom>
        </p:spPr>
      </p:pic>
      <p:pic>
        <p:nvPicPr>
          <p:cNvPr id="13" name="Graphic 12">
            <a:extLst>
              <a:ext uri="{FF2B5EF4-FFF2-40B4-BE49-F238E27FC236}">
                <a16:creationId xmlns:a16="http://schemas.microsoft.com/office/drawing/2014/main" id="{3480B83D-EEC7-5C2D-9338-841D0054570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2297076"/>
            <a:ext cx="1504649" cy="2286000"/>
          </a:xfrm>
          <a:prstGeom prst="rect">
            <a:avLst/>
          </a:prstGeom>
        </p:spPr>
      </p:pic>
      <p:pic>
        <p:nvPicPr>
          <p:cNvPr id="14" name="Graphic 13">
            <a:extLst>
              <a:ext uri="{FF2B5EF4-FFF2-40B4-BE49-F238E27FC236}">
                <a16:creationId xmlns:a16="http://schemas.microsoft.com/office/drawing/2014/main" id="{69BE97B1-E4D2-AA2A-1E85-0D598735135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pic>
        <p:nvPicPr>
          <p:cNvPr id="15" name="Graphic 14">
            <a:extLst>
              <a:ext uri="{FF2B5EF4-FFF2-40B4-BE49-F238E27FC236}">
                <a16:creationId xmlns:a16="http://schemas.microsoft.com/office/drawing/2014/main" id="{F227120C-DBC1-2EDA-E58C-E1DAD7E550F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283" r="50000"/>
          <a:stretch/>
        </p:blipFill>
        <p:spPr>
          <a:xfrm>
            <a:off x="0" y="5731979"/>
            <a:ext cx="6096000" cy="1146408"/>
          </a:xfrm>
          <a:prstGeom prst="rect">
            <a:avLst/>
          </a:prstGeom>
        </p:spPr>
      </p:pic>
      <p:pic>
        <p:nvPicPr>
          <p:cNvPr id="17" name="Graphic 16">
            <a:extLst>
              <a:ext uri="{FF2B5EF4-FFF2-40B4-BE49-F238E27FC236}">
                <a16:creationId xmlns:a16="http://schemas.microsoft.com/office/drawing/2014/main" id="{3FDA3437-5725-1727-4B8A-FCE595561932}"/>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18" name="Graphic 17">
            <a:extLst>
              <a:ext uri="{FF2B5EF4-FFF2-40B4-BE49-F238E27FC236}">
                <a16:creationId xmlns:a16="http://schemas.microsoft.com/office/drawing/2014/main" id="{35C8D2AF-CEDF-4131-723C-91569E90C29F}"/>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dirty="0"/>
              <a:t>Click to edit Master title style</a:t>
            </a:r>
          </a:p>
        </p:txBody>
      </p:sp>
      <p:sp>
        <p:nvSpPr>
          <p:cNvPr id="16" name="Content Placeholder 12">
            <a:extLst>
              <a:ext uri="{FF2B5EF4-FFF2-40B4-BE49-F238E27FC236}">
                <a16:creationId xmlns:a16="http://schemas.microsoft.com/office/drawing/2014/main" id="{854FEE13-908D-1E41-D8D6-51FE4B1E0A0C}"/>
              </a:ext>
            </a:extLst>
          </p:cNvPr>
          <p:cNvSpPr>
            <a:spLocks noGrp="1"/>
          </p:cNvSpPr>
          <p:nvPr>
            <p:ph sz="quarter" idx="13"/>
          </p:nvPr>
        </p:nvSpPr>
        <p:spPr>
          <a:xfrm>
            <a:off x="841248" y="1536827"/>
            <a:ext cx="2862072" cy="4479925"/>
          </a:xfrm>
        </p:spPr>
        <p:txBody>
          <a:bodyPr>
            <a:normAutofit/>
          </a:bodyPr>
          <a:lstStyle>
            <a:lvl1pPr marL="0" indent="0">
              <a:lnSpc>
                <a:spcPct val="90000"/>
              </a:lnSpc>
              <a:spcAft>
                <a:spcPts val="1800"/>
              </a:spcAft>
              <a:buSzPct val="100000"/>
              <a:buNone/>
              <a:defRPr sz="2000"/>
            </a:lvl1pPr>
            <a:lvl2pPr>
              <a:buSzPct val="100000"/>
              <a:defRPr sz="2000"/>
            </a:lvl2pPr>
            <a:lvl3pPr>
              <a:buSzPct val="100000"/>
              <a:defRPr sz="1800"/>
            </a:lvl3pPr>
            <a:lvl4pPr>
              <a:buSzPct val="100000"/>
              <a:defRPr sz="1800"/>
            </a:lvl4pPr>
            <a:lvl5pPr>
              <a:buSzPct val="1000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2">
            <a:extLst>
              <a:ext uri="{FF2B5EF4-FFF2-40B4-BE49-F238E27FC236}">
                <a16:creationId xmlns:a16="http://schemas.microsoft.com/office/drawing/2014/main" id="{4D580F1D-9A19-7B41-1ACE-62B7B5444253}"/>
              </a:ext>
            </a:extLst>
          </p:cNvPr>
          <p:cNvSpPr>
            <a:spLocks noGrp="1"/>
          </p:cNvSpPr>
          <p:nvPr>
            <p:ph sz="quarter" idx="14"/>
          </p:nvPr>
        </p:nvSpPr>
        <p:spPr>
          <a:xfrm>
            <a:off x="4791456" y="1536827"/>
            <a:ext cx="5650992" cy="4480560"/>
          </a:xfrm>
        </p:spPr>
        <p:txBody>
          <a:bodyPr>
            <a:normAutofit/>
          </a:bodyPr>
          <a:lstStyle>
            <a:lvl1pPr marL="0" indent="0">
              <a:lnSpc>
                <a:spcPct val="90000"/>
              </a:lnSpc>
              <a:spcBef>
                <a:spcPts val="1000"/>
              </a:spcBef>
              <a:spcAft>
                <a:spcPts val="1800"/>
              </a:spcAft>
              <a:buSzPct val="100000"/>
              <a:buNone/>
              <a:defRPr sz="2000"/>
            </a:lvl1pPr>
            <a:lvl2pPr>
              <a:buSzPct val="100000"/>
              <a:defRPr sz="2000"/>
            </a:lvl2pPr>
            <a:lvl3pPr>
              <a:buSzPct val="100000"/>
              <a:defRPr sz="1800"/>
            </a:lvl3pPr>
            <a:lvl4pPr>
              <a:buSzPct val="100000"/>
              <a:defRPr sz="1800"/>
            </a:lvl4pPr>
            <a:lvl5pPr>
              <a:buSzPct val="1000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dirty="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34099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3E7156E-175E-4DBA-9D21-B772C320F342}" type="datetimeFigureOut">
              <a:rPr lang="en-US" dirty="0"/>
              <a:t>5/7/2025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41152256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03">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F227120C-DBC1-2EDA-E58C-E1DAD7E550F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283" r="50000"/>
          <a:stretch/>
        </p:blipFill>
        <p:spPr>
          <a:xfrm>
            <a:off x="0" y="5731979"/>
            <a:ext cx="6096000" cy="1146408"/>
          </a:xfrm>
          <a:prstGeom prst="rect">
            <a:avLst/>
          </a:prstGeom>
        </p:spPr>
      </p:pic>
      <p:pic>
        <p:nvPicPr>
          <p:cNvPr id="17" name="Graphic 16">
            <a:extLst>
              <a:ext uri="{FF2B5EF4-FFF2-40B4-BE49-F238E27FC236}">
                <a16:creationId xmlns:a16="http://schemas.microsoft.com/office/drawing/2014/main" id="{3FDA3437-5725-1727-4B8A-FCE595561932}"/>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18" name="Graphic 17">
            <a:extLst>
              <a:ext uri="{FF2B5EF4-FFF2-40B4-BE49-F238E27FC236}">
                <a16:creationId xmlns:a16="http://schemas.microsoft.com/office/drawing/2014/main" id="{35C8D2AF-CEDF-4131-723C-91569E90C29F}"/>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dirty="0"/>
              <a:t>Click to edit Master title style</a:t>
            </a:r>
          </a:p>
        </p:txBody>
      </p:sp>
      <p:sp>
        <p:nvSpPr>
          <p:cNvPr id="16" name="Content Placeholder 12">
            <a:extLst>
              <a:ext uri="{FF2B5EF4-FFF2-40B4-BE49-F238E27FC236}">
                <a16:creationId xmlns:a16="http://schemas.microsoft.com/office/drawing/2014/main" id="{854FEE13-908D-1E41-D8D6-51FE4B1E0A0C}"/>
              </a:ext>
            </a:extLst>
          </p:cNvPr>
          <p:cNvSpPr>
            <a:spLocks noGrp="1"/>
          </p:cNvSpPr>
          <p:nvPr>
            <p:ph sz="quarter" idx="13"/>
          </p:nvPr>
        </p:nvSpPr>
        <p:spPr>
          <a:xfrm>
            <a:off x="841248" y="1536827"/>
            <a:ext cx="2862072" cy="4479925"/>
          </a:xfrm>
        </p:spPr>
        <p:txBody>
          <a:bodyPr>
            <a:normAutofit/>
          </a:bodyPr>
          <a:lstStyle>
            <a:lvl1pPr marL="342900" indent="-342900">
              <a:lnSpc>
                <a:spcPct val="90000"/>
              </a:lnSpc>
              <a:spcAft>
                <a:spcPts val="1800"/>
              </a:spcAft>
              <a:buSzPct val="100000"/>
              <a:buFont typeface="Arial" panose="020B0604020202020204" pitchFamily="34" charset="0"/>
              <a:buChar char="•"/>
              <a:defRPr sz="2000"/>
            </a:lvl1pPr>
            <a:lvl2pPr>
              <a:buSzPct val="100000"/>
              <a:defRPr sz="2000"/>
            </a:lvl2pPr>
            <a:lvl3pPr>
              <a:buSzPct val="100000"/>
              <a:defRPr sz="1800"/>
            </a:lvl3pPr>
            <a:lvl4pPr>
              <a:buSzPct val="100000"/>
              <a:defRPr sz="1800"/>
            </a:lvl4pPr>
            <a:lvl5pPr>
              <a:buSzPct val="1000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2">
            <a:extLst>
              <a:ext uri="{FF2B5EF4-FFF2-40B4-BE49-F238E27FC236}">
                <a16:creationId xmlns:a16="http://schemas.microsoft.com/office/drawing/2014/main" id="{4D580F1D-9A19-7B41-1ACE-62B7B5444253}"/>
              </a:ext>
            </a:extLst>
          </p:cNvPr>
          <p:cNvSpPr>
            <a:spLocks noGrp="1"/>
          </p:cNvSpPr>
          <p:nvPr>
            <p:ph sz="quarter" idx="14"/>
          </p:nvPr>
        </p:nvSpPr>
        <p:spPr>
          <a:xfrm>
            <a:off x="4727448" y="1536827"/>
            <a:ext cx="6592824" cy="4480560"/>
          </a:xfrm>
        </p:spPr>
        <p:txBody>
          <a:bodyPr>
            <a:normAutofit/>
          </a:bodyPr>
          <a:lstStyle>
            <a:lvl1pPr marL="0" indent="0">
              <a:lnSpc>
                <a:spcPct val="90000"/>
              </a:lnSpc>
              <a:spcBef>
                <a:spcPts val="1000"/>
              </a:spcBef>
              <a:spcAft>
                <a:spcPts val="1800"/>
              </a:spcAft>
              <a:buSzPct val="100000"/>
              <a:buNone/>
              <a:defRPr sz="2000"/>
            </a:lvl1pPr>
            <a:lvl2pPr>
              <a:buSzPct val="100000"/>
              <a:defRPr sz="2000"/>
            </a:lvl2pPr>
            <a:lvl3pPr>
              <a:buSzPct val="100000"/>
              <a:defRPr sz="1800"/>
            </a:lvl3pPr>
            <a:lvl4pPr>
              <a:buSzPct val="100000"/>
              <a:defRPr sz="1800"/>
            </a:lvl4pPr>
            <a:lvl5pPr>
              <a:buSzPct val="1000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dirty="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a:t>
            </a:fld>
            <a:endParaRPr lang="en-US" dirty="0"/>
          </a:p>
        </p:txBody>
      </p:sp>
      <p:pic>
        <p:nvPicPr>
          <p:cNvPr id="5" name="Graphic 4">
            <a:extLst>
              <a:ext uri="{FF2B5EF4-FFF2-40B4-BE49-F238E27FC236}">
                <a16:creationId xmlns:a16="http://schemas.microsoft.com/office/drawing/2014/main" id="{3FD831DA-EDBD-A492-3E6D-6ABBF4438FC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7659" b="83148"/>
          <a:stretch/>
        </p:blipFill>
        <p:spPr>
          <a:xfrm>
            <a:off x="10687350" y="12700"/>
            <a:ext cx="1504649" cy="1155700"/>
          </a:xfrm>
          <a:prstGeom prst="rect">
            <a:avLst/>
          </a:prstGeom>
        </p:spPr>
      </p:pic>
      <p:pic>
        <p:nvPicPr>
          <p:cNvPr id="6" name="Graphic 5">
            <a:extLst>
              <a:ext uri="{FF2B5EF4-FFF2-40B4-BE49-F238E27FC236}">
                <a16:creationId xmlns:a16="http://schemas.microsoft.com/office/drawing/2014/main" id="{00071AEB-E268-A464-7197-69FA762C3C5E}"/>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49444"/>
          <a:stretch/>
        </p:blipFill>
        <p:spPr>
          <a:xfrm>
            <a:off x="10687351" y="9452"/>
            <a:ext cx="1504649" cy="1155700"/>
          </a:xfrm>
          <a:prstGeom prst="rect">
            <a:avLst/>
          </a:prstGeom>
        </p:spPr>
      </p:pic>
    </p:spTree>
    <p:extLst>
      <p:ext uri="{BB962C8B-B14F-4D97-AF65-F5344CB8AC3E}">
        <p14:creationId xmlns:p14="http://schemas.microsoft.com/office/powerpoint/2010/main" val="27884826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EC5788EE-4EDA-20FA-8EB9-2F0639E8A2B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0000" t="1" b="49999"/>
          <a:stretch/>
        </p:blipFill>
        <p:spPr>
          <a:xfrm>
            <a:off x="6096000" y="0"/>
            <a:ext cx="6095999" cy="3429000"/>
          </a:xfrm>
          <a:prstGeom prst="rect">
            <a:avLst/>
          </a:prstGeom>
        </p:spPr>
      </p:pic>
      <p:pic>
        <p:nvPicPr>
          <p:cNvPr id="8" name="Graphic 7">
            <a:extLst>
              <a:ext uri="{FF2B5EF4-FFF2-40B4-BE49-F238E27FC236}">
                <a16:creationId xmlns:a16="http://schemas.microsoft.com/office/drawing/2014/main" id="{9D053CA0-7A9F-FC49-AD3F-F3280344D76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283" r="50000"/>
          <a:stretch/>
        </p:blipFill>
        <p:spPr>
          <a:xfrm>
            <a:off x="0" y="5731979"/>
            <a:ext cx="6096000" cy="1146408"/>
          </a:xfrm>
          <a:prstGeom prst="rect">
            <a:avLst/>
          </a:prstGeom>
        </p:spPr>
      </p:pic>
      <p:pic>
        <p:nvPicPr>
          <p:cNvPr id="10" name="Graphic 9">
            <a:extLst>
              <a:ext uri="{FF2B5EF4-FFF2-40B4-BE49-F238E27FC236}">
                <a16:creationId xmlns:a16="http://schemas.microsoft.com/office/drawing/2014/main" id="{767F6939-7B7E-F49F-8219-DC8CDAC85D5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01354" y="9452"/>
            <a:ext cx="2286000" cy="2286000"/>
          </a:xfrm>
          <a:prstGeom prst="rect">
            <a:avLst/>
          </a:prstGeom>
        </p:spPr>
      </p:pic>
      <p:pic>
        <p:nvPicPr>
          <p:cNvPr id="11" name="Graphic 10">
            <a:extLst>
              <a:ext uri="{FF2B5EF4-FFF2-40B4-BE49-F238E27FC236}">
                <a16:creationId xmlns:a16="http://schemas.microsoft.com/office/drawing/2014/main" id="{FACCA700-291A-CD50-0CF3-749300C8D7A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pic>
        <p:nvPicPr>
          <p:cNvPr id="12" name="Graphic 11">
            <a:extLst>
              <a:ext uri="{FF2B5EF4-FFF2-40B4-BE49-F238E27FC236}">
                <a16:creationId xmlns:a16="http://schemas.microsoft.com/office/drawing/2014/main" id="{0EFADD4D-8EF2-3DF8-F5F4-9459752D546F}"/>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13" name="Graphic 12">
            <a:extLst>
              <a:ext uri="{FF2B5EF4-FFF2-40B4-BE49-F238E27FC236}">
                <a16:creationId xmlns:a16="http://schemas.microsoft.com/office/drawing/2014/main" id="{B5B36F67-81DA-36AC-5D17-0172FF5A70CA}"/>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dirty="0"/>
              <a:t>Click to edit Master title style</a:t>
            </a:r>
          </a:p>
        </p:txBody>
      </p:sp>
      <p:sp>
        <p:nvSpPr>
          <p:cNvPr id="9" name="Content Placeholder 12">
            <a:extLst>
              <a:ext uri="{FF2B5EF4-FFF2-40B4-BE49-F238E27FC236}">
                <a16:creationId xmlns:a16="http://schemas.microsoft.com/office/drawing/2014/main" id="{4D580F1D-9A19-7B41-1ACE-62B7B5444253}"/>
              </a:ext>
            </a:extLst>
          </p:cNvPr>
          <p:cNvSpPr>
            <a:spLocks noGrp="1"/>
          </p:cNvSpPr>
          <p:nvPr>
            <p:ph sz="quarter" idx="14"/>
          </p:nvPr>
        </p:nvSpPr>
        <p:spPr>
          <a:xfrm>
            <a:off x="841248" y="1527048"/>
            <a:ext cx="10479024" cy="4498848"/>
          </a:xfrm>
        </p:spPr>
        <p:txBody>
          <a:bodyPr>
            <a:normAutofit/>
          </a:bodyPr>
          <a:lstStyle>
            <a:lvl1pPr marL="0" indent="0">
              <a:lnSpc>
                <a:spcPct val="90000"/>
              </a:lnSpc>
              <a:spcBef>
                <a:spcPts val="1000"/>
              </a:spcBef>
              <a:spcAft>
                <a:spcPts val="1800"/>
              </a:spcAft>
              <a:buSzPct val="100000"/>
              <a:buNone/>
              <a:defRPr sz="2000"/>
            </a:lvl1pPr>
            <a:lvl2pPr>
              <a:buSzPct val="100000"/>
              <a:defRPr sz="2000"/>
            </a:lvl2pPr>
            <a:lvl3pPr>
              <a:buSzPct val="100000"/>
              <a:defRPr sz="1800"/>
            </a:lvl3pPr>
            <a:lvl4pPr>
              <a:buSzPct val="100000"/>
              <a:defRPr sz="1800"/>
            </a:lvl4pPr>
            <a:lvl5pPr>
              <a:buSzPct val="1000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dirty="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13852735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with image 03">
    <p:bg>
      <p:bgPr>
        <a:solidFill>
          <a:schemeClr val="accent6">
            <a:lumMod val="50000"/>
          </a:schemeClr>
        </a:soli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7E35C9AB-B94F-CACD-3F8A-C5FE3B695994}"/>
              </a:ext>
            </a:extLst>
          </p:cNvPr>
          <p:cNvSpPr>
            <a:spLocks noGrp="1"/>
          </p:cNvSpPr>
          <p:nvPr>
            <p:ph type="pic" sz="quarter" idx="11"/>
          </p:nvPr>
        </p:nvSpPr>
        <p:spPr>
          <a:xfrm>
            <a:off x="6092952" y="0"/>
            <a:ext cx="6099048" cy="6876288"/>
          </a:xfrm>
          <a:solidFill>
            <a:schemeClr val="accent6">
              <a:lumMod val="75000"/>
            </a:schemeClr>
          </a:solidFill>
        </p:spPr>
        <p:txBody>
          <a:bodyPr/>
          <a:lstStyle>
            <a:lvl1pPr marL="0" indent="0" algn="l">
              <a:buNone/>
              <a:defRPr>
                <a:solidFill>
                  <a:schemeClr val="bg1"/>
                </a:solidFill>
              </a:defRPr>
            </a:lvl1pPr>
          </a:lstStyle>
          <a:p>
            <a:endParaRPr lang="en-US" dirty="0"/>
          </a:p>
        </p:txBody>
      </p:sp>
      <p:sp>
        <p:nvSpPr>
          <p:cNvPr id="124" name="Title 123">
            <a:extLst>
              <a:ext uri="{FF2B5EF4-FFF2-40B4-BE49-F238E27FC236}">
                <a16:creationId xmlns:a16="http://schemas.microsoft.com/office/drawing/2014/main" id="{5EF8E4BF-2FB4-FFDD-E565-805C476240FE}"/>
              </a:ext>
            </a:extLst>
          </p:cNvPr>
          <p:cNvSpPr>
            <a:spLocks noGrp="1"/>
          </p:cNvSpPr>
          <p:nvPr>
            <p:ph type="title"/>
          </p:nvPr>
        </p:nvSpPr>
        <p:spPr>
          <a:xfrm>
            <a:off x="841244" y="832104"/>
            <a:ext cx="6099048" cy="5219236"/>
          </a:xfrm>
        </p:spPr>
        <p:txBody>
          <a:bodyPr anchor="t"/>
          <a:lstStyle>
            <a:lvl1pPr>
              <a:lnSpc>
                <a:spcPct val="75000"/>
              </a:lnSpc>
              <a:defRPr sz="8000" b="0" spc="0" baseline="0">
                <a:solidFill>
                  <a:schemeClr val="bg1"/>
                </a:solidFill>
                <a:latin typeface="+mn-lt"/>
              </a:defRPr>
            </a:lvl1pPr>
          </a:lstStyle>
          <a:p>
            <a:r>
              <a:rPr lang="en-US" dirty="0"/>
              <a:t>Click to edit Master title style</a:t>
            </a:r>
          </a:p>
        </p:txBody>
      </p:sp>
      <p:sp>
        <p:nvSpPr>
          <p:cNvPr id="123" name="Text Placeholder 122">
            <a:extLst>
              <a:ext uri="{FF2B5EF4-FFF2-40B4-BE49-F238E27FC236}">
                <a16:creationId xmlns:a16="http://schemas.microsoft.com/office/drawing/2014/main" id="{25C59923-6546-AB3B-534C-22113CD9D671}"/>
              </a:ext>
            </a:extLst>
          </p:cNvPr>
          <p:cNvSpPr>
            <a:spLocks noGrp="1"/>
          </p:cNvSpPr>
          <p:nvPr>
            <p:ph type="body" sz="quarter" idx="15"/>
          </p:nvPr>
        </p:nvSpPr>
        <p:spPr>
          <a:xfrm>
            <a:off x="8401353" y="-1"/>
            <a:ext cx="3790650" cy="1155691"/>
          </a:xfrm>
          <a:custGeom>
            <a:avLst/>
            <a:gdLst>
              <a:gd name="connsiteX0" fmla="*/ 2293575 w 3790650"/>
              <a:gd name="connsiteY0" fmla="*/ 0 h 1155691"/>
              <a:gd name="connsiteX1" fmla="*/ 3790650 w 3790650"/>
              <a:gd name="connsiteY1" fmla="*/ 0 h 1155691"/>
              <a:gd name="connsiteX2" fmla="*/ 3790650 w 3790650"/>
              <a:gd name="connsiteY2" fmla="*/ 1098632 h 1155691"/>
              <a:gd name="connsiteX3" fmla="*/ 3775153 w 3790650"/>
              <a:gd name="connsiteY3" fmla="*/ 1104304 h 1155691"/>
              <a:gd name="connsiteX4" fmla="*/ 3435268 w 3790650"/>
              <a:gd name="connsiteY4" fmla="*/ 1155691 h 1155691"/>
              <a:gd name="connsiteX5" fmla="*/ 2292295 w 3790650"/>
              <a:gd name="connsiteY5" fmla="*/ 12701 h 1155691"/>
              <a:gd name="connsiteX6" fmla="*/ 1280 w 3790650"/>
              <a:gd name="connsiteY6" fmla="*/ 0 h 1155691"/>
              <a:gd name="connsiteX7" fmla="*/ 2284665 w 3790650"/>
              <a:gd name="connsiteY7" fmla="*/ 0 h 1155691"/>
              <a:gd name="connsiteX8" fmla="*/ 2285945 w 3790650"/>
              <a:gd name="connsiteY8" fmla="*/ 12701 h 1155691"/>
              <a:gd name="connsiteX9" fmla="*/ 1142973 w 3790650"/>
              <a:gd name="connsiteY9" fmla="*/ 1155691 h 1155691"/>
              <a:gd name="connsiteX10" fmla="*/ 0 w 3790650"/>
              <a:gd name="connsiteY10" fmla="*/ 12701 h 1155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90650" h="1155691">
                <a:moveTo>
                  <a:pt x="2293575" y="0"/>
                </a:moveTo>
                <a:lnTo>
                  <a:pt x="3790650" y="0"/>
                </a:lnTo>
                <a:lnTo>
                  <a:pt x="3790650" y="1098632"/>
                </a:lnTo>
                <a:lnTo>
                  <a:pt x="3775153" y="1104304"/>
                </a:lnTo>
                <a:cubicBezTo>
                  <a:pt x="3667783" y="1137700"/>
                  <a:pt x="3553627" y="1155691"/>
                  <a:pt x="3435268" y="1155691"/>
                </a:cubicBezTo>
                <a:cubicBezTo>
                  <a:pt x="2804021" y="1155691"/>
                  <a:pt x="2292295" y="643957"/>
                  <a:pt x="2292295" y="12701"/>
                </a:cubicBezTo>
                <a:close/>
                <a:moveTo>
                  <a:pt x="1280" y="0"/>
                </a:moveTo>
                <a:lnTo>
                  <a:pt x="2284665" y="0"/>
                </a:lnTo>
                <a:lnTo>
                  <a:pt x="2285945" y="12701"/>
                </a:lnTo>
                <a:cubicBezTo>
                  <a:pt x="2285945" y="643957"/>
                  <a:pt x="1774219" y="1155691"/>
                  <a:pt x="1142973" y="1155691"/>
                </a:cubicBezTo>
                <a:cubicBezTo>
                  <a:pt x="511726" y="1155691"/>
                  <a:pt x="0" y="643957"/>
                  <a:pt x="0" y="12701"/>
                </a:cubicBezTo>
                <a:close/>
              </a:path>
            </a:pathLst>
          </a:custGeom>
          <a:solidFill>
            <a:schemeClr val="accent6">
              <a:lumMod val="75000"/>
              <a:alpha val="25000"/>
            </a:schemeClr>
          </a:solidFill>
        </p:spPr>
        <p:txBody>
          <a:bodyPr wrap="square">
            <a:noAutofit/>
          </a:bodyPr>
          <a:lstStyle>
            <a:lvl1pPr>
              <a:defRPr>
                <a:noFill/>
              </a:defRPr>
            </a:lvl1pPr>
          </a:lstStyle>
          <a:p>
            <a:pPr lvl="0"/>
            <a:endParaRPr lang="en-US" dirty="0"/>
          </a:p>
        </p:txBody>
      </p:sp>
      <p:sp>
        <p:nvSpPr>
          <p:cNvPr id="48" name="Text Placeholder 47">
            <a:extLst>
              <a:ext uri="{FF2B5EF4-FFF2-40B4-BE49-F238E27FC236}">
                <a16:creationId xmlns:a16="http://schemas.microsoft.com/office/drawing/2014/main" id="{880C9A0C-95B8-C535-9B78-63FDB782BE10}"/>
              </a:ext>
            </a:extLst>
          </p:cNvPr>
          <p:cNvSpPr>
            <a:spLocks noGrp="1"/>
          </p:cNvSpPr>
          <p:nvPr>
            <p:ph type="body" sz="quarter" idx="12"/>
          </p:nvPr>
        </p:nvSpPr>
        <p:spPr>
          <a:xfrm>
            <a:off x="-3" y="5727700"/>
            <a:ext cx="12192003" cy="1130300"/>
          </a:xfrm>
          <a:custGeom>
            <a:avLst/>
            <a:gdLst>
              <a:gd name="connsiteX0" fmla="*/ 11823828 w 12192003"/>
              <a:gd name="connsiteY0" fmla="*/ 0 h 1130300"/>
              <a:gd name="connsiteX1" fmla="*/ 12163721 w 12192003"/>
              <a:gd name="connsiteY1" fmla="*/ 51387 h 1130300"/>
              <a:gd name="connsiteX2" fmla="*/ 12192003 w 12192003"/>
              <a:gd name="connsiteY2" fmla="*/ 61738 h 1130300"/>
              <a:gd name="connsiteX3" fmla="*/ 12192003 w 12192003"/>
              <a:gd name="connsiteY3" fmla="*/ 1130300 h 1130300"/>
              <a:gd name="connsiteX4" fmla="*/ 10681469 w 12192003"/>
              <a:gd name="connsiteY4" fmla="*/ 1130300 h 1130300"/>
              <a:gd name="connsiteX5" fmla="*/ 10686729 w 12192003"/>
              <a:gd name="connsiteY5" fmla="*/ 1026126 h 1130300"/>
              <a:gd name="connsiteX6" fmla="*/ 11823828 w 12192003"/>
              <a:gd name="connsiteY6" fmla="*/ 0 h 1130300"/>
              <a:gd name="connsiteX7" fmla="*/ 9531478 w 12192003"/>
              <a:gd name="connsiteY7" fmla="*/ 0 h 1130300"/>
              <a:gd name="connsiteX8" fmla="*/ 10668577 w 12192003"/>
              <a:gd name="connsiteY8" fmla="*/ 1026126 h 1130300"/>
              <a:gd name="connsiteX9" fmla="*/ 10673837 w 12192003"/>
              <a:gd name="connsiteY9" fmla="*/ 1130300 h 1130300"/>
              <a:gd name="connsiteX10" fmla="*/ 8389119 w 12192003"/>
              <a:gd name="connsiteY10" fmla="*/ 1130300 h 1130300"/>
              <a:gd name="connsiteX11" fmla="*/ 8394379 w 12192003"/>
              <a:gd name="connsiteY11" fmla="*/ 1026126 h 1130300"/>
              <a:gd name="connsiteX12" fmla="*/ 9531478 w 12192003"/>
              <a:gd name="connsiteY12" fmla="*/ 0 h 1130300"/>
              <a:gd name="connsiteX13" fmla="*/ 7239129 w 12192003"/>
              <a:gd name="connsiteY13" fmla="*/ 0 h 1130300"/>
              <a:gd name="connsiteX14" fmla="*/ 8376227 w 12192003"/>
              <a:gd name="connsiteY14" fmla="*/ 1026126 h 1130300"/>
              <a:gd name="connsiteX15" fmla="*/ 8381487 w 12192003"/>
              <a:gd name="connsiteY15" fmla="*/ 1130300 h 1130300"/>
              <a:gd name="connsiteX16" fmla="*/ 6096769 w 12192003"/>
              <a:gd name="connsiteY16" fmla="*/ 1130300 h 1130300"/>
              <a:gd name="connsiteX17" fmla="*/ 6102029 w 12192003"/>
              <a:gd name="connsiteY17" fmla="*/ 1026126 h 1130300"/>
              <a:gd name="connsiteX18" fmla="*/ 7239129 w 12192003"/>
              <a:gd name="connsiteY18" fmla="*/ 0 h 1130300"/>
              <a:gd name="connsiteX19" fmla="*/ 4946780 w 12192003"/>
              <a:gd name="connsiteY19" fmla="*/ 0 h 1130300"/>
              <a:gd name="connsiteX20" fmla="*/ 6083878 w 12192003"/>
              <a:gd name="connsiteY20" fmla="*/ 1026126 h 1130300"/>
              <a:gd name="connsiteX21" fmla="*/ 6089139 w 12192003"/>
              <a:gd name="connsiteY21" fmla="*/ 1130300 h 1130300"/>
              <a:gd name="connsiteX22" fmla="*/ 3804423 w 12192003"/>
              <a:gd name="connsiteY22" fmla="*/ 1130300 h 1130300"/>
              <a:gd name="connsiteX23" fmla="*/ 3809684 w 12192003"/>
              <a:gd name="connsiteY23" fmla="*/ 1026126 h 1130300"/>
              <a:gd name="connsiteX24" fmla="*/ 4946780 w 12192003"/>
              <a:gd name="connsiteY24" fmla="*/ 0 h 1130300"/>
              <a:gd name="connsiteX25" fmla="*/ 2654431 w 12192003"/>
              <a:gd name="connsiteY25" fmla="*/ 0 h 1130300"/>
              <a:gd name="connsiteX26" fmla="*/ 3791530 w 12192003"/>
              <a:gd name="connsiteY26" fmla="*/ 1026126 h 1130300"/>
              <a:gd name="connsiteX27" fmla="*/ 3796791 w 12192003"/>
              <a:gd name="connsiteY27" fmla="*/ 1130300 h 1130300"/>
              <a:gd name="connsiteX28" fmla="*/ 1512072 w 12192003"/>
              <a:gd name="connsiteY28" fmla="*/ 1130300 h 1130300"/>
              <a:gd name="connsiteX29" fmla="*/ 1517332 w 12192003"/>
              <a:gd name="connsiteY29" fmla="*/ 1026126 h 1130300"/>
              <a:gd name="connsiteX30" fmla="*/ 2654431 w 12192003"/>
              <a:gd name="connsiteY30" fmla="*/ 0 h 1130300"/>
              <a:gd name="connsiteX31" fmla="*/ 362080 w 12192003"/>
              <a:gd name="connsiteY31" fmla="*/ 0 h 1130300"/>
              <a:gd name="connsiteX32" fmla="*/ 1499179 w 12192003"/>
              <a:gd name="connsiteY32" fmla="*/ 1026126 h 1130300"/>
              <a:gd name="connsiteX33" fmla="*/ 1504439 w 12192003"/>
              <a:gd name="connsiteY33" fmla="*/ 1130300 h 1130300"/>
              <a:gd name="connsiteX34" fmla="*/ 0 w 12192003"/>
              <a:gd name="connsiteY34" fmla="*/ 1130300 h 1130300"/>
              <a:gd name="connsiteX35" fmla="*/ 0 w 12192003"/>
              <a:gd name="connsiteY35" fmla="*/ 59507 h 1130300"/>
              <a:gd name="connsiteX36" fmla="*/ 22187 w 12192003"/>
              <a:gd name="connsiteY36" fmla="*/ 51387 h 1130300"/>
              <a:gd name="connsiteX37" fmla="*/ 362080 w 12192003"/>
              <a:gd name="connsiteY37" fmla="*/ 0 h 113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3" h="1130300">
                <a:moveTo>
                  <a:pt x="11823828" y="0"/>
                </a:moveTo>
                <a:cubicBezTo>
                  <a:pt x="11942189" y="0"/>
                  <a:pt x="12056349" y="17991"/>
                  <a:pt x="12163721" y="51387"/>
                </a:cubicBezTo>
                <a:lnTo>
                  <a:pt x="12192003" y="61738"/>
                </a:lnTo>
                <a:lnTo>
                  <a:pt x="12192003" y="1130300"/>
                </a:lnTo>
                <a:lnTo>
                  <a:pt x="10681469" y="1130300"/>
                </a:lnTo>
                <a:lnTo>
                  <a:pt x="10686729" y="1026126"/>
                </a:lnTo>
                <a:cubicBezTo>
                  <a:pt x="10745262" y="449767"/>
                  <a:pt x="11232021" y="0"/>
                  <a:pt x="11823828" y="0"/>
                </a:cubicBezTo>
                <a:close/>
                <a:moveTo>
                  <a:pt x="9531478" y="0"/>
                </a:moveTo>
                <a:cubicBezTo>
                  <a:pt x="10123285" y="0"/>
                  <a:pt x="10610044" y="449767"/>
                  <a:pt x="10668577" y="1026126"/>
                </a:cubicBezTo>
                <a:lnTo>
                  <a:pt x="10673837" y="1130300"/>
                </a:lnTo>
                <a:lnTo>
                  <a:pt x="8389119" y="1130300"/>
                </a:lnTo>
                <a:lnTo>
                  <a:pt x="8394379" y="1026126"/>
                </a:lnTo>
                <a:cubicBezTo>
                  <a:pt x="8452912" y="449767"/>
                  <a:pt x="8939671" y="0"/>
                  <a:pt x="9531478" y="0"/>
                </a:cubicBezTo>
                <a:close/>
                <a:moveTo>
                  <a:pt x="7239129" y="0"/>
                </a:moveTo>
                <a:cubicBezTo>
                  <a:pt x="7830936" y="0"/>
                  <a:pt x="8317694" y="449767"/>
                  <a:pt x="8376227" y="1026126"/>
                </a:cubicBezTo>
                <a:lnTo>
                  <a:pt x="8381487" y="1130300"/>
                </a:lnTo>
                <a:lnTo>
                  <a:pt x="6096769" y="1130300"/>
                </a:lnTo>
                <a:lnTo>
                  <a:pt x="6102029" y="1026126"/>
                </a:lnTo>
                <a:cubicBezTo>
                  <a:pt x="6160563" y="449767"/>
                  <a:pt x="6647322" y="0"/>
                  <a:pt x="7239129" y="0"/>
                </a:cubicBezTo>
                <a:close/>
                <a:moveTo>
                  <a:pt x="4946780" y="0"/>
                </a:moveTo>
                <a:cubicBezTo>
                  <a:pt x="5538587" y="0"/>
                  <a:pt x="6025345" y="449767"/>
                  <a:pt x="6083878" y="1026126"/>
                </a:cubicBezTo>
                <a:lnTo>
                  <a:pt x="6089139" y="1130300"/>
                </a:lnTo>
                <a:lnTo>
                  <a:pt x="3804423" y="1130300"/>
                </a:lnTo>
                <a:lnTo>
                  <a:pt x="3809684" y="1026126"/>
                </a:lnTo>
                <a:cubicBezTo>
                  <a:pt x="3868216" y="449767"/>
                  <a:pt x="4354972" y="0"/>
                  <a:pt x="4946780" y="0"/>
                </a:cubicBezTo>
                <a:close/>
                <a:moveTo>
                  <a:pt x="2654431" y="0"/>
                </a:moveTo>
                <a:cubicBezTo>
                  <a:pt x="3246238" y="0"/>
                  <a:pt x="3732997" y="449767"/>
                  <a:pt x="3791530" y="1026126"/>
                </a:cubicBezTo>
                <a:lnTo>
                  <a:pt x="3796791" y="1130300"/>
                </a:lnTo>
                <a:lnTo>
                  <a:pt x="1512072" y="1130300"/>
                </a:lnTo>
                <a:lnTo>
                  <a:pt x="1517332" y="1026126"/>
                </a:lnTo>
                <a:cubicBezTo>
                  <a:pt x="1575865" y="449767"/>
                  <a:pt x="2062624" y="0"/>
                  <a:pt x="2654431" y="0"/>
                </a:cubicBezTo>
                <a:close/>
                <a:moveTo>
                  <a:pt x="362080" y="0"/>
                </a:moveTo>
                <a:cubicBezTo>
                  <a:pt x="953887" y="0"/>
                  <a:pt x="1440646" y="449767"/>
                  <a:pt x="1499179" y="1026126"/>
                </a:cubicBezTo>
                <a:lnTo>
                  <a:pt x="1504439" y="1130300"/>
                </a:lnTo>
                <a:lnTo>
                  <a:pt x="0" y="1130300"/>
                </a:lnTo>
                <a:lnTo>
                  <a:pt x="0" y="59507"/>
                </a:lnTo>
                <a:lnTo>
                  <a:pt x="22187" y="51387"/>
                </a:lnTo>
                <a:cubicBezTo>
                  <a:pt x="129559" y="17991"/>
                  <a:pt x="243719" y="0"/>
                  <a:pt x="362080" y="0"/>
                </a:cubicBezTo>
                <a:close/>
              </a:path>
            </a:pathLst>
          </a:custGeom>
          <a:solidFill>
            <a:schemeClr val="accent6">
              <a:lumMod val="75000"/>
              <a:alpha val="25000"/>
            </a:schemeClr>
          </a:solidFill>
        </p:spPr>
        <p:txBody>
          <a:bodyPr wrap="square">
            <a:noAutofit/>
          </a:bodyPr>
          <a:lstStyle>
            <a:lvl1pPr>
              <a:defRPr>
                <a:noFill/>
              </a:defRPr>
            </a:lvl1pPr>
          </a:lstStyle>
          <a:p>
            <a:pPr lvl="0"/>
            <a:endParaRPr lang="en-US" dirty="0"/>
          </a:p>
        </p:txBody>
      </p:sp>
      <p:sp>
        <p:nvSpPr>
          <p:cNvPr id="62" name="Text Placeholder 61">
            <a:extLst>
              <a:ext uri="{FF2B5EF4-FFF2-40B4-BE49-F238E27FC236}">
                <a16:creationId xmlns:a16="http://schemas.microsoft.com/office/drawing/2014/main" id="{70972619-C968-1257-58C9-0DC661642915}"/>
              </a:ext>
            </a:extLst>
          </p:cNvPr>
          <p:cNvSpPr>
            <a:spLocks noGrp="1"/>
          </p:cNvSpPr>
          <p:nvPr>
            <p:ph type="body" sz="quarter" idx="13"/>
          </p:nvPr>
        </p:nvSpPr>
        <p:spPr>
          <a:xfrm>
            <a:off x="0" y="5724189"/>
            <a:ext cx="1503729" cy="1133811"/>
          </a:xfrm>
          <a:custGeom>
            <a:avLst/>
            <a:gdLst>
              <a:gd name="connsiteX0" fmla="*/ 367995 w 1503729"/>
              <a:gd name="connsiteY0" fmla="*/ 19 h 1133811"/>
              <a:gd name="connsiteX1" fmla="*/ 1481576 w 1503729"/>
              <a:gd name="connsiteY1" fmla="*/ 913359 h 1133811"/>
              <a:gd name="connsiteX2" fmla="*/ 1503729 w 1503729"/>
              <a:gd name="connsiteY2" fmla="*/ 1133811 h 1133811"/>
              <a:gd name="connsiteX3" fmla="*/ 1371482 w 1503729"/>
              <a:gd name="connsiteY3" fmla="*/ 1133811 h 1133811"/>
              <a:gd name="connsiteX4" fmla="*/ 1275407 w 1503729"/>
              <a:gd name="connsiteY4" fmla="*/ 1118667 h 1133811"/>
              <a:gd name="connsiteX5" fmla="*/ 367995 w 1503729"/>
              <a:gd name="connsiteY5" fmla="*/ 19 h 1133811"/>
              <a:gd name="connsiteX6" fmla="*/ 367996 w 1503729"/>
              <a:gd name="connsiteY6" fmla="*/ 0 h 1133811"/>
              <a:gd name="connsiteX7" fmla="*/ 33218 w 1503729"/>
              <a:gd name="connsiteY7" fmla="*/ 808204 h 1133811"/>
              <a:gd name="connsiteX8" fmla="*/ 0 w 1503729"/>
              <a:gd name="connsiteY8" fmla="*/ 838393 h 1133811"/>
              <a:gd name="connsiteX9" fmla="*/ 0 w 1503729"/>
              <a:gd name="connsiteY9" fmla="*/ 61671 h 1133811"/>
              <a:gd name="connsiteX10" fmla="*/ 28102 w 1503729"/>
              <a:gd name="connsiteY10" fmla="*/ 51386 h 1133811"/>
              <a:gd name="connsiteX11" fmla="*/ 367996 w 1503729"/>
              <a:gd name="connsiteY11" fmla="*/ 0 h 113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3729" h="1133811">
                <a:moveTo>
                  <a:pt x="367995" y="19"/>
                </a:moveTo>
                <a:cubicBezTo>
                  <a:pt x="917788" y="3008"/>
                  <a:pt x="1375686" y="394157"/>
                  <a:pt x="1481576" y="913359"/>
                </a:cubicBezTo>
                <a:lnTo>
                  <a:pt x="1503729" y="1133811"/>
                </a:lnTo>
                <a:lnTo>
                  <a:pt x="1371482" y="1133811"/>
                </a:lnTo>
                <a:lnTo>
                  <a:pt x="1275407" y="1118667"/>
                </a:lnTo>
                <a:cubicBezTo>
                  <a:pt x="757177" y="1010082"/>
                  <a:pt x="368000" y="550498"/>
                  <a:pt x="367995" y="19"/>
                </a:cubicBezTo>
                <a:close/>
                <a:moveTo>
                  <a:pt x="367996" y="0"/>
                </a:moveTo>
                <a:cubicBezTo>
                  <a:pt x="367996" y="315623"/>
                  <a:pt x="240061" y="601366"/>
                  <a:pt x="33218" y="808204"/>
                </a:cubicBezTo>
                <a:lnTo>
                  <a:pt x="0" y="838393"/>
                </a:lnTo>
                <a:lnTo>
                  <a:pt x="0" y="61671"/>
                </a:lnTo>
                <a:lnTo>
                  <a:pt x="28102" y="51386"/>
                </a:lnTo>
                <a:cubicBezTo>
                  <a:pt x="135475" y="17991"/>
                  <a:pt x="249634" y="0"/>
                  <a:pt x="367996" y="0"/>
                </a:cubicBezTo>
                <a:close/>
              </a:path>
            </a:pathLst>
          </a:custGeom>
          <a:solidFill>
            <a:schemeClr val="accent6">
              <a:lumMod val="60000"/>
              <a:lumOff val="40000"/>
              <a:alpha val="20000"/>
            </a:schemeClr>
          </a:solidFill>
          <a:ln w="4154" cap="flat">
            <a:noFill/>
            <a:prstDash val="solid"/>
            <a:miter/>
          </a:ln>
        </p:spPr>
        <p:txBody>
          <a:bodyPr wrap="square">
            <a:noAutofit/>
          </a:bodyPr>
          <a:lstStyle>
            <a:lvl1pPr>
              <a:defRPr>
                <a:noFill/>
              </a:defRPr>
            </a:lvl1pPr>
          </a:lstStyle>
          <a:p>
            <a:pPr lvl="0"/>
            <a:endParaRPr lang="en-US" dirty="0"/>
          </a:p>
        </p:txBody>
      </p:sp>
      <p:sp>
        <p:nvSpPr>
          <p:cNvPr id="93" name="Text Placeholder 92">
            <a:extLst>
              <a:ext uri="{FF2B5EF4-FFF2-40B4-BE49-F238E27FC236}">
                <a16:creationId xmlns:a16="http://schemas.microsoft.com/office/drawing/2014/main" id="{0A4A3873-48BC-94DF-6006-FC7F81660A5D}"/>
              </a:ext>
            </a:extLst>
          </p:cNvPr>
          <p:cNvSpPr>
            <a:spLocks noGrp="1"/>
          </p:cNvSpPr>
          <p:nvPr>
            <p:ph type="body" sz="quarter" idx="14"/>
          </p:nvPr>
        </p:nvSpPr>
        <p:spPr>
          <a:xfrm>
            <a:off x="8401353" y="0"/>
            <a:ext cx="3790647" cy="1143002"/>
          </a:xfrm>
          <a:custGeom>
            <a:avLst/>
            <a:gdLst>
              <a:gd name="connsiteX0" fmla="*/ 3790647 w 3790647"/>
              <a:gd name="connsiteY0" fmla="*/ 304585 h 1143002"/>
              <a:gd name="connsiteX1" fmla="*/ 3790647 w 3790647"/>
              <a:gd name="connsiteY1" fmla="*/ 1081329 h 1143002"/>
              <a:gd name="connsiteX2" fmla="*/ 3762543 w 3790647"/>
              <a:gd name="connsiteY2" fmla="*/ 1091615 h 1143002"/>
              <a:gd name="connsiteX3" fmla="*/ 3422649 w 3790647"/>
              <a:gd name="connsiteY3" fmla="*/ 1143002 h 1143002"/>
              <a:gd name="connsiteX4" fmla="*/ 3757427 w 3790647"/>
              <a:gd name="connsiteY4" fmla="*/ 334777 h 1143002"/>
              <a:gd name="connsiteX5" fmla="*/ 2285997 w 3790647"/>
              <a:gd name="connsiteY5" fmla="*/ 17 h 1143002"/>
              <a:gd name="connsiteX6" fmla="*/ 3422650 w 3790647"/>
              <a:gd name="connsiteY6" fmla="*/ 1142983 h 1143002"/>
              <a:gd name="connsiteX7" fmla="*/ 2285997 w 3790647"/>
              <a:gd name="connsiteY7" fmla="*/ 17 h 1143002"/>
              <a:gd name="connsiteX8" fmla="*/ 0 w 3790647"/>
              <a:gd name="connsiteY8" fmla="*/ 17 h 1143002"/>
              <a:gd name="connsiteX9" fmla="*/ 1136650 w 3790647"/>
              <a:gd name="connsiteY9" fmla="*/ 1142983 h 1143002"/>
              <a:gd name="connsiteX10" fmla="*/ 0 w 3790647"/>
              <a:gd name="connsiteY10" fmla="*/ 17 h 1143002"/>
              <a:gd name="connsiteX11" fmla="*/ 2279650 w 3790647"/>
              <a:gd name="connsiteY11" fmla="*/ 0 h 1143002"/>
              <a:gd name="connsiteX12" fmla="*/ 1136650 w 3790647"/>
              <a:gd name="connsiteY12" fmla="*/ 1143002 h 1143002"/>
              <a:gd name="connsiteX13" fmla="*/ 2279650 w 3790647"/>
              <a:gd name="connsiteY13" fmla="*/ 0 h 114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0647" h="1143002">
                <a:moveTo>
                  <a:pt x="3790647" y="304585"/>
                </a:moveTo>
                <a:lnTo>
                  <a:pt x="3790647" y="1081329"/>
                </a:lnTo>
                <a:lnTo>
                  <a:pt x="3762543" y="1091615"/>
                </a:lnTo>
                <a:cubicBezTo>
                  <a:pt x="3655170" y="1125011"/>
                  <a:pt x="3541011" y="1143002"/>
                  <a:pt x="3422649" y="1143002"/>
                </a:cubicBezTo>
                <a:cubicBezTo>
                  <a:pt x="3422649" y="827371"/>
                  <a:pt x="3550584" y="541620"/>
                  <a:pt x="3757427" y="334777"/>
                </a:cubicBezTo>
                <a:close/>
                <a:moveTo>
                  <a:pt x="2285997" y="17"/>
                </a:moveTo>
                <a:cubicBezTo>
                  <a:pt x="2914332" y="3435"/>
                  <a:pt x="3422644" y="513848"/>
                  <a:pt x="3422650" y="1142983"/>
                </a:cubicBezTo>
                <a:cubicBezTo>
                  <a:pt x="2794315" y="1139567"/>
                  <a:pt x="2286006" y="629153"/>
                  <a:pt x="2285997" y="17"/>
                </a:cubicBezTo>
                <a:close/>
                <a:moveTo>
                  <a:pt x="0" y="17"/>
                </a:moveTo>
                <a:cubicBezTo>
                  <a:pt x="628334" y="3435"/>
                  <a:pt x="1136644" y="513848"/>
                  <a:pt x="1136650" y="1142983"/>
                </a:cubicBezTo>
                <a:cubicBezTo>
                  <a:pt x="508316" y="1139567"/>
                  <a:pt x="9" y="629153"/>
                  <a:pt x="0" y="17"/>
                </a:cubicBezTo>
                <a:close/>
                <a:moveTo>
                  <a:pt x="2279650" y="0"/>
                </a:moveTo>
                <a:cubicBezTo>
                  <a:pt x="2279650" y="631263"/>
                  <a:pt x="1767910" y="1143002"/>
                  <a:pt x="1136650" y="1143002"/>
                </a:cubicBezTo>
                <a:cubicBezTo>
                  <a:pt x="1136650" y="511739"/>
                  <a:pt x="1648390" y="0"/>
                  <a:pt x="2279650" y="0"/>
                </a:cubicBezTo>
                <a:close/>
              </a:path>
            </a:pathLst>
          </a:custGeom>
          <a:solidFill>
            <a:schemeClr val="accent6">
              <a:lumMod val="60000"/>
              <a:lumOff val="40000"/>
              <a:alpha val="20000"/>
            </a:schemeClr>
          </a:solidFill>
          <a:ln w="4154" cap="flat">
            <a:noFill/>
            <a:prstDash val="solid"/>
            <a:miter/>
          </a:ln>
        </p:spPr>
        <p:txBody>
          <a:bodyPr wrap="square">
            <a:noAutofit/>
          </a:bodyPr>
          <a:lstStyle>
            <a:lvl1pPr>
              <a:defRPr>
                <a:noFill/>
              </a:defRPr>
            </a:lvl1pPr>
          </a:lstStyle>
          <a:p>
            <a:pPr lvl="0"/>
            <a:endParaRPr lang="en-US" dirty="0"/>
          </a:p>
        </p:txBody>
      </p:sp>
      <p:pic>
        <p:nvPicPr>
          <p:cNvPr id="120" name="Graphic 119">
            <a:extLst>
              <a:ext uri="{FF2B5EF4-FFF2-40B4-BE49-F238E27FC236}">
                <a16:creationId xmlns:a16="http://schemas.microsoft.com/office/drawing/2014/main" id="{9C01A786-0C1A-6C4A-1466-1AE233D142AE}"/>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68908" b="83148"/>
          <a:stretch/>
        </p:blipFill>
        <p:spPr>
          <a:xfrm>
            <a:off x="8401354" y="12700"/>
            <a:ext cx="3790646" cy="1155700"/>
          </a:xfrm>
          <a:prstGeom prst="rect">
            <a:avLst/>
          </a:prstGeom>
        </p:spPr>
      </p:pic>
    </p:spTree>
    <p:extLst>
      <p:ext uri="{BB962C8B-B14F-4D97-AF65-F5344CB8AC3E}">
        <p14:creationId xmlns:p14="http://schemas.microsoft.com/office/powerpoint/2010/main" val="5679234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04">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0059F316-9319-477C-3BD8-C3B19F248AF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7659"/>
          <a:stretch/>
        </p:blipFill>
        <p:spPr>
          <a:xfrm>
            <a:off x="10687350" y="12700"/>
            <a:ext cx="1504649" cy="6858000"/>
          </a:xfrm>
          <a:prstGeom prst="rect">
            <a:avLst/>
          </a:prstGeom>
        </p:spPr>
      </p:pic>
      <p:pic>
        <p:nvPicPr>
          <p:cNvPr id="12" name="Graphic 11">
            <a:extLst>
              <a:ext uri="{FF2B5EF4-FFF2-40B4-BE49-F238E27FC236}">
                <a16:creationId xmlns:a16="http://schemas.microsoft.com/office/drawing/2014/main" id="{AEF98D51-D262-470D-2214-A8A0EDB73625}"/>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4584700"/>
            <a:ext cx="1504649" cy="2286000"/>
          </a:xfrm>
          <a:prstGeom prst="rect">
            <a:avLst/>
          </a:prstGeom>
        </p:spPr>
      </p:pic>
      <p:pic>
        <p:nvPicPr>
          <p:cNvPr id="13" name="Graphic 12">
            <a:extLst>
              <a:ext uri="{FF2B5EF4-FFF2-40B4-BE49-F238E27FC236}">
                <a16:creationId xmlns:a16="http://schemas.microsoft.com/office/drawing/2014/main" id="{3480B83D-EEC7-5C2D-9338-841D0054570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2297076"/>
            <a:ext cx="1504649" cy="2286000"/>
          </a:xfrm>
          <a:prstGeom prst="rect">
            <a:avLst/>
          </a:prstGeom>
        </p:spPr>
      </p:pic>
      <p:pic>
        <p:nvPicPr>
          <p:cNvPr id="14" name="Graphic 13">
            <a:extLst>
              <a:ext uri="{FF2B5EF4-FFF2-40B4-BE49-F238E27FC236}">
                <a16:creationId xmlns:a16="http://schemas.microsoft.com/office/drawing/2014/main" id="{69BE97B1-E4D2-AA2A-1E85-0D5987351359}"/>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pic>
        <p:nvPicPr>
          <p:cNvPr id="15" name="Graphic 14">
            <a:extLst>
              <a:ext uri="{FF2B5EF4-FFF2-40B4-BE49-F238E27FC236}">
                <a16:creationId xmlns:a16="http://schemas.microsoft.com/office/drawing/2014/main" id="{F227120C-DBC1-2EDA-E58C-E1DAD7E550F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83283" r="50000"/>
          <a:stretch/>
        </p:blipFill>
        <p:spPr>
          <a:xfrm>
            <a:off x="0" y="5731979"/>
            <a:ext cx="6096000" cy="1146408"/>
          </a:xfrm>
          <a:prstGeom prst="rect">
            <a:avLst/>
          </a:prstGeom>
        </p:spPr>
      </p:pic>
      <p:pic>
        <p:nvPicPr>
          <p:cNvPr id="17" name="Graphic 16">
            <a:extLst>
              <a:ext uri="{FF2B5EF4-FFF2-40B4-BE49-F238E27FC236}">
                <a16:creationId xmlns:a16="http://schemas.microsoft.com/office/drawing/2014/main" id="{3FDA3437-5725-1727-4B8A-FCE595561932}"/>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18" name="Graphic 17">
            <a:extLst>
              <a:ext uri="{FF2B5EF4-FFF2-40B4-BE49-F238E27FC236}">
                <a16:creationId xmlns:a16="http://schemas.microsoft.com/office/drawing/2014/main" id="{35C8D2AF-CEDF-4131-723C-91569E90C29F}"/>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dirty="0"/>
              <a:t>Click to edit Master title style</a:t>
            </a:r>
          </a:p>
        </p:txBody>
      </p:sp>
      <p:sp>
        <p:nvSpPr>
          <p:cNvPr id="16" name="Content Placeholder 12">
            <a:extLst>
              <a:ext uri="{FF2B5EF4-FFF2-40B4-BE49-F238E27FC236}">
                <a16:creationId xmlns:a16="http://schemas.microsoft.com/office/drawing/2014/main" id="{854FEE13-908D-1E41-D8D6-51FE4B1E0A0C}"/>
              </a:ext>
            </a:extLst>
          </p:cNvPr>
          <p:cNvSpPr>
            <a:spLocks noGrp="1"/>
          </p:cNvSpPr>
          <p:nvPr>
            <p:ph sz="quarter" idx="13"/>
          </p:nvPr>
        </p:nvSpPr>
        <p:spPr>
          <a:xfrm>
            <a:off x="841248" y="1536827"/>
            <a:ext cx="2862072" cy="4479925"/>
          </a:xfrm>
        </p:spPr>
        <p:txBody>
          <a:bodyPr>
            <a:normAutofit/>
          </a:bodyPr>
          <a:lstStyle>
            <a:lvl1pPr marL="0" indent="0">
              <a:lnSpc>
                <a:spcPct val="90000"/>
              </a:lnSpc>
              <a:spcAft>
                <a:spcPts val="1800"/>
              </a:spcAft>
              <a:buSzPct val="100000"/>
              <a:buNone/>
              <a:defRPr sz="2000" b="1"/>
            </a:lvl1pPr>
            <a:lvl2pPr>
              <a:buSzPct val="100000"/>
              <a:defRPr sz="2000"/>
            </a:lvl2pPr>
            <a:lvl3pPr>
              <a:buSzPct val="100000"/>
              <a:defRPr sz="1800"/>
            </a:lvl3pPr>
            <a:lvl4pPr>
              <a:buSzPct val="100000"/>
              <a:defRPr sz="1800"/>
            </a:lvl4pPr>
            <a:lvl5pPr>
              <a:buSzPct val="100000"/>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2">
            <a:extLst>
              <a:ext uri="{FF2B5EF4-FFF2-40B4-BE49-F238E27FC236}">
                <a16:creationId xmlns:a16="http://schemas.microsoft.com/office/drawing/2014/main" id="{4D580F1D-9A19-7B41-1ACE-62B7B5444253}"/>
              </a:ext>
            </a:extLst>
          </p:cNvPr>
          <p:cNvSpPr>
            <a:spLocks noGrp="1"/>
          </p:cNvSpPr>
          <p:nvPr>
            <p:ph sz="quarter" idx="14"/>
          </p:nvPr>
        </p:nvSpPr>
        <p:spPr>
          <a:xfrm>
            <a:off x="4791456" y="1536827"/>
            <a:ext cx="5650992" cy="4480560"/>
          </a:xfrm>
        </p:spPr>
        <p:txBody>
          <a:bodyPr>
            <a:normAutofit/>
          </a:bodyPr>
          <a:lstStyle>
            <a:lvl1pPr marL="457200" indent="-457200">
              <a:lnSpc>
                <a:spcPct val="90000"/>
              </a:lnSpc>
              <a:spcBef>
                <a:spcPts val="1000"/>
              </a:spcBef>
              <a:spcAft>
                <a:spcPts val="0"/>
              </a:spcAft>
              <a:buSzPct val="100000"/>
              <a:buFont typeface="+mj-lt"/>
              <a:buAutoNum type="arabicPeriod"/>
              <a:defRPr sz="2000"/>
            </a:lvl1pPr>
            <a:lvl2pPr marL="914400" indent="-457200">
              <a:buSzPct val="100000"/>
              <a:buFont typeface="+mj-lt"/>
              <a:buAutoNum type="alphaLcPeriod"/>
              <a:defRPr sz="2000"/>
            </a:lvl2pPr>
            <a:lvl3pPr marL="1371600" indent="-457200">
              <a:buSzPct val="100000"/>
              <a:buFont typeface="+mj-lt"/>
              <a:buAutoNum type="romanLcPeriod"/>
              <a:defRPr sz="1800"/>
            </a:lvl3pPr>
            <a:lvl4pPr marL="1828800" indent="-457200">
              <a:buSzPct val="100000"/>
              <a:buFont typeface="+mj-lt"/>
              <a:buAutoNum type="arabicParenR"/>
              <a:defRPr sz="1800"/>
            </a:lvl4pPr>
            <a:lvl5pPr marL="2286000" indent="-457200">
              <a:buSzPct val="100000"/>
              <a:buFont typeface="+mj-lt"/>
              <a:buAutoNum type="alphaLcParen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r>
              <a:rPr lang="en-US" noProof="0" dirty="0"/>
              <a:t>FOOTER TITLE</a:t>
            </a:r>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B67B645E-C5E5-4727-B977-D372A0AA71D9}" type="slidenum">
              <a:rPr lang="en-US" smtClean="0"/>
              <a:pPr/>
              <a:t>‹#›</a:t>
            </a:fld>
            <a:endParaRPr lang="en-US" dirty="0"/>
          </a:p>
        </p:txBody>
      </p:sp>
    </p:spTree>
    <p:extLst>
      <p:ext uri="{BB962C8B-B14F-4D97-AF65-F5344CB8AC3E}">
        <p14:creationId xmlns:p14="http://schemas.microsoft.com/office/powerpoint/2010/main" val="21794022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50000"/>
          </a:schemeClr>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610FBCDE-EE59-33A6-32CA-9F6279AA435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2700"/>
            <a:ext cx="12192000" cy="6858000"/>
          </a:xfrm>
          <a:prstGeom prst="rect">
            <a:avLst/>
          </a:prstGeom>
        </p:spPr>
      </p:pic>
      <p:pic>
        <p:nvPicPr>
          <p:cNvPr id="6" name="Graphic 5">
            <a:extLst>
              <a:ext uri="{FF2B5EF4-FFF2-40B4-BE49-F238E27FC236}">
                <a16:creationId xmlns:a16="http://schemas.microsoft.com/office/drawing/2014/main" id="{E45A58EF-738C-B1BA-F49A-84ADB68F8A88}"/>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49858"/>
          <a:stretch/>
        </p:blipFill>
        <p:spPr>
          <a:xfrm>
            <a:off x="8401354" y="9452"/>
            <a:ext cx="2286000" cy="1146248"/>
          </a:xfrm>
          <a:prstGeom prst="rect">
            <a:avLst/>
          </a:prstGeom>
        </p:spPr>
      </p:pic>
      <p:pic>
        <p:nvPicPr>
          <p:cNvPr id="7" name="Graphic 6">
            <a:extLst>
              <a:ext uri="{FF2B5EF4-FFF2-40B4-BE49-F238E27FC236}">
                <a16:creationId xmlns:a16="http://schemas.microsoft.com/office/drawing/2014/main" id="{37F78E2C-6843-1373-E993-79393D858434}"/>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49858"/>
          <a:stretch/>
        </p:blipFill>
        <p:spPr>
          <a:xfrm>
            <a:off x="10687351" y="9452"/>
            <a:ext cx="1504649" cy="1146248"/>
          </a:xfrm>
          <a:prstGeom prst="rect">
            <a:avLst/>
          </a:prstGeom>
        </p:spPr>
      </p:pic>
      <p:pic>
        <p:nvPicPr>
          <p:cNvPr id="8" name="Graphic 7">
            <a:extLst>
              <a:ext uri="{FF2B5EF4-FFF2-40B4-BE49-F238E27FC236}">
                <a16:creationId xmlns:a16="http://schemas.microsoft.com/office/drawing/2014/main" id="{9559DD38-C8CC-7B28-F492-ACB263A81476}"/>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9" name="Graphic 8">
            <a:extLst>
              <a:ext uri="{FF2B5EF4-FFF2-40B4-BE49-F238E27FC236}">
                <a16:creationId xmlns:a16="http://schemas.microsoft.com/office/drawing/2014/main" id="{8DEFF3B2-90E8-5D9B-CEA8-00B05000BF0E}"/>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13" name="Title 123">
            <a:extLst>
              <a:ext uri="{FF2B5EF4-FFF2-40B4-BE49-F238E27FC236}">
                <a16:creationId xmlns:a16="http://schemas.microsoft.com/office/drawing/2014/main" id="{0B9C7C4B-FC2C-5D51-5679-3D5ED85185DA}"/>
              </a:ext>
            </a:extLst>
          </p:cNvPr>
          <p:cNvSpPr>
            <a:spLocks noGrp="1"/>
          </p:cNvSpPr>
          <p:nvPr>
            <p:ph type="title"/>
          </p:nvPr>
        </p:nvSpPr>
        <p:spPr>
          <a:xfrm>
            <a:off x="841243" y="832104"/>
            <a:ext cx="10479088" cy="2587625"/>
          </a:xfrm>
        </p:spPr>
        <p:txBody>
          <a:bodyPr anchor="t"/>
          <a:lstStyle>
            <a:lvl1pPr>
              <a:lnSpc>
                <a:spcPct val="75000"/>
              </a:lnSpc>
              <a:defRPr sz="8000" b="0" spc="0" baseline="0">
                <a:solidFill>
                  <a:schemeClr val="bg1"/>
                </a:solidFill>
                <a:latin typeface="+mn-lt"/>
              </a:defRPr>
            </a:lvl1pPr>
          </a:lstStyle>
          <a:p>
            <a:r>
              <a:rPr lang="en-US" dirty="0"/>
              <a:t>Click to edit Master title style</a:t>
            </a:r>
          </a:p>
        </p:txBody>
      </p:sp>
      <p:sp>
        <p:nvSpPr>
          <p:cNvPr id="10" name="Text Placeholder 9">
            <a:extLst>
              <a:ext uri="{FF2B5EF4-FFF2-40B4-BE49-F238E27FC236}">
                <a16:creationId xmlns:a16="http://schemas.microsoft.com/office/drawing/2014/main" id="{C79F5B69-7199-E3E6-5554-6CC2207D48E4}"/>
              </a:ext>
            </a:extLst>
          </p:cNvPr>
          <p:cNvSpPr>
            <a:spLocks noGrp="1"/>
          </p:cNvSpPr>
          <p:nvPr>
            <p:ph type="body" sz="quarter" idx="11"/>
          </p:nvPr>
        </p:nvSpPr>
        <p:spPr>
          <a:xfrm>
            <a:off x="841375" y="3705309"/>
            <a:ext cx="10479088" cy="2587625"/>
          </a:xfrm>
        </p:spPr>
        <p:txBody>
          <a:bodyPr/>
          <a:lstStyle>
            <a:lvl1pPr marL="0" indent="0">
              <a:lnSpc>
                <a:spcPct val="130000"/>
              </a:lnSpc>
              <a:spcAft>
                <a:spcPts val="1000"/>
              </a:spcAft>
              <a:buNone/>
              <a:defRPr b="1" i="0" cap="all" spc="300" baseline="0">
                <a:solidFill>
                  <a:schemeClr val="bg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2396166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dirty="0"/>
              <a:t>Click to edit Master title style</a:t>
            </a:r>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04895F6E-3D02-4292-95D1-C62B3126321B}" type="datetimeFigureOut">
              <a:rPr lang="en-US" dirty="0"/>
              <a:t>5/7/2025</a:t>
            </a:fld>
            <a:endParaRPr lang="en-US" dirty="0"/>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2860540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EDCB5ACB-D10C-44A8-9570-124370F4CB38}" type="datetimeFigureOut">
              <a:rPr lang="en-US" dirty="0"/>
              <a:t>5/7/2025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1591969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AB8D84F4-0E7A-4BDE-98C6-AE68FB974645}" type="datetimeFigureOut">
              <a:rPr lang="en-US" dirty="0"/>
              <a:t>5/7/2025</a:t>
            </a:fld>
            <a:endParaRPr lang="en-US" dirty="0"/>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413543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CBEFF1D8-9801-4C4B-92F3-66C9A863BD74}" type="datetimeFigureOut">
              <a:rPr lang="en-US" dirty="0"/>
              <a:t>5/7/2025</a:t>
            </a:fld>
            <a:endParaRPr lang="en-US" dirty="0"/>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2900538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961FE8FD-B23E-4E1A-83EF-0847EBEA0105}" type="datetimeFigureOut">
              <a:rPr lang="en-US" dirty="0"/>
              <a:t>5/7/2025</a:t>
            </a:fld>
            <a:endParaRPr lang="en-US" dirty="0"/>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2234758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8DDF891E-A7C2-465C-AD39-8EDCB0F58E3C}" type="datetimeFigureOut">
              <a:rPr lang="en-US" dirty="0"/>
              <a:t>5/7/2025</a:t>
            </a:fld>
            <a:endParaRPr lang="en-US" dirty="0"/>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78280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9571C769-CEC8-962A-01E6-15B0E056791E}"/>
              </a:ext>
            </a:extLst>
          </p:cNvPr>
          <p:cNvSpPr>
            <a:spLocks noGrp="1" noChangeAspect="1"/>
          </p:cNvSpPr>
          <p:nvPr>
            <p:ph type="pic" idx="1"/>
          </p:nvPr>
        </p:nvSpPr>
        <p:spPr>
          <a:xfrm>
            <a:off x="5063319" y="657103"/>
            <a:ext cx="6483687" cy="555590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F39F93E5-AFB6-485C-8E3C-32F92A07875F}" type="datetimeFigureOut">
              <a:rPr lang="en-US" dirty="0"/>
              <a:t>5/7/2025</a:t>
            </a:fld>
            <a:endParaRPr lang="en-US" dirty="0"/>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3306779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3A332BE1-279E-4118-9FE3-7952B079A510}" type="datetimeFigureOut">
              <a:rPr lang="en-US" dirty="0"/>
              <a:t>5/7/2025</a:t>
            </a:fld>
            <a:endParaRPr lang="en-US" dirty="0"/>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dirty="0"/>
              <a:t>‹#›</a:t>
            </a:fld>
            <a:endParaRPr lang="en-US" dirty="0"/>
          </a:p>
        </p:txBody>
      </p:sp>
    </p:spTree>
    <p:extLst>
      <p:ext uri="{BB962C8B-B14F-4D97-AF65-F5344CB8AC3E}">
        <p14:creationId xmlns:p14="http://schemas.microsoft.com/office/powerpoint/2010/main" val="1070740947"/>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 id="2147483747" r:id="rId18"/>
    <p:sldLayoutId id="2147483748" r:id="rId19"/>
    <p:sldLayoutId id="2147483749" r:id="rId20"/>
    <p:sldLayoutId id="2147483750" r:id="rId21"/>
    <p:sldLayoutId id="2147483751" r:id="rId22"/>
    <p:sldLayoutId id="2147483752" r:id="rId23"/>
    <p:sldLayoutId id="2147483753" r:id="rId24"/>
  </p:sldLayoutIdLst>
  <p:hf hd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p15:clr>
            <a:srgbClr val="F26B43"/>
          </p15:clr>
        </p15:guide>
        <p15:guide id="6"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image" Target="../media/image26.png"/><Relationship Id="rId1" Type="http://schemas.openxmlformats.org/officeDocument/2006/relationships/slideLayout" Target="../slideLayouts/slideLayout18.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kaggle.com/datasets/ciplab/real-and-fake-face-detection" TargetMode="Externa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F917E-922A-1054-6306-D37C378F1165}"/>
              </a:ext>
            </a:extLst>
          </p:cNvPr>
          <p:cNvSpPr>
            <a:spLocks noGrp="1"/>
          </p:cNvSpPr>
          <p:nvPr>
            <p:ph type="title"/>
          </p:nvPr>
        </p:nvSpPr>
        <p:spPr/>
        <p:txBody>
          <a:bodyPr>
            <a:normAutofit fontScale="90000"/>
          </a:bodyPr>
          <a:lstStyle/>
          <a:p>
            <a:r>
              <a:rPr lang="en-US" dirty="0"/>
              <a:t>Introduction</a:t>
            </a:r>
            <a:br>
              <a:rPr lang="en-US" dirty="0"/>
            </a:br>
            <a:endParaRPr lang="en-US" dirty="0"/>
          </a:p>
        </p:txBody>
      </p:sp>
      <p:sp>
        <p:nvSpPr>
          <p:cNvPr id="3" name="Text Placeholder 2">
            <a:extLst>
              <a:ext uri="{FF2B5EF4-FFF2-40B4-BE49-F238E27FC236}">
                <a16:creationId xmlns:a16="http://schemas.microsoft.com/office/drawing/2014/main" id="{1C3D50B0-02F8-A1E6-8A67-C0B7034A4743}"/>
              </a:ext>
            </a:extLst>
          </p:cNvPr>
          <p:cNvSpPr>
            <a:spLocks noGrp="1"/>
          </p:cNvSpPr>
          <p:nvPr>
            <p:ph type="body" sz="quarter" idx="10"/>
          </p:nvPr>
        </p:nvSpPr>
        <p:spPr/>
        <p:txBody>
          <a:bodyPr>
            <a:normAutofit/>
          </a:bodyPr>
          <a:lstStyle/>
          <a:p>
            <a:r>
              <a:rPr lang="en-US" sz="4800" b="1" dirty="0" err="1">
                <a:latin typeface="Lao UI" panose="020B0502040204020203" pitchFamily="34" charset="0"/>
                <a:cs typeface="Lao UI" panose="020B0502040204020203" pitchFamily="34" charset="0"/>
              </a:rPr>
              <a:t>GenDF</a:t>
            </a:r>
            <a:r>
              <a:rPr lang="en-US" sz="4800" b="1" dirty="0">
                <a:latin typeface="Lao UI" panose="020B0502040204020203" pitchFamily="34" charset="0"/>
                <a:cs typeface="Lao UI" panose="020B0502040204020203" pitchFamily="34" charset="0"/>
              </a:rPr>
              <a:t>: </a:t>
            </a:r>
          </a:p>
          <a:p>
            <a:pPr>
              <a:lnSpc>
                <a:spcPct val="110000"/>
              </a:lnSpc>
            </a:pPr>
            <a:r>
              <a:rPr lang="en-US" sz="2400" b="1" dirty="0"/>
              <a:t>A Modular Framework </a:t>
            </a:r>
          </a:p>
          <a:p>
            <a:pPr>
              <a:lnSpc>
                <a:spcPct val="110000"/>
              </a:lnSpc>
            </a:pPr>
            <a:r>
              <a:rPr lang="en-US" sz="2400" b="1" dirty="0"/>
              <a:t>for Evaluating Generalization and Adaptability </a:t>
            </a:r>
          </a:p>
          <a:p>
            <a:pPr>
              <a:lnSpc>
                <a:spcPct val="110000"/>
              </a:lnSpc>
            </a:pPr>
            <a:r>
              <a:rPr lang="en-US" sz="2400" b="1" dirty="0"/>
              <a:t>in Deepfake Detection</a:t>
            </a:r>
            <a:endParaRPr lang="en-US" sz="2400" b="1" dirty="0">
              <a:latin typeface="Lao UI" panose="020B0502040204020203" pitchFamily="34" charset="0"/>
              <a:cs typeface="Lao UI" panose="020B0502040204020203" pitchFamily="34" charset="0"/>
            </a:endParaRPr>
          </a:p>
          <a:p>
            <a:endParaRPr lang="en-US" dirty="0">
              <a:latin typeface="Lao UI" panose="020B0502040204020203" pitchFamily="34" charset="0"/>
              <a:cs typeface="Lao UI" panose="020B0502040204020203" pitchFamily="34" charset="0"/>
            </a:endParaRPr>
          </a:p>
          <a:p>
            <a:r>
              <a:rPr lang="en-US" sz="1800" b="1" dirty="0">
                <a:latin typeface="Lao UI" panose="020B0502040204020203" pitchFamily="34" charset="0"/>
                <a:cs typeface="Lao UI" panose="020B0502040204020203" pitchFamily="34" charset="0"/>
              </a:rPr>
              <a:t>Student Name:</a:t>
            </a:r>
            <a:r>
              <a:rPr lang="en-US" sz="1800" dirty="0">
                <a:latin typeface="Lao UI" panose="020B0502040204020203" pitchFamily="34" charset="0"/>
                <a:cs typeface="Lao UI" panose="020B0502040204020203" pitchFamily="34" charset="0"/>
              </a:rPr>
              <a:t> Ms. Kavini Fernando</a:t>
            </a:r>
          </a:p>
          <a:p>
            <a:r>
              <a:rPr lang="en-US" sz="1800" b="1" dirty="0">
                <a:latin typeface="Lao UI" panose="020B0502040204020203" pitchFamily="34" charset="0"/>
                <a:cs typeface="Lao UI" panose="020B0502040204020203" pitchFamily="34" charset="0"/>
              </a:rPr>
              <a:t>Student ID : </a:t>
            </a:r>
            <a:r>
              <a:rPr lang="en-US" sz="1800" dirty="0">
                <a:latin typeface="Lao UI" panose="020B0502040204020203" pitchFamily="34" charset="0"/>
                <a:cs typeface="Lao UI" panose="020B0502040204020203" pitchFamily="34" charset="0"/>
              </a:rPr>
              <a:t>w1833630 / 20200760</a:t>
            </a:r>
          </a:p>
          <a:p>
            <a:r>
              <a:rPr lang="en-US" sz="1800" b="1" dirty="0">
                <a:latin typeface="Lao UI" panose="020B0502040204020203" pitchFamily="34" charset="0"/>
                <a:cs typeface="Lao UI" panose="020B0502040204020203" pitchFamily="34" charset="0"/>
              </a:rPr>
              <a:t>Mentor: </a:t>
            </a:r>
            <a:r>
              <a:rPr lang="en-US" sz="1800" dirty="0">
                <a:latin typeface="Lao UI" panose="020B0502040204020203" pitchFamily="34" charset="0"/>
                <a:cs typeface="Lao UI" panose="020B0502040204020203" pitchFamily="34" charset="0"/>
              </a:rPr>
              <a:t>Ms. </a:t>
            </a:r>
            <a:r>
              <a:rPr lang="en-US" sz="1800" dirty="0" err="1">
                <a:latin typeface="Lao UI" panose="020B0502040204020203" pitchFamily="34" charset="0"/>
                <a:cs typeface="Lao UI" panose="020B0502040204020203" pitchFamily="34" charset="0"/>
              </a:rPr>
              <a:t>Kalhari</a:t>
            </a:r>
            <a:r>
              <a:rPr lang="en-US" sz="1800" dirty="0">
                <a:latin typeface="Lao UI" panose="020B0502040204020203" pitchFamily="34" charset="0"/>
                <a:cs typeface="Lao UI" panose="020B0502040204020203" pitchFamily="34" charset="0"/>
              </a:rPr>
              <a:t> </a:t>
            </a:r>
            <a:r>
              <a:rPr lang="en-US" sz="1800" dirty="0" err="1">
                <a:latin typeface="Lao UI" panose="020B0502040204020203" pitchFamily="34" charset="0"/>
                <a:cs typeface="Lao UI" panose="020B0502040204020203" pitchFamily="34" charset="0"/>
              </a:rPr>
              <a:t>Walawage</a:t>
            </a:r>
            <a:endParaRPr lang="en-US" sz="1400" dirty="0">
              <a:latin typeface="Lao UI" panose="020B0502040204020203" pitchFamily="34" charset="0"/>
              <a:cs typeface="Lao UI" panose="020B0502040204020203" pitchFamily="34" charset="0"/>
            </a:endParaRPr>
          </a:p>
        </p:txBody>
      </p:sp>
      <p:pic>
        <p:nvPicPr>
          <p:cNvPr id="5" name="Picture 4" descr="A computer screen with check marks and ticks&#10;&#10;AI-generated content may be incorrect.">
            <a:extLst>
              <a:ext uri="{FF2B5EF4-FFF2-40B4-BE49-F238E27FC236}">
                <a16:creationId xmlns:a16="http://schemas.microsoft.com/office/drawing/2014/main" id="{DCCA3402-3100-38FA-6293-B564AED2A77B}"/>
              </a:ext>
            </a:extLst>
          </p:cNvPr>
          <p:cNvPicPr>
            <a:picLocks noChangeAspect="1"/>
          </p:cNvPicPr>
          <p:nvPr/>
        </p:nvPicPr>
        <p:blipFill>
          <a:blip r:embed="rId2"/>
          <a:stretch>
            <a:fillRect/>
          </a:stretch>
        </p:blipFill>
        <p:spPr>
          <a:xfrm>
            <a:off x="7932580" y="2671631"/>
            <a:ext cx="3246797" cy="3246797"/>
          </a:xfrm>
          <a:prstGeom prst="rect">
            <a:avLst/>
          </a:prstGeom>
        </p:spPr>
      </p:pic>
      <p:sp>
        <p:nvSpPr>
          <p:cNvPr id="8" name="TextBox 7">
            <a:extLst>
              <a:ext uri="{FF2B5EF4-FFF2-40B4-BE49-F238E27FC236}">
                <a16:creationId xmlns:a16="http://schemas.microsoft.com/office/drawing/2014/main" id="{824318AF-CA85-1422-C4DC-3F7269766721}"/>
              </a:ext>
            </a:extLst>
          </p:cNvPr>
          <p:cNvSpPr txBox="1"/>
          <p:nvPr/>
        </p:nvSpPr>
        <p:spPr>
          <a:xfrm>
            <a:off x="8780206" y="305389"/>
            <a:ext cx="3411794" cy="1071716"/>
          </a:xfrm>
          <a:prstGeom prst="rect">
            <a:avLst/>
          </a:prstGeom>
          <a:solidFill>
            <a:schemeClr val="accent6">
              <a:lumMod val="60000"/>
              <a:lumOff val="40000"/>
            </a:schemeClr>
          </a:solidFill>
          <a:ln w="28575">
            <a:solidFill>
              <a:schemeClr val="tx2">
                <a:lumMod val="25000"/>
                <a:lumOff val="75000"/>
              </a:schemeClr>
            </a:solidFill>
          </a:ln>
        </p:spPr>
        <p:txBody>
          <a:bodyPr wrap="square" rtlCol="0">
            <a:spAutoFit/>
          </a:bodyPr>
          <a:lstStyle/>
          <a:p>
            <a:endParaRPr lang="en-US" dirty="0"/>
          </a:p>
        </p:txBody>
      </p:sp>
      <p:pic>
        <p:nvPicPr>
          <p:cNvPr id="4" name="image12.png">
            <a:extLst>
              <a:ext uri="{FF2B5EF4-FFF2-40B4-BE49-F238E27FC236}">
                <a16:creationId xmlns:a16="http://schemas.microsoft.com/office/drawing/2014/main" id="{80A2E118-562D-AE9C-715E-C64E9F5F57A7}"/>
              </a:ext>
            </a:extLst>
          </p:cNvPr>
          <p:cNvPicPr/>
          <p:nvPr/>
        </p:nvPicPr>
        <p:blipFill>
          <a:blip r:embed="rId3"/>
          <a:srcRect/>
          <a:stretch>
            <a:fillRect/>
          </a:stretch>
        </p:blipFill>
        <p:spPr>
          <a:xfrm>
            <a:off x="9639740" y="430259"/>
            <a:ext cx="1711012" cy="821977"/>
          </a:xfrm>
          <a:prstGeom prst="rect">
            <a:avLst/>
          </a:prstGeom>
          <a:noFill/>
          <a:ln/>
        </p:spPr>
      </p:pic>
    </p:spTree>
    <p:extLst>
      <p:ext uri="{BB962C8B-B14F-4D97-AF65-F5344CB8AC3E}">
        <p14:creationId xmlns:p14="http://schemas.microsoft.com/office/powerpoint/2010/main" val="1516999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71E05-322D-937E-58BF-5C891742862A}"/>
              </a:ext>
            </a:extLst>
          </p:cNvPr>
          <p:cNvSpPr>
            <a:spLocks noGrp="1"/>
          </p:cNvSpPr>
          <p:nvPr>
            <p:ph type="title"/>
          </p:nvPr>
        </p:nvSpPr>
        <p:spPr>
          <a:xfrm>
            <a:off x="777830" y="546276"/>
            <a:ext cx="10479024" cy="557784"/>
          </a:xfrm>
        </p:spPr>
        <p:txBody>
          <a:bodyPr/>
          <a:lstStyle/>
          <a:p>
            <a:r>
              <a:rPr lang="en-US" dirty="0"/>
              <a:t>Implementation - TECHNOLOGY STACK</a:t>
            </a:r>
          </a:p>
        </p:txBody>
      </p:sp>
      <p:sp>
        <p:nvSpPr>
          <p:cNvPr id="7" name="Slide Number Placeholder 6">
            <a:extLst>
              <a:ext uri="{FF2B5EF4-FFF2-40B4-BE49-F238E27FC236}">
                <a16:creationId xmlns:a16="http://schemas.microsoft.com/office/drawing/2014/main" id="{E24A1673-8B34-CF56-CF87-DEA74225DB43}"/>
              </a:ext>
            </a:extLst>
          </p:cNvPr>
          <p:cNvSpPr>
            <a:spLocks noGrp="1"/>
          </p:cNvSpPr>
          <p:nvPr>
            <p:ph type="sldNum" sz="quarter" idx="11"/>
          </p:nvPr>
        </p:nvSpPr>
        <p:spPr/>
        <p:txBody>
          <a:bodyPr/>
          <a:lstStyle/>
          <a:p>
            <a:fld id="{B67B645E-C5E5-4727-B977-D372A0AA71D9}" type="slidenum">
              <a:rPr lang="en-US" smtClean="0"/>
              <a:pPr/>
              <a:t>10</a:t>
            </a:fld>
            <a:endParaRPr lang="en-US" dirty="0"/>
          </a:p>
        </p:txBody>
      </p:sp>
      <p:pic>
        <p:nvPicPr>
          <p:cNvPr id="8" name="Picture 7">
            <a:extLst>
              <a:ext uri="{FF2B5EF4-FFF2-40B4-BE49-F238E27FC236}">
                <a16:creationId xmlns:a16="http://schemas.microsoft.com/office/drawing/2014/main" id="{FD2CEFA7-EECA-ECFC-8BA8-7CD0760835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5197" y="1032387"/>
            <a:ext cx="7100393" cy="5279337"/>
          </a:xfrm>
          <a:prstGeom prst="rect">
            <a:avLst/>
          </a:prstGeom>
        </p:spPr>
      </p:pic>
    </p:spTree>
    <p:extLst>
      <p:ext uri="{BB962C8B-B14F-4D97-AF65-F5344CB8AC3E}">
        <p14:creationId xmlns:p14="http://schemas.microsoft.com/office/powerpoint/2010/main" val="3710418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F073107-D000-3CB2-1039-44CE1081A8F7}"/>
              </a:ext>
            </a:extLst>
          </p:cNvPr>
          <p:cNvSpPr txBox="1"/>
          <p:nvPr/>
        </p:nvSpPr>
        <p:spPr>
          <a:xfrm>
            <a:off x="856488" y="1329369"/>
            <a:ext cx="10479024" cy="5047536"/>
          </a:xfrm>
          <a:prstGeom prst="rect">
            <a:avLst/>
          </a:prstGeom>
          <a:noFill/>
        </p:spPr>
        <p:txBody>
          <a:bodyPr wrap="square" rtlCol="0">
            <a:spAutoFit/>
          </a:bodyPr>
          <a:lstStyle/>
          <a:p>
            <a:r>
              <a:rPr lang="en-US" sz="1600" b="1" dirty="0">
                <a:solidFill>
                  <a:schemeClr val="accent6">
                    <a:lumMod val="75000"/>
                  </a:schemeClr>
                </a:solidFill>
                <a:latin typeface="Lao UI" panose="020B0502040204020203" pitchFamily="34" charset="0"/>
                <a:cs typeface="Lao UI" panose="020B0502040204020203" pitchFamily="34" charset="0"/>
              </a:rPr>
              <a:t>User Interface Walkthrough</a:t>
            </a:r>
          </a:p>
          <a:p>
            <a:pPr lvl="1"/>
            <a:r>
              <a:rPr lang="en-US" sz="1600" dirty="0">
                <a:solidFill>
                  <a:schemeClr val="accent2"/>
                </a:solidFill>
                <a:latin typeface="Lao UI" panose="020B0502040204020203" pitchFamily="34" charset="0"/>
                <a:cs typeface="Lao UI" panose="020B0502040204020203" pitchFamily="34" charset="0"/>
              </a:rPr>
              <a:t>Step 1: </a:t>
            </a:r>
            <a:r>
              <a:rPr lang="en-US" sz="1600" dirty="0">
                <a:latin typeface="Lao UI" panose="020B0502040204020203" pitchFamily="34" charset="0"/>
                <a:cs typeface="Lao UI" panose="020B0502040204020203" pitchFamily="34" charset="0"/>
              </a:rPr>
              <a:t>User uploads an image</a:t>
            </a:r>
          </a:p>
          <a:p>
            <a:pPr lvl="1"/>
            <a:r>
              <a:rPr lang="en-US" sz="1600" dirty="0">
                <a:solidFill>
                  <a:schemeClr val="accent2"/>
                </a:solidFill>
                <a:latin typeface="Lao UI" panose="020B0502040204020203" pitchFamily="34" charset="0"/>
                <a:cs typeface="Lao UI" panose="020B0502040204020203" pitchFamily="34" charset="0"/>
              </a:rPr>
              <a:t>Step 2: </a:t>
            </a:r>
            <a:r>
              <a:rPr lang="en-US" sz="1600" dirty="0">
                <a:latin typeface="Lao UI" panose="020B0502040204020203" pitchFamily="34" charset="0"/>
                <a:cs typeface="Lao UI" panose="020B0502040204020203" pitchFamily="34" charset="0"/>
              </a:rPr>
              <a:t>User selects model version (Version A, B, C or </a:t>
            </a:r>
            <a:r>
              <a:rPr lang="en-US" sz="1600" b="1" dirty="0">
                <a:latin typeface="Lao UI" panose="020B0502040204020203" pitchFamily="34" charset="0"/>
                <a:cs typeface="Lao UI" panose="020B0502040204020203" pitchFamily="34" charset="0"/>
              </a:rPr>
              <a:t>D</a:t>
            </a:r>
            <a:r>
              <a:rPr lang="en-US" sz="1600" dirty="0">
                <a:latin typeface="Lao UI" panose="020B0502040204020203" pitchFamily="34" charset="0"/>
                <a:cs typeface="Lao UI" panose="020B0502040204020203" pitchFamily="34" charset="0"/>
              </a:rPr>
              <a:t>)</a:t>
            </a:r>
          </a:p>
          <a:p>
            <a:pPr lvl="1"/>
            <a:r>
              <a:rPr lang="en-US" sz="1600" dirty="0">
                <a:solidFill>
                  <a:schemeClr val="accent2"/>
                </a:solidFill>
                <a:latin typeface="Lao UI" panose="020B0502040204020203" pitchFamily="34" charset="0"/>
                <a:cs typeface="Lao UI" panose="020B0502040204020203" pitchFamily="34" charset="0"/>
              </a:rPr>
              <a:t>Step 3:</a:t>
            </a:r>
            <a:r>
              <a:rPr lang="en-US" sz="1600" dirty="0">
                <a:solidFill>
                  <a:srgbClr val="0070C0"/>
                </a:solidFill>
                <a:latin typeface="Lao UI" panose="020B0502040204020203" pitchFamily="34" charset="0"/>
                <a:cs typeface="Lao UI" panose="020B0502040204020203" pitchFamily="34" charset="0"/>
              </a:rPr>
              <a:t> </a:t>
            </a:r>
            <a:r>
              <a:rPr lang="en-US" sz="1600" dirty="0">
                <a:latin typeface="Lao UI" panose="020B0502040204020203" pitchFamily="34" charset="0"/>
                <a:cs typeface="Lao UI" panose="020B0502040204020203" pitchFamily="34" charset="0"/>
              </a:rPr>
              <a:t>Model performs inference and returns:</a:t>
            </a:r>
          </a:p>
          <a:p>
            <a:pPr marL="1657350" lvl="3" indent="-285750">
              <a:buFont typeface="Arial" panose="020B0604020202020204" pitchFamily="34" charset="0"/>
              <a:buChar char="•"/>
            </a:pPr>
            <a:r>
              <a:rPr lang="en-US" sz="1600" dirty="0">
                <a:latin typeface="Lao UI" panose="020B0502040204020203" pitchFamily="34" charset="0"/>
                <a:cs typeface="Lao UI" panose="020B0502040204020203" pitchFamily="34" charset="0"/>
              </a:rPr>
              <a:t>Prediction (Real or Fake)</a:t>
            </a:r>
          </a:p>
          <a:p>
            <a:pPr marL="1657350" lvl="3" indent="-285750">
              <a:buFont typeface="Arial" panose="020B0604020202020204" pitchFamily="34" charset="0"/>
              <a:buChar char="•"/>
            </a:pPr>
            <a:r>
              <a:rPr lang="en-US" sz="1600" dirty="0">
                <a:latin typeface="Lao UI" panose="020B0502040204020203" pitchFamily="34" charset="0"/>
                <a:cs typeface="Lao UI" panose="020B0502040204020203" pitchFamily="34" charset="0"/>
              </a:rPr>
              <a:t>Confidence score, Grad-CAM </a:t>
            </a:r>
          </a:p>
          <a:p>
            <a:pPr marL="1657350" lvl="3" indent="-285750">
              <a:buFont typeface="Arial" panose="020B0604020202020204" pitchFamily="34" charset="0"/>
              <a:buChar char="•"/>
            </a:pPr>
            <a:r>
              <a:rPr lang="en-US" sz="1600" dirty="0">
                <a:latin typeface="Lao UI" panose="020B0502040204020203" pitchFamily="34" charset="0"/>
                <a:cs typeface="Lao UI" panose="020B0502040204020203" pitchFamily="34" charset="0"/>
              </a:rPr>
              <a:t>Heatmap if selected  (only for Version A, B and D)</a:t>
            </a:r>
          </a:p>
          <a:p>
            <a:pPr lvl="1"/>
            <a:endParaRPr lang="en-US" sz="1600" dirty="0">
              <a:latin typeface="Lao UI" panose="020B0502040204020203" pitchFamily="34" charset="0"/>
              <a:cs typeface="Lao UI" panose="020B0502040204020203" pitchFamily="34" charset="0"/>
            </a:endParaRPr>
          </a:p>
          <a:p>
            <a:pPr lvl="1"/>
            <a:endParaRPr lang="en-US" sz="1600" dirty="0">
              <a:latin typeface="Lao UI" panose="020B0502040204020203" pitchFamily="34" charset="0"/>
              <a:cs typeface="Lao UI" panose="020B0502040204020203" pitchFamily="34" charset="0"/>
            </a:endParaRPr>
          </a:p>
          <a:p>
            <a:r>
              <a:rPr lang="en-US" sz="1600" b="1" dirty="0">
                <a:solidFill>
                  <a:schemeClr val="accent6">
                    <a:lumMod val="75000"/>
                  </a:schemeClr>
                </a:solidFill>
                <a:latin typeface="Lao UI" panose="020B0502040204020203" pitchFamily="34" charset="0"/>
                <a:cs typeface="Lao UI" panose="020B0502040204020203" pitchFamily="34" charset="0"/>
              </a:rPr>
              <a:t>Highlight Core Features</a:t>
            </a:r>
          </a:p>
          <a:p>
            <a:pPr marL="742950" lvl="1" indent="-285750">
              <a:buFont typeface="Arial" panose="020B0604020202020204" pitchFamily="34" charset="0"/>
              <a:buChar char="•"/>
            </a:pPr>
            <a:r>
              <a:rPr lang="en-US" sz="1600" dirty="0">
                <a:latin typeface="Lao UI" panose="020B0502040204020203" pitchFamily="34" charset="0"/>
                <a:cs typeface="Lao UI" panose="020B0502040204020203" pitchFamily="34" charset="0"/>
              </a:rPr>
              <a:t>Modular Model Selection with dynamic version switching </a:t>
            </a:r>
          </a:p>
          <a:p>
            <a:pPr marL="742950" lvl="1" indent="-285750">
              <a:buFont typeface="Arial" panose="020B0604020202020204" pitchFamily="34" charset="0"/>
              <a:buChar char="•"/>
            </a:pPr>
            <a:r>
              <a:rPr lang="en-US" sz="1600" dirty="0">
                <a:latin typeface="Lao UI" panose="020B0502040204020203" pitchFamily="34" charset="0"/>
                <a:cs typeface="Lao UI" panose="020B0502040204020203" pitchFamily="34" charset="0"/>
              </a:rPr>
              <a:t>Optional Explainability Overlay for interpretability (Grad-CAM)</a:t>
            </a:r>
          </a:p>
          <a:p>
            <a:pPr lvl="1"/>
            <a:endParaRPr lang="en-US" sz="1600" dirty="0">
              <a:latin typeface="Lao UI" panose="020B0502040204020203" pitchFamily="34" charset="0"/>
              <a:cs typeface="Lao UI" panose="020B0502040204020203" pitchFamily="34" charset="0"/>
            </a:endParaRPr>
          </a:p>
          <a:p>
            <a:pPr lvl="1"/>
            <a:endParaRPr lang="en-US" sz="1600" dirty="0">
              <a:latin typeface="Lao UI" panose="020B0502040204020203" pitchFamily="34" charset="0"/>
              <a:cs typeface="Lao UI" panose="020B0502040204020203" pitchFamily="34" charset="0"/>
            </a:endParaRPr>
          </a:p>
          <a:p>
            <a:r>
              <a:rPr lang="en-US" sz="1600" b="1" dirty="0">
                <a:solidFill>
                  <a:schemeClr val="accent6">
                    <a:lumMod val="75000"/>
                  </a:schemeClr>
                </a:solidFill>
                <a:latin typeface="Lao UI" panose="020B0502040204020203" pitchFamily="34" charset="0"/>
                <a:cs typeface="Lao UI" panose="020B0502040204020203" pitchFamily="34" charset="0"/>
              </a:rPr>
              <a:t>Usability and Performance</a:t>
            </a:r>
          </a:p>
          <a:p>
            <a:pPr marL="742950" lvl="1" indent="-285750">
              <a:buFont typeface="Arial" panose="020B0604020202020204" pitchFamily="34" charset="0"/>
              <a:buChar char="•"/>
            </a:pPr>
            <a:r>
              <a:rPr lang="en-US" sz="1600" dirty="0">
                <a:latin typeface="Lao UI" panose="020B0502040204020203" pitchFamily="34" charset="0"/>
                <a:cs typeface="Lao UI" panose="020B0502040204020203" pitchFamily="34" charset="0"/>
              </a:rPr>
              <a:t>Fast inference response</a:t>
            </a:r>
          </a:p>
          <a:p>
            <a:pPr marL="742950" lvl="1" indent="-285750">
              <a:buFont typeface="Arial" panose="020B0604020202020204" pitchFamily="34" charset="0"/>
              <a:buChar char="•"/>
            </a:pPr>
            <a:r>
              <a:rPr lang="en-US" sz="1600" dirty="0">
                <a:latin typeface="Lao UI" panose="020B0502040204020203" pitchFamily="34" charset="0"/>
                <a:cs typeface="Lao UI" panose="020B0502040204020203" pitchFamily="34" charset="0"/>
              </a:rPr>
              <a:t>Easy-to-understand output</a:t>
            </a:r>
          </a:p>
          <a:p>
            <a:pPr marL="742950" lvl="1" indent="-285750">
              <a:buFont typeface="Arial" panose="020B0604020202020204" pitchFamily="34" charset="0"/>
              <a:buChar char="•"/>
            </a:pPr>
            <a:r>
              <a:rPr lang="en-US" sz="1600" dirty="0">
                <a:latin typeface="Lao UI" panose="020B0502040204020203" pitchFamily="34" charset="0"/>
                <a:cs typeface="Lao UI" panose="020B0502040204020203" pitchFamily="34" charset="0"/>
              </a:rPr>
              <a:t>Built-in transparency via visual cues and confidence scores</a:t>
            </a:r>
          </a:p>
          <a:p>
            <a:pPr lvl="1"/>
            <a:endParaRPr lang="en-US" sz="1600" dirty="0">
              <a:solidFill>
                <a:schemeClr val="accent6">
                  <a:lumMod val="75000"/>
                </a:schemeClr>
              </a:solidFill>
              <a:latin typeface="Lao UI" panose="020B0502040204020203" pitchFamily="34" charset="0"/>
              <a:cs typeface="Lao UI" panose="020B0502040204020203" pitchFamily="34" charset="0"/>
            </a:endParaRPr>
          </a:p>
          <a:p>
            <a:endParaRPr lang="en-US" dirty="0"/>
          </a:p>
        </p:txBody>
      </p:sp>
      <p:sp>
        <p:nvSpPr>
          <p:cNvPr id="2" name="Title 1">
            <a:extLst>
              <a:ext uri="{FF2B5EF4-FFF2-40B4-BE49-F238E27FC236}">
                <a16:creationId xmlns:a16="http://schemas.microsoft.com/office/drawing/2014/main" id="{8379ACF3-596C-92A5-7AD1-A2B11C037104}"/>
              </a:ext>
            </a:extLst>
          </p:cNvPr>
          <p:cNvSpPr>
            <a:spLocks noGrp="1"/>
          </p:cNvSpPr>
          <p:nvPr>
            <p:ph type="title"/>
          </p:nvPr>
        </p:nvSpPr>
        <p:spPr/>
        <p:txBody>
          <a:bodyPr>
            <a:normAutofit fontScale="90000"/>
          </a:bodyPr>
          <a:lstStyle/>
          <a:p>
            <a:r>
              <a:rPr lang="en-US" sz="2200" dirty="0"/>
              <a:t>Demonstration of the software</a:t>
            </a:r>
            <a:br>
              <a:rPr lang="en-US" dirty="0"/>
            </a:br>
            <a:endParaRPr lang="en-US" dirty="0"/>
          </a:p>
        </p:txBody>
      </p:sp>
      <p:sp>
        <p:nvSpPr>
          <p:cNvPr id="4" name="Slide Number Placeholder 3">
            <a:extLst>
              <a:ext uri="{FF2B5EF4-FFF2-40B4-BE49-F238E27FC236}">
                <a16:creationId xmlns:a16="http://schemas.microsoft.com/office/drawing/2014/main" id="{69EB7C78-0890-627E-C852-B11CAB85CFE7}"/>
              </a:ext>
            </a:extLst>
          </p:cNvPr>
          <p:cNvSpPr>
            <a:spLocks noGrp="1"/>
          </p:cNvSpPr>
          <p:nvPr>
            <p:ph type="sldNum" sz="quarter" idx="11"/>
          </p:nvPr>
        </p:nvSpPr>
        <p:spPr/>
        <p:txBody>
          <a:bodyPr/>
          <a:lstStyle/>
          <a:p>
            <a:fld id="{B67B645E-C5E5-4727-B977-D372A0AA71D9}" type="slidenum">
              <a:rPr lang="en-US" smtClean="0"/>
              <a:pPr/>
              <a:t>11</a:t>
            </a:fld>
            <a:endParaRPr lang="en-US" dirty="0"/>
          </a:p>
        </p:txBody>
      </p:sp>
      <p:pic>
        <p:nvPicPr>
          <p:cNvPr id="12" name="Picture 11" descr="A person standing in front of a whiteboard&#10;&#10;AI-generated content may be incorrect.">
            <a:extLst>
              <a:ext uri="{FF2B5EF4-FFF2-40B4-BE49-F238E27FC236}">
                <a16:creationId xmlns:a16="http://schemas.microsoft.com/office/drawing/2014/main" id="{A7E03F41-317C-684F-9E57-AE5FE530F3AE}"/>
              </a:ext>
            </a:extLst>
          </p:cNvPr>
          <p:cNvPicPr>
            <a:picLocks noChangeAspect="1"/>
          </p:cNvPicPr>
          <p:nvPr/>
        </p:nvPicPr>
        <p:blipFill>
          <a:blip r:embed="rId3"/>
          <a:stretch>
            <a:fillRect/>
          </a:stretch>
        </p:blipFill>
        <p:spPr>
          <a:xfrm>
            <a:off x="7564243" y="2321739"/>
            <a:ext cx="3756029" cy="4057086"/>
          </a:xfrm>
          <a:prstGeom prst="rect">
            <a:avLst/>
          </a:prstGeom>
        </p:spPr>
      </p:pic>
    </p:spTree>
    <p:extLst>
      <p:ext uri="{BB962C8B-B14F-4D97-AF65-F5344CB8AC3E}">
        <p14:creationId xmlns:p14="http://schemas.microsoft.com/office/powerpoint/2010/main" val="4050281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5D67-56B9-4DBB-5270-4A51BFCDAB62}"/>
              </a:ext>
            </a:extLst>
          </p:cNvPr>
          <p:cNvSpPr>
            <a:spLocks noGrp="1"/>
          </p:cNvSpPr>
          <p:nvPr>
            <p:ph type="title"/>
          </p:nvPr>
        </p:nvSpPr>
        <p:spPr>
          <a:xfrm>
            <a:off x="1234645" y="623997"/>
            <a:ext cx="4447965" cy="557784"/>
          </a:xfrm>
        </p:spPr>
        <p:txBody>
          <a:bodyPr>
            <a:normAutofit fontScale="90000"/>
          </a:bodyPr>
          <a:lstStyle/>
          <a:p>
            <a:r>
              <a:rPr lang="en-US" dirty="0"/>
              <a:t>Testing and Evaluation</a:t>
            </a:r>
            <a:br>
              <a:rPr lang="en-US" dirty="0"/>
            </a:br>
            <a:endParaRPr lang="en-US" dirty="0"/>
          </a:p>
        </p:txBody>
      </p:sp>
      <p:sp>
        <p:nvSpPr>
          <p:cNvPr id="4" name="Slide Number Placeholder 3">
            <a:extLst>
              <a:ext uri="{FF2B5EF4-FFF2-40B4-BE49-F238E27FC236}">
                <a16:creationId xmlns:a16="http://schemas.microsoft.com/office/drawing/2014/main" id="{0B7D930E-9FE8-F230-9BDF-13B152862EB4}"/>
              </a:ext>
            </a:extLst>
          </p:cNvPr>
          <p:cNvSpPr>
            <a:spLocks noGrp="1"/>
          </p:cNvSpPr>
          <p:nvPr>
            <p:ph type="sldNum" sz="quarter" idx="11"/>
          </p:nvPr>
        </p:nvSpPr>
        <p:spPr/>
        <p:txBody>
          <a:bodyPr/>
          <a:lstStyle/>
          <a:p>
            <a:fld id="{B67B645E-C5E5-4727-B977-D372A0AA71D9}" type="slidenum">
              <a:rPr lang="en-US" smtClean="0"/>
              <a:pPr/>
              <a:t>12</a:t>
            </a:fld>
            <a:endParaRPr lang="en-US" dirty="0"/>
          </a:p>
        </p:txBody>
      </p:sp>
      <p:sp>
        <p:nvSpPr>
          <p:cNvPr id="3" name="Rectangle 1">
            <a:extLst>
              <a:ext uri="{FF2B5EF4-FFF2-40B4-BE49-F238E27FC236}">
                <a16:creationId xmlns:a16="http://schemas.microsoft.com/office/drawing/2014/main" id="{2CBB97B9-1BCC-BD9B-489B-FD916A693FC4}"/>
              </a:ext>
            </a:extLst>
          </p:cNvPr>
          <p:cNvSpPr>
            <a:spLocks noGrp="1" noChangeArrowheads="1"/>
          </p:cNvSpPr>
          <p:nvPr>
            <p:ph sz="quarter" idx="13"/>
          </p:nvPr>
        </p:nvSpPr>
        <p:spPr bwMode="auto">
          <a:xfrm>
            <a:off x="6211340" y="374317"/>
            <a:ext cx="5651500" cy="6109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accent6">
                    <a:lumMod val="75000"/>
                  </a:schemeClr>
                </a:solidFill>
                <a:effectLst/>
                <a:latin typeface="Lao UI" panose="020B0502040204020203" pitchFamily="34" charset="0"/>
                <a:cs typeface="Lao UI" panose="020B0502040204020203" pitchFamily="34" charset="0"/>
              </a:rPr>
              <a:t>Functional Testing</a:t>
            </a:r>
            <a:endParaRPr kumimoji="0" lang="en-US" altLang="en-US" sz="1800" b="0" i="0" u="none" strike="noStrike" cap="none" normalizeH="0" baseline="0" dirty="0">
              <a:ln>
                <a:noFill/>
              </a:ln>
              <a:solidFill>
                <a:schemeClr val="accent6">
                  <a:lumMod val="75000"/>
                </a:schemeClr>
              </a:solidFill>
              <a:effectLst/>
              <a:latin typeface="Lao UI" panose="020B0502040204020203" pitchFamily="34" charset="0"/>
              <a:cs typeface="Lao UI" panose="020B0502040204020203" pitchFamily="34" charset="0"/>
            </a:endParaRPr>
          </a:p>
          <a:p>
            <a:pPr lvl="1" eaLnBrk="0" fontAlgn="base" hangingPunct="0">
              <a:lnSpc>
                <a:spcPct val="100000"/>
              </a:lnSpc>
              <a:spcBef>
                <a:spcPct val="0"/>
              </a:spcBef>
              <a:spcAft>
                <a:spcPct val="0"/>
              </a:spcAft>
              <a:buSzTx/>
            </a:pPr>
            <a:r>
              <a:rPr lang="en-US" sz="1500" dirty="0">
                <a:latin typeface="Lao UI" panose="020B0502040204020203" pitchFamily="34" charset="0"/>
                <a:cs typeface="Lao UI" panose="020B0502040204020203" pitchFamily="34" charset="0"/>
              </a:rPr>
              <a:t>All four model versions passed unit-level functional testing</a:t>
            </a:r>
          </a:p>
          <a:p>
            <a:pPr marL="228600" lvl="1" indent="0" eaLnBrk="0" fontAlgn="base" hangingPunct="0">
              <a:lnSpc>
                <a:spcPct val="100000"/>
              </a:lnSpc>
              <a:spcBef>
                <a:spcPct val="0"/>
              </a:spcBef>
              <a:spcAft>
                <a:spcPct val="0"/>
              </a:spcAft>
              <a:buSzTx/>
              <a:buNone/>
            </a:pPr>
            <a:endParaRPr lang="en-US" sz="1500" dirty="0">
              <a:latin typeface="Lao UI" panose="020B0502040204020203" pitchFamily="34" charset="0"/>
              <a:cs typeface="Lao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Lao UI" panose="020B0502040204020203" pitchFamily="34" charset="0"/>
              <a:cs typeface="Lao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accent6">
                    <a:lumMod val="75000"/>
                  </a:schemeClr>
                </a:solidFill>
                <a:effectLst/>
                <a:latin typeface="Lao UI" panose="020B0502040204020203" pitchFamily="34" charset="0"/>
                <a:cs typeface="Lao UI" panose="020B0502040204020203" pitchFamily="34" charset="0"/>
              </a:rPr>
              <a:t>Non-Functional Testing</a:t>
            </a:r>
            <a:endParaRPr kumimoji="0" lang="en-US" altLang="en-US" sz="1800" b="0" i="0" u="none" strike="noStrike" cap="none" normalizeH="0" baseline="0" dirty="0">
              <a:ln>
                <a:noFill/>
              </a:ln>
              <a:solidFill>
                <a:schemeClr val="accent6">
                  <a:lumMod val="75000"/>
                </a:schemeClr>
              </a:solidFill>
              <a:effectLst/>
              <a:latin typeface="Lao UI" panose="020B0502040204020203" pitchFamily="34" charset="0"/>
              <a:cs typeface="Lao UI" panose="020B0502040204020203" pitchFamily="34" charset="0"/>
            </a:endParaRPr>
          </a:p>
          <a:p>
            <a:pPr marL="228600" lvl="1" indent="0" eaLnBrk="0" fontAlgn="base" hangingPunct="0">
              <a:lnSpc>
                <a:spcPct val="100000"/>
              </a:lnSpc>
              <a:spcBef>
                <a:spcPct val="0"/>
              </a:spcBef>
              <a:spcAft>
                <a:spcPct val="0"/>
              </a:spcAft>
              <a:buSzTx/>
              <a:buNone/>
            </a:pPr>
            <a:r>
              <a:rPr kumimoji="0" lang="en-US" altLang="en-US" sz="1500" b="1" i="0" u="none" strike="noStrike" cap="none" normalizeH="0" baseline="0" dirty="0">
                <a:ln>
                  <a:noFill/>
                </a:ln>
                <a:solidFill>
                  <a:schemeClr val="tx1"/>
                </a:solidFill>
                <a:effectLst/>
                <a:latin typeface="Lao UI" panose="020B0502040204020203" pitchFamily="34" charset="0"/>
                <a:cs typeface="Lao UI" panose="020B0502040204020203" pitchFamily="34" charset="0"/>
              </a:rPr>
              <a:t>Performance:</a:t>
            </a:r>
          </a:p>
          <a:p>
            <a:pPr lvl="2" eaLnBrk="0" fontAlgn="base" hangingPunct="0">
              <a:lnSpc>
                <a:spcPct val="100000"/>
              </a:lnSpc>
              <a:spcBef>
                <a:spcPct val="0"/>
              </a:spcBef>
              <a:spcAft>
                <a:spcPct val="0"/>
              </a:spcAft>
              <a:buSzTx/>
            </a:pPr>
            <a:r>
              <a:rPr kumimoji="0" lang="en-US" altLang="en-US" sz="1300" b="0" i="0" u="none" strike="noStrike" cap="none" normalizeH="0" baseline="0" dirty="0">
                <a:ln>
                  <a:noFill/>
                </a:ln>
                <a:solidFill>
                  <a:schemeClr val="tx1"/>
                </a:solidFill>
                <a:effectLst/>
                <a:latin typeface="Lao UI" panose="020B0502040204020203" pitchFamily="34" charset="0"/>
                <a:cs typeface="Lao UI" panose="020B0502040204020203" pitchFamily="34" charset="0"/>
              </a:rPr>
              <a:t>A: 0.0108s </a:t>
            </a:r>
          </a:p>
          <a:p>
            <a:pPr lvl="2" eaLnBrk="0" fontAlgn="base" hangingPunct="0">
              <a:lnSpc>
                <a:spcPct val="100000"/>
              </a:lnSpc>
              <a:spcBef>
                <a:spcPct val="0"/>
              </a:spcBef>
              <a:spcAft>
                <a:spcPct val="0"/>
              </a:spcAft>
              <a:buSzTx/>
            </a:pPr>
            <a:r>
              <a:rPr kumimoji="0" lang="en-US" altLang="en-US" sz="1300" b="0" i="0" u="none" strike="noStrike" cap="none" normalizeH="0" baseline="0" dirty="0">
                <a:ln>
                  <a:noFill/>
                </a:ln>
                <a:solidFill>
                  <a:schemeClr val="tx1"/>
                </a:solidFill>
                <a:effectLst/>
                <a:latin typeface="Lao UI" panose="020B0502040204020203" pitchFamily="34" charset="0"/>
                <a:cs typeface="Lao UI" panose="020B0502040204020203" pitchFamily="34" charset="0"/>
              </a:rPr>
              <a:t>B: 0.0107s (fastest)</a:t>
            </a:r>
          </a:p>
          <a:p>
            <a:pPr lvl="2" eaLnBrk="0" fontAlgn="base" hangingPunct="0">
              <a:lnSpc>
                <a:spcPct val="100000"/>
              </a:lnSpc>
              <a:spcBef>
                <a:spcPct val="0"/>
              </a:spcBef>
              <a:spcAft>
                <a:spcPct val="0"/>
              </a:spcAft>
              <a:buSzTx/>
            </a:pPr>
            <a:r>
              <a:rPr kumimoji="0" lang="en-US" altLang="en-US" sz="1300" b="0" i="0" u="none" strike="noStrike" cap="none" normalizeH="0" baseline="0" dirty="0">
                <a:ln>
                  <a:noFill/>
                </a:ln>
                <a:solidFill>
                  <a:schemeClr val="tx1"/>
                </a:solidFill>
                <a:effectLst/>
                <a:latin typeface="Lao UI" panose="020B0502040204020203" pitchFamily="34" charset="0"/>
                <a:cs typeface="Lao UI" panose="020B0502040204020203" pitchFamily="34" charset="0"/>
              </a:rPr>
              <a:t>C: 0.0123s </a:t>
            </a:r>
          </a:p>
          <a:p>
            <a:pPr lvl="2" eaLnBrk="0" fontAlgn="base" hangingPunct="0">
              <a:lnSpc>
                <a:spcPct val="100000"/>
              </a:lnSpc>
              <a:spcBef>
                <a:spcPct val="0"/>
              </a:spcBef>
              <a:spcAft>
                <a:spcPct val="0"/>
              </a:spcAft>
              <a:buSzTx/>
            </a:pPr>
            <a:r>
              <a:rPr kumimoji="0" lang="en-US" altLang="en-US" sz="1300" b="0" i="0" u="none" strike="noStrike" cap="none" normalizeH="0" baseline="0" dirty="0">
                <a:ln>
                  <a:noFill/>
                </a:ln>
                <a:solidFill>
                  <a:schemeClr val="tx1"/>
                </a:solidFill>
                <a:effectLst/>
                <a:latin typeface="Lao UI" panose="020B0502040204020203" pitchFamily="34" charset="0"/>
                <a:cs typeface="Lao UI" panose="020B0502040204020203" pitchFamily="34" charset="0"/>
              </a:rPr>
              <a:t>D: 0.0143s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500" b="0" i="0" u="none" strike="noStrike" cap="none" normalizeH="0" baseline="0" dirty="0">
              <a:ln>
                <a:noFill/>
              </a:ln>
              <a:solidFill>
                <a:schemeClr val="tx1"/>
              </a:solidFill>
              <a:effectLst/>
              <a:latin typeface="Lao UI" panose="020B0502040204020203" pitchFamily="34" charset="0"/>
              <a:cs typeface="Lao UI" panose="020B0502040204020203" pitchFamily="34" charset="0"/>
            </a:endParaRPr>
          </a:p>
          <a:p>
            <a:pPr marL="228600" lvl="1" indent="0" eaLnBrk="0" fontAlgn="base" hangingPunct="0">
              <a:lnSpc>
                <a:spcPct val="100000"/>
              </a:lnSpc>
              <a:spcBef>
                <a:spcPct val="0"/>
              </a:spcBef>
              <a:spcAft>
                <a:spcPct val="0"/>
              </a:spcAft>
              <a:buSzTx/>
              <a:buNone/>
            </a:pPr>
            <a:r>
              <a:rPr kumimoji="0" lang="en-US" altLang="en-US" sz="1500" b="1" i="0" u="none" strike="noStrike" cap="none" normalizeH="0" baseline="0" dirty="0">
                <a:ln>
                  <a:noFill/>
                </a:ln>
                <a:solidFill>
                  <a:schemeClr val="tx1"/>
                </a:solidFill>
                <a:effectLst/>
                <a:latin typeface="Lao UI" panose="020B0502040204020203" pitchFamily="34" charset="0"/>
                <a:cs typeface="Lao UI" panose="020B0502040204020203" pitchFamily="34" charset="0"/>
              </a:rPr>
              <a:t>Security:</a:t>
            </a:r>
          </a:p>
          <a:p>
            <a:pPr lvl="2" eaLnBrk="0" fontAlgn="base" hangingPunct="0">
              <a:lnSpc>
                <a:spcPct val="100000"/>
              </a:lnSpc>
              <a:spcBef>
                <a:spcPct val="0"/>
              </a:spcBef>
              <a:spcAft>
                <a:spcPct val="0"/>
              </a:spcAft>
              <a:buSzTx/>
            </a:pPr>
            <a:r>
              <a:rPr kumimoji="0" lang="en-US" altLang="en-US" sz="1300" b="0" i="0" u="none" strike="noStrike" cap="none" normalizeH="0" baseline="0" dirty="0">
                <a:ln>
                  <a:noFill/>
                </a:ln>
                <a:solidFill>
                  <a:schemeClr val="tx1"/>
                </a:solidFill>
                <a:effectLst/>
                <a:latin typeface="Lao UI" panose="020B0502040204020203" pitchFamily="34" charset="0"/>
                <a:cs typeface="Lao UI" panose="020B0502040204020203" pitchFamily="34" charset="0"/>
              </a:rPr>
              <a:t>In-memory only, no storage for all models</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500" dirty="0">
              <a:latin typeface="Lao UI" panose="020B0502040204020203" pitchFamily="34" charset="0"/>
              <a:cs typeface="Lao UI" panose="020B0502040204020203" pitchFamily="34" charset="0"/>
            </a:endParaRPr>
          </a:p>
          <a:p>
            <a:pPr marL="228600" lvl="1" indent="0" eaLnBrk="0" fontAlgn="base" hangingPunct="0">
              <a:lnSpc>
                <a:spcPct val="100000"/>
              </a:lnSpc>
              <a:spcBef>
                <a:spcPct val="0"/>
              </a:spcBef>
              <a:spcAft>
                <a:spcPct val="0"/>
              </a:spcAft>
              <a:buSzTx/>
              <a:buNone/>
            </a:pPr>
            <a:r>
              <a:rPr kumimoji="0" lang="en-US" altLang="en-US" sz="1500" b="1" i="0" u="none" strike="noStrike" cap="none" normalizeH="0" baseline="0" dirty="0">
                <a:ln>
                  <a:noFill/>
                </a:ln>
                <a:solidFill>
                  <a:schemeClr val="tx1"/>
                </a:solidFill>
                <a:effectLst/>
                <a:latin typeface="Lao UI" panose="020B0502040204020203" pitchFamily="34" charset="0"/>
                <a:cs typeface="Lao UI" panose="020B0502040204020203" pitchFamily="34" charset="0"/>
              </a:rPr>
              <a:t>Usability:</a:t>
            </a:r>
          </a:p>
          <a:p>
            <a:pPr lvl="2" eaLnBrk="0" fontAlgn="base" hangingPunct="0">
              <a:lnSpc>
                <a:spcPct val="100000"/>
              </a:lnSpc>
              <a:spcBef>
                <a:spcPct val="0"/>
              </a:spcBef>
              <a:spcAft>
                <a:spcPct val="0"/>
              </a:spcAft>
              <a:buSzTx/>
            </a:pPr>
            <a:r>
              <a:rPr kumimoji="0" lang="en-US" altLang="en-US" sz="1300" b="0" i="0" u="none" strike="noStrike" cap="none" normalizeH="0" baseline="0" dirty="0">
                <a:ln>
                  <a:noFill/>
                </a:ln>
                <a:solidFill>
                  <a:schemeClr val="tx1"/>
                </a:solidFill>
                <a:effectLst/>
                <a:latin typeface="Lao UI" panose="020B0502040204020203" pitchFamily="34" charset="0"/>
                <a:cs typeface="Lao UI" panose="020B0502040204020203" pitchFamily="34" charset="0"/>
              </a:rPr>
              <a:t>Grad-CAM (A, B and D) improved transparency</a:t>
            </a:r>
          </a:p>
          <a:p>
            <a:pPr lvl="2" eaLnBrk="0" fontAlgn="base" hangingPunct="0">
              <a:lnSpc>
                <a:spcPct val="100000"/>
              </a:lnSpc>
              <a:spcBef>
                <a:spcPct val="0"/>
              </a:spcBef>
              <a:spcAft>
                <a:spcPct val="0"/>
              </a:spcAft>
              <a:buSzTx/>
            </a:pPr>
            <a:r>
              <a:rPr kumimoji="0" lang="en-US" altLang="en-US" sz="1300" b="0" i="0" u="none" strike="noStrike" cap="none" normalizeH="0" baseline="0" dirty="0">
                <a:ln>
                  <a:noFill/>
                </a:ln>
                <a:solidFill>
                  <a:schemeClr val="tx1"/>
                </a:solidFill>
                <a:effectLst/>
                <a:latin typeface="Lao UI" panose="020B0502040204020203" pitchFamily="34" charset="0"/>
                <a:cs typeface="Lao UI" panose="020B0502040204020203" pitchFamily="34" charset="0"/>
              </a:rPr>
              <a:t>Interface refined via focus group</a:t>
            </a:r>
          </a:p>
          <a:p>
            <a:pPr marL="457200" lvl="2" indent="0" eaLnBrk="0" fontAlgn="base" hangingPunct="0">
              <a:lnSpc>
                <a:spcPct val="100000"/>
              </a:lnSpc>
              <a:spcBef>
                <a:spcPct val="0"/>
              </a:spcBef>
              <a:spcAft>
                <a:spcPct val="0"/>
              </a:spcAft>
              <a:buSzTx/>
              <a:buNone/>
            </a:pPr>
            <a:endParaRPr kumimoji="0" lang="en-US" altLang="en-US" sz="1300" b="0" i="0" u="none" strike="noStrike" cap="none" normalizeH="0" baseline="0" dirty="0">
              <a:ln>
                <a:noFill/>
              </a:ln>
              <a:solidFill>
                <a:schemeClr val="tx1"/>
              </a:solidFill>
              <a:effectLst/>
              <a:latin typeface="Lao UI" panose="020B0502040204020203" pitchFamily="34" charset="0"/>
              <a:cs typeface="Lao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500" b="0" i="0" u="none" strike="noStrike" cap="none" normalizeH="0" baseline="0" dirty="0">
              <a:ln>
                <a:noFill/>
              </a:ln>
              <a:solidFill>
                <a:schemeClr val="tx1"/>
              </a:solidFill>
              <a:effectLst/>
              <a:latin typeface="Lao UI" panose="020B0502040204020203" pitchFamily="34" charset="0"/>
              <a:cs typeface="Lao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accent6">
                    <a:lumMod val="75000"/>
                  </a:schemeClr>
                </a:solidFill>
                <a:effectLst/>
                <a:latin typeface="Lao UI" panose="020B0502040204020203" pitchFamily="34" charset="0"/>
                <a:cs typeface="Lao UI" panose="020B0502040204020203" pitchFamily="34" charset="0"/>
              </a:rPr>
              <a:t>Model Testing</a:t>
            </a:r>
          </a:p>
          <a:p>
            <a:pPr lvl="1" eaLnBrk="0" fontAlgn="base" hangingPunct="0">
              <a:lnSpc>
                <a:spcPct val="100000"/>
              </a:lnSpc>
              <a:spcBef>
                <a:spcPct val="0"/>
              </a:spcBef>
              <a:spcAft>
                <a:spcPct val="0"/>
              </a:spcAft>
              <a:buSzTx/>
            </a:pPr>
            <a:r>
              <a:rPr lang="en-US" altLang="en-US" sz="1500" dirty="0">
                <a:latin typeface="Lao UI" panose="020B0502040204020203" pitchFamily="34" charset="0"/>
                <a:cs typeface="Lao UI" panose="020B0502040204020203" pitchFamily="34" charset="0"/>
              </a:rPr>
              <a:t>Version B: Best performer across all metrics </a:t>
            </a:r>
          </a:p>
          <a:p>
            <a:pPr lvl="1" eaLnBrk="0" fontAlgn="base" hangingPunct="0">
              <a:lnSpc>
                <a:spcPct val="100000"/>
              </a:lnSpc>
              <a:spcBef>
                <a:spcPct val="0"/>
              </a:spcBef>
              <a:spcAft>
                <a:spcPct val="0"/>
              </a:spcAft>
              <a:buSzTx/>
            </a:pPr>
            <a:r>
              <a:rPr lang="en-US" altLang="en-US" sz="1500" dirty="0">
                <a:latin typeface="Lao UI" panose="020B0502040204020203" pitchFamily="34" charset="0"/>
                <a:cs typeface="Lao UI" panose="020B0502040204020203" pitchFamily="34" charset="0"/>
              </a:rPr>
              <a:t>Version A &amp; C: Showed balanced trade-offs, both with AUC = 0.85</a:t>
            </a:r>
          </a:p>
          <a:p>
            <a:pPr lvl="1" eaLnBrk="0" fontAlgn="base" hangingPunct="0">
              <a:lnSpc>
                <a:spcPct val="100000"/>
              </a:lnSpc>
              <a:spcBef>
                <a:spcPct val="0"/>
              </a:spcBef>
              <a:spcAft>
                <a:spcPct val="0"/>
              </a:spcAft>
              <a:buSzTx/>
            </a:pPr>
            <a:r>
              <a:rPr lang="en-US" altLang="en-US" sz="1500" dirty="0">
                <a:latin typeface="Lao UI" panose="020B0502040204020203" pitchFamily="34" charset="0"/>
                <a:cs typeface="Lao UI" panose="020B0502040204020203" pitchFamily="34" charset="0"/>
              </a:rPr>
              <a:t>Version D: Achieved high recall (83.56%), but had the lowest precision, indicating more false positives</a:t>
            </a:r>
            <a:endParaRPr kumimoji="0" lang="en-US" altLang="en-US" sz="1800" b="1" i="0" u="none" strike="noStrike" cap="none" normalizeH="0" baseline="0" dirty="0">
              <a:ln>
                <a:noFill/>
              </a:ln>
              <a:solidFill>
                <a:schemeClr val="accent6">
                  <a:lumMod val="75000"/>
                </a:schemeClr>
              </a:solidFill>
              <a:effectLst/>
              <a:latin typeface="Lao UI" panose="020B0502040204020203" pitchFamily="34" charset="0"/>
              <a:cs typeface="Lao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accent6">
                  <a:lumMod val="75000"/>
                </a:schemeClr>
              </a:solidFill>
              <a:effectLst/>
              <a:latin typeface="Lao UI" panose="020B0502040204020203" pitchFamily="34" charset="0"/>
              <a:cs typeface="Lao UI" panose="020B0502040204020203" pitchFamily="34" charset="0"/>
            </a:endParaRPr>
          </a:p>
        </p:txBody>
      </p:sp>
      <p:pic>
        <p:nvPicPr>
          <p:cNvPr id="14" name="Picture 13" descr="A pen and check marks on a blue circle&#10;&#10;AI-generated content may be incorrect.">
            <a:extLst>
              <a:ext uri="{FF2B5EF4-FFF2-40B4-BE49-F238E27FC236}">
                <a16:creationId xmlns:a16="http://schemas.microsoft.com/office/drawing/2014/main" id="{5410779A-8379-115E-AF48-8F4F7E3F0139}"/>
              </a:ext>
            </a:extLst>
          </p:cNvPr>
          <p:cNvPicPr>
            <a:picLocks noChangeAspect="1"/>
          </p:cNvPicPr>
          <p:nvPr/>
        </p:nvPicPr>
        <p:blipFill>
          <a:blip r:embed="rId2"/>
          <a:stretch>
            <a:fillRect/>
          </a:stretch>
        </p:blipFill>
        <p:spPr>
          <a:xfrm>
            <a:off x="2126503" y="4537801"/>
            <a:ext cx="1743802" cy="1743802"/>
          </a:xfrm>
          <a:prstGeom prst="rect">
            <a:avLst/>
          </a:prstGeom>
        </p:spPr>
      </p:pic>
      <p:graphicFrame>
        <p:nvGraphicFramePr>
          <p:cNvPr id="8" name="Content Placeholder 7">
            <a:extLst>
              <a:ext uri="{FF2B5EF4-FFF2-40B4-BE49-F238E27FC236}">
                <a16:creationId xmlns:a16="http://schemas.microsoft.com/office/drawing/2014/main" id="{86BE3AAB-CF4D-B41B-EAD8-01F540B788C2}"/>
              </a:ext>
            </a:extLst>
          </p:cNvPr>
          <p:cNvGraphicFramePr>
            <a:graphicFrameLocks/>
          </p:cNvGraphicFramePr>
          <p:nvPr>
            <p:extLst>
              <p:ext uri="{D42A27DB-BD31-4B8C-83A1-F6EECF244321}">
                <p14:modId xmlns:p14="http://schemas.microsoft.com/office/powerpoint/2010/main" val="2994036527"/>
              </p:ext>
            </p:extLst>
          </p:nvPr>
        </p:nvGraphicFramePr>
        <p:xfrm>
          <a:off x="329162" y="1493920"/>
          <a:ext cx="5651500" cy="2225040"/>
        </p:xfrm>
        <a:graphic>
          <a:graphicData uri="http://schemas.openxmlformats.org/drawingml/2006/table">
            <a:tbl>
              <a:tblPr firstRow="1" bandRow="1">
                <a:tableStyleId>{68D230F3-CF80-4859-8CE7-A43EE81993B5}</a:tableStyleId>
              </a:tblPr>
              <a:tblGrid>
                <a:gridCol w="1130300">
                  <a:extLst>
                    <a:ext uri="{9D8B030D-6E8A-4147-A177-3AD203B41FA5}">
                      <a16:colId xmlns:a16="http://schemas.microsoft.com/office/drawing/2014/main" val="1118433687"/>
                    </a:ext>
                  </a:extLst>
                </a:gridCol>
                <a:gridCol w="1130300">
                  <a:extLst>
                    <a:ext uri="{9D8B030D-6E8A-4147-A177-3AD203B41FA5}">
                      <a16:colId xmlns:a16="http://schemas.microsoft.com/office/drawing/2014/main" val="4284815549"/>
                    </a:ext>
                  </a:extLst>
                </a:gridCol>
                <a:gridCol w="1130300">
                  <a:extLst>
                    <a:ext uri="{9D8B030D-6E8A-4147-A177-3AD203B41FA5}">
                      <a16:colId xmlns:a16="http://schemas.microsoft.com/office/drawing/2014/main" val="3409587451"/>
                    </a:ext>
                  </a:extLst>
                </a:gridCol>
                <a:gridCol w="1130300">
                  <a:extLst>
                    <a:ext uri="{9D8B030D-6E8A-4147-A177-3AD203B41FA5}">
                      <a16:colId xmlns:a16="http://schemas.microsoft.com/office/drawing/2014/main" val="3878219198"/>
                    </a:ext>
                  </a:extLst>
                </a:gridCol>
                <a:gridCol w="1130300">
                  <a:extLst>
                    <a:ext uri="{9D8B030D-6E8A-4147-A177-3AD203B41FA5}">
                      <a16:colId xmlns:a16="http://schemas.microsoft.com/office/drawing/2014/main" val="1704688759"/>
                    </a:ext>
                  </a:extLst>
                </a:gridCol>
              </a:tblGrid>
              <a:tr h="370840">
                <a:tc>
                  <a:txBody>
                    <a:bodyPr/>
                    <a:lstStyle/>
                    <a:p>
                      <a:r>
                        <a:rPr lang="en-US" sz="1600" dirty="0">
                          <a:latin typeface="Lao UI" panose="020B0502040204020203" pitchFamily="34" charset="0"/>
                          <a:cs typeface="Lao UI" panose="020B0502040204020203" pitchFamily="34" charset="0"/>
                        </a:rPr>
                        <a:t>Metric</a:t>
                      </a:r>
                    </a:p>
                  </a:txBody>
                  <a:tcPr anchor="ctr"/>
                </a:tc>
                <a:tc>
                  <a:txBody>
                    <a:bodyPr/>
                    <a:lstStyle/>
                    <a:p>
                      <a:r>
                        <a:rPr lang="en-US" sz="1600" dirty="0">
                          <a:latin typeface="Lao UI" panose="020B0502040204020203" pitchFamily="34" charset="0"/>
                          <a:cs typeface="Lao UI" panose="020B0502040204020203" pitchFamily="34" charset="0"/>
                        </a:rPr>
                        <a:t>Version A</a:t>
                      </a:r>
                    </a:p>
                  </a:txBody>
                  <a:tcPr anchor="ctr"/>
                </a:tc>
                <a:tc>
                  <a:txBody>
                    <a:bodyPr/>
                    <a:lstStyle/>
                    <a:p>
                      <a:r>
                        <a:rPr lang="en-US" sz="1600">
                          <a:latin typeface="Lao UI" panose="020B0502040204020203" pitchFamily="34" charset="0"/>
                          <a:cs typeface="Lao UI" panose="020B0502040204020203" pitchFamily="34" charset="0"/>
                        </a:rPr>
                        <a:t>Version B</a:t>
                      </a:r>
                    </a:p>
                  </a:txBody>
                  <a:tcPr anchor="ctr"/>
                </a:tc>
                <a:tc>
                  <a:txBody>
                    <a:bodyPr/>
                    <a:lstStyle/>
                    <a:p>
                      <a:r>
                        <a:rPr lang="en-US" sz="1600" dirty="0">
                          <a:latin typeface="Lao UI" panose="020B0502040204020203" pitchFamily="34" charset="0"/>
                          <a:cs typeface="Lao UI" panose="020B0502040204020203" pitchFamily="34" charset="0"/>
                        </a:rPr>
                        <a:t>Version C</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Lao UI" panose="020B0502040204020203" pitchFamily="34" charset="0"/>
                          <a:cs typeface="Lao UI" panose="020B0502040204020203" pitchFamily="34" charset="0"/>
                        </a:rPr>
                        <a:t>Version D</a:t>
                      </a:r>
                    </a:p>
                  </a:txBody>
                  <a:tcPr anchor="ctr"/>
                </a:tc>
                <a:extLst>
                  <a:ext uri="{0D108BD9-81ED-4DB2-BD59-A6C34878D82A}">
                    <a16:rowId xmlns:a16="http://schemas.microsoft.com/office/drawing/2014/main" val="3451765059"/>
                  </a:ext>
                </a:extLst>
              </a:tr>
              <a:tr h="370840">
                <a:tc>
                  <a:txBody>
                    <a:bodyPr/>
                    <a:lstStyle/>
                    <a:p>
                      <a:r>
                        <a:rPr lang="en-US" sz="1600" dirty="0">
                          <a:latin typeface="Lao UI" panose="020B0502040204020203" pitchFamily="34" charset="0"/>
                          <a:cs typeface="Lao UI" panose="020B0502040204020203" pitchFamily="34" charset="0"/>
                        </a:rPr>
                        <a:t>Accuracy</a:t>
                      </a:r>
                    </a:p>
                  </a:txBody>
                  <a:tcPr/>
                </a:tc>
                <a:tc>
                  <a:txBody>
                    <a:bodyPr/>
                    <a:lstStyle/>
                    <a:p>
                      <a:r>
                        <a:rPr lang="en-US" sz="1600" dirty="0">
                          <a:latin typeface="Lao UI" panose="020B0502040204020203" pitchFamily="34" charset="0"/>
                          <a:cs typeface="Lao UI" panose="020B0502040204020203" pitchFamily="34" charset="0"/>
                        </a:rPr>
                        <a:t>76.14%</a:t>
                      </a:r>
                    </a:p>
                  </a:txBody>
                  <a:tcPr/>
                </a:tc>
                <a:tc>
                  <a:txBody>
                    <a:bodyPr/>
                    <a:lstStyle/>
                    <a:p>
                      <a:r>
                        <a:rPr lang="en-US" sz="1600" dirty="0">
                          <a:latin typeface="Lao UI" panose="020B0502040204020203" pitchFamily="34" charset="0"/>
                          <a:cs typeface="Lao UI" panose="020B0502040204020203" pitchFamily="34" charset="0"/>
                        </a:rPr>
                        <a:t>91.83%</a:t>
                      </a:r>
                    </a:p>
                  </a:txBody>
                  <a:tcPr/>
                </a:tc>
                <a:tc>
                  <a:txBody>
                    <a:bodyPr/>
                    <a:lstStyle/>
                    <a:p>
                      <a:r>
                        <a:rPr lang="en-US" sz="1600" dirty="0">
                          <a:latin typeface="Lao UI" panose="020B0502040204020203" pitchFamily="34" charset="0"/>
                          <a:cs typeface="Lao UI" panose="020B0502040204020203" pitchFamily="34" charset="0"/>
                        </a:rPr>
                        <a:t>75.16%</a:t>
                      </a:r>
                    </a:p>
                  </a:txBody>
                  <a:tcPr/>
                </a:tc>
                <a:tc>
                  <a:txBody>
                    <a:bodyPr/>
                    <a:lstStyle/>
                    <a:p>
                      <a:r>
                        <a:rPr lang="en-US" sz="1600" dirty="0">
                          <a:latin typeface="Lao UI" panose="020B0502040204020203" pitchFamily="34" charset="0"/>
                          <a:cs typeface="Lao UI" panose="020B0502040204020203" pitchFamily="34" charset="0"/>
                        </a:rPr>
                        <a:t>70.26%</a:t>
                      </a:r>
                    </a:p>
                  </a:txBody>
                  <a:tcPr/>
                </a:tc>
                <a:extLst>
                  <a:ext uri="{0D108BD9-81ED-4DB2-BD59-A6C34878D82A}">
                    <a16:rowId xmlns:a16="http://schemas.microsoft.com/office/drawing/2014/main" val="3093039433"/>
                  </a:ext>
                </a:extLst>
              </a:tr>
              <a:tr h="370840">
                <a:tc>
                  <a:txBody>
                    <a:bodyPr/>
                    <a:lstStyle/>
                    <a:p>
                      <a:r>
                        <a:rPr lang="en-US" sz="1600" dirty="0">
                          <a:latin typeface="Lao UI" panose="020B0502040204020203" pitchFamily="34" charset="0"/>
                          <a:cs typeface="Lao UI" panose="020B0502040204020203" pitchFamily="34" charset="0"/>
                        </a:rPr>
                        <a:t>F1 Score</a:t>
                      </a:r>
                    </a:p>
                  </a:txBody>
                  <a:tcPr anchor="ctr"/>
                </a:tc>
                <a:tc>
                  <a:txBody>
                    <a:bodyPr/>
                    <a:lstStyle/>
                    <a:p>
                      <a:r>
                        <a:rPr lang="en-US" sz="1600" dirty="0">
                          <a:latin typeface="Lao UI" panose="020B0502040204020203" pitchFamily="34" charset="0"/>
                          <a:cs typeface="Lao UI" panose="020B0502040204020203" pitchFamily="34" charset="0"/>
                        </a:rPr>
                        <a:t>78.96%</a:t>
                      </a:r>
                    </a:p>
                  </a:txBody>
                  <a:tcPr/>
                </a:tc>
                <a:tc>
                  <a:txBody>
                    <a:bodyPr/>
                    <a:lstStyle/>
                    <a:p>
                      <a:r>
                        <a:rPr lang="en-US" sz="1600" dirty="0">
                          <a:latin typeface="Lao UI" panose="020B0502040204020203" pitchFamily="34" charset="0"/>
                          <a:cs typeface="Lao UI" panose="020B0502040204020203" pitchFamily="34" charset="0"/>
                        </a:rPr>
                        <a:t>92.96%</a:t>
                      </a:r>
                    </a:p>
                  </a:txBody>
                  <a:tcPr/>
                </a:tc>
                <a:tc>
                  <a:txBody>
                    <a:bodyPr/>
                    <a:lstStyle/>
                    <a:p>
                      <a:r>
                        <a:rPr lang="en-US" sz="1600" dirty="0">
                          <a:latin typeface="Lao UI" panose="020B0502040204020203" pitchFamily="34" charset="0"/>
                          <a:cs typeface="Lao UI" panose="020B0502040204020203" pitchFamily="34" charset="0"/>
                        </a:rPr>
                        <a:t>76.54%</a:t>
                      </a:r>
                    </a:p>
                  </a:txBody>
                  <a:tcPr/>
                </a:tc>
                <a:tc>
                  <a:txBody>
                    <a:bodyPr/>
                    <a:lstStyle/>
                    <a:p>
                      <a:r>
                        <a:rPr lang="en-US" sz="1600" dirty="0">
                          <a:latin typeface="Lao UI" panose="020B0502040204020203" pitchFamily="34" charset="0"/>
                          <a:cs typeface="Lao UI" panose="020B0502040204020203" pitchFamily="34" charset="0"/>
                        </a:rPr>
                        <a:t>72.84%</a:t>
                      </a:r>
                    </a:p>
                  </a:txBody>
                  <a:tcPr/>
                </a:tc>
                <a:extLst>
                  <a:ext uri="{0D108BD9-81ED-4DB2-BD59-A6C34878D82A}">
                    <a16:rowId xmlns:a16="http://schemas.microsoft.com/office/drawing/2014/main" val="14308184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Lao UI" panose="020B0502040204020203" pitchFamily="34" charset="0"/>
                          <a:cs typeface="Lao UI" panose="020B0502040204020203" pitchFamily="34" charset="0"/>
                        </a:rPr>
                        <a:t>Precision</a:t>
                      </a:r>
                    </a:p>
                  </a:txBody>
                  <a:tcPr/>
                </a:tc>
                <a:tc>
                  <a:txBody>
                    <a:bodyPr/>
                    <a:lstStyle/>
                    <a:p>
                      <a:r>
                        <a:rPr lang="en-US" sz="1600" dirty="0">
                          <a:latin typeface="Lao UI" panose="020B0502040204020203" pitchFamily="34" charset="0"/>
                          <a:cs typeface="Lao UI" panose="020B0502040204020203" pitchFamily="34" charset="0"/>
                        </a:rPr>
                        <a:t>79.19%</a:t>
                      </a:r>
                    </a:p>
                  </a:txBody>
                  <a:tcPr/>
                </a:tc>
                <a:tc>
                  <a:txBody>
                    <a:bodyPr/>
                    <a:lstStyle/>
                    <a:p>
                      <a:r>
                        <a:rPr lang="en-US" sz="1600" dirty="0">
                          <a:latin typeface="Lao UI" panose="020B0502040204020203" pitchFamily="34" charset="0"/>
                          <a:cs typeface="Lao UI" panose="020B0502040204020203" pitchFamily="34" charset="0"/>
                        </a:rPr>
                        <a:t>88.24%</a:t>
                      </a:r>
                    </a:p>
                  </a:txBody>
                  <a:tcPr/>
                </a:tc>
                <a:tc>
                  <a:txBody>
                    <a:bodyPr/>
                    <a:lstStyle/>
                    <a:p>
                      <a:r>
                        <a:rPr lang="en-US" sz="1600" dirty="0">
                          <a:latin typeface="Lao UI" panose="020B0502040204020203" pitchFamily="34" charset="0"/>
                          <a:cs typeface="Lao UI" panose="020B0502040204020203" pitchFamily="34" charset="0"/>
                        </a:rPr>
                        <a:t>76.54%</a:t>
                      </a:r>
                    </a:p>
                  </a:txBody>
                  <a:tcPr/>
                </a:tc>
                <a:tc>
                  <a:txBody>
                    <a:bodyPr/>
                    <a:lstStyle/>
                    <a:p>
                      <a:r>
                        <a:rPr lang="en-US" sz="1600" dirty="0">
                          <a:latin typeface="Lao UI" panose="020B0502040204020203" pitchFamily="34" charset="0"/>
                          <a:cs typeface="Lao UI" panose="020B0502040204020203" pitchFamily="34" charset="0"/>
                        </a:rPr>
                        <a:t>64.55%</a:t>
                      </a:r>
                    </a:p>
                  </a:txBody>
                  <a:tcPr/>
                </a:tc>
                <a:extLst>
                  <a:ext uri="{0D108BD9-81ED-4DB2-BD59-A6C34878D82A}">
                    <a16:rowId xmlns:a16="http://schemas.microsoft.com/office/drawing/2014/main" val="890925771"/>
                  </a:ext>
                </a:extLst>
              </a:tr>
              <a:tr h="370840">
                <a:tc>
                  <a:txBody>
                    <a:bodyPr/>
                    <a:lstStyle/>
                    <a:p>
                      <a:r>
                        <a:rPr lang="en-US" sz="1600" dirty="0">
                          <a:latin typeface="Lao UI" panose="020B0502040204020203" pitchFamily="34" charset="0"/>
                          <a:cs typeface="Lao UI" panose="020B0502040204020203" pitchFamily="34" charset="0"/>
                        </a:rPr>
                        <a:t>Recall</a:t>
                      </a:r>
                    </a:p>
                  </a:txBody>
                  <a:tcPr/>
                </a:tc>
                <a:tc>
                  <a:txBody>
                    <a:bodyPr/>
                    <a:lstStyle/>
                    <a:p>
                      <a:r>
                        <a:rPr lang="en-US" sz="1600" dirty="0">
                          <a:latin typeface="Lao UI" panose="020B0502040204020203" pitchFamily="34" charset="0"/>
                          <a:cs typeface="Lao UI" panose="020B0502040204020203" pitchFamily="34" charset="0"/>
                        </a:rPr>
                        <a:t>78.74%</a:t>
                      </a:r>
                    </a:p>
                  </a:txBody>
                  <a:tcPr/>
                </a:tc>
                <a:tc>
                  <a:txBody>
                    <a:bodyPr/>
                    <a:lstStyle/>
                    <a:p>
                      <a:r>
                        <a:rPr lang="en-US" sz="1600" dirty="0">
                          <a:latin typeface="Lao UI" panose="020B0502040204020203" pitchFamily="34" charset="0"/>
                          <a:cs typeface="Lao UI" panose="020B0502040204020203" pitchFamily="34" charset="0"/>
                        </a:rPr>
                        <a:t>98.21%</a:t>
                      </a:r>
                    </a:p>
                  </a:txBody>
                  <a:tcPr/>
                </a:tc>
                <a:tc>
                  <a:txBody>
                    <a:bodyPr/>
                    <a:lstStyle/>
                    <a:p>
                      <a:r>
                        <a:rPr lang="en-US" sz="1600" dirty="0">
                          <a:latin typeface="Lao UI" panose="020B0502040204020203" pitchFamily="34" charset="0"/>
                          <a:cs typeface="Lao UI" panose="020B0502040204020203" pitchFamily="34" charset="0"/>
                        </a:rPr>
                        <a:t>76.54%</a:t>
                      </a:r>
                    </a:p>
                  </a:txBody>
                  <a:tcPr/>
                </a:tc>
                <a:tc>
                  <a:txBody>
                    <a:bodyPr/>
                    <a:lstStyle/>
                    <a:p>
                      <a:r>
                        <a:rPr lang="en-US" sz="1600" dirty="0">
                          <a:latin typeface="Lao UI" panose="020B0502040204020203" pitchFamily="34" charset="0"/>
                          <a:cs typeface="Lao UI" panose="020B0502040204020203" pitchFamily="34" charset="0"/>
                        </a:rPr>
                        <a:t>83.56%</a:t>
                      </a:r>
                    </a:p>
                  </a:txBody>
                  <a:tcPr/>
                </a:tc>
                <a:extLst>
                  <a:ext uri="{0D108BD9-81ED-4DB2-BD59-A6C34878D82A}">
                    <a16:rowId xmlns:a16="http://schemas.microsoft.com/office/drawing/2014/main" val="16209133"/>
                  </a:ext>
                </a:extLst>
              </a:tr>
              <a:tr h="370840">
                <a:tc>
                  <a:txBody>
                    <a:bodyPr/>
                    <a:lstStyle/>
                    <a:p>
                      <a:r>
                        <a:rPr lang="en-US" sz="1600" dirty="0">
                          <a:latin typeface="Lao UI" panose="020B0502040204020203" pitchFamily="34" charset="0"/>
                          <a:cs typeface="Lao UI" panose="020B0502040204020203" pitchFamily="34" charset="0"/>
                        </a:rPr>
                        <a:t>AUC</a:t>
                      </a:r>
                    </a:p>
                  </a:txBody>
                  <a:tcPr/>
                </a:tc>
                <a:tc>
                  <a:txBody>
                    <a:bodyPr/>
                    <a:lstStyle/>
                    <a:p>
                      <a:r>
                        <a:rPr lang="en-US" sz="1600" dirty="0">
                          <a:latin typeface="Lao UI" panose="020B0502040204020203" pitchFamily="34" charset="0"/>
                          <a:cs typeface="Lao UI" panose="020B0502040204020203" pitchFamily="34" charset="0"/>
                        </a:rPr>
                        <a:t>0.85</a:t>
                      </a:r>
                    </a:p>
                  </a:txBody>
                  <a:tcPr/>
                </a:tc>
                <a:tc>
                  <a:txBody>
                    <a:bodyPr/>
                    <a:lstStyle/>
                    <a:p>
                      <a:r>
                        <a:rPr lang="en-US" sz="1600" dirty="0">
                          <a:latin typeface="Lao UI" panose="020B0502040204020203" pitchFamily="34" charset="0"/>
                          <a:cs typeface="Lao UI" panose="020B0502040204020203" pitchFamily="34" charset="0"/>
                        </a:rPr>
                        <a:t>0.98</a:t>
                      </a:r>
                    </a:p>
                  </a:txBody>
                  <a:tcPr/>
                </a:tc>
                <a:tc>
                  <a:txBody>
                    <a:bodyPr/>
                    <a:lstStyle/>
                    <a:p>
                      <a:r>
                        <a:rPr lang="en-US" sz="1600" dirty="0">
                          <a:latin typeface="Lao UI" panose="020B0502040204020203" pitchFamily="34" charset="0"/>
                          <a:cs typeface="Lao UI" panose="020B0502040204020203" pitchFamily="34" charset="0"/>
                        </a:rPr>
                        <a:t>0.85</a:t>
                      </a:r>
                    </a:p>
                  </a:txBody>
                  <a:tcPr/>
                </a:tc>
                <a:tc>
                  <a:txBody>
                    <a:bodyPr/>
                    <a:lstStyle/>
                    <a:p>
                      <a:r>
                        <a:rPr lang="en-US" sz="1600" dirty="0">
                          <a:latin typeface="Lao UI" panose="020B0502040204020203" pitchFamily="34" charset="0"/>
                          <a:cs typeface="Lao UI" panose="020B0502040204020203" pitchFamily="34" charset="0"/>
                        </a:rPr>
                        <a:t>0.80</a:t>
                      </a:r>
                    </a:p>
                  </a:txBody>
                  <a:tcPr/>
                </a:tc>
                <a:extLst>
                  <a:ext uri="{0D108BD9-81ED-4DB2-BD59-A6C34878D82A}">
                    <a16:rowId xmlns:a16="http://schemas.microsoft.com/office/drawing/2014/main" val="2476114037"/>
                  </a:ext>
                </a:extLst>
              </a:tr>
            </a:tbl>
          </a:graphicData>
        </a:graphic>
      </p:graphicFrame>
      <p:sp>
        <p:nvSpPr>
          <p:cNvPr id="10" name="TextBox 9">
            <a:extLst>
              <a:ext uri="{FF2B5EF4-FFF2-40B4-BE49-F238E27FC236}">
                <a16:creationId xmlns:a16="http://schemas.microsoft.com/office/drawing/2014/main" id="{72A9C225-4272-7DAE-F5A8-74C59CDC2216}"/>
              </a:ext>
            </a:extLst>
          </p:cNvPr>
          <p:cNvSpPr txBox="1"/>
          <p:nvPr/>
        </p:nvSpPr>
        <p:spPr>
          <a:xfrm>
            <a:off x="137217" y="3887108"/>
            <a:ext cx="5722374" cy="338554"/>
          </a:xfrm>
          <a:prstGeom prst="rect">
            <a:avLst/>
          </a:prstGeom>
          <a:noFill/>
        </p:spPr>
        <p:txBody>
          <a:bodyPr wrap="square" rtlCol="0">
            <a:spAutoFit/>
          </a:bodyPr>
          <a:lstStyle/>
          <a:p>
            <a:pPr algn="ctr"/>
            <a:r>
              <a:rPr lang="en-US" sz="1600" dirty="0">
                <a:solidFill>
                  <a:schemeClr val="tx2"/>
                </a:solidFill>
              </a:rPr>
              <a:t>Table 01: Model Testing</a:t>
            </a:r>
          </a:p>
        </p:txBody>
      </p:sp>
    </p:spTree>
    <p:extLst>
      <p:ext uri="{BB962C8B-B14F-4D97-AF65-F5344CB8AC3E}">
        <p14:creationId xmlns:p14="http://schemas.microsoft.com/office/powerpoint/2010/main" val="3986998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83D278AD-6FED-A8BE-1EDA-5A3E036F04E5}"/>
              </a:ext>
            </a:extLst>
          </p:cNvPr>
          <p:cNvGraphicFramePr>
            <a:graphicFrameLocks noGrp="1"/>
          </p:cNvGraphicFramePr>
          <p:nvPr>
            <p:ph sz="quarter" idx="13"/>
            <p:extLst>
              <p:ext uri="{D42A27DB-BD31-4B8C-83A1-F6EECF244321}">
                <p14:modId xmlns:p14="http://schemas.microsoft.com/office/powerpoint/2010/main" val="3299626278"/>
              </p:ext>
            </p:extLst>
          </p:nvPr>
        </p:nvGraphicFramePr>
        <p:xfrm>
          <a:off x="23333" y="42507"/>
          <a:ext cx="11845060" cy="6775620"/>
        </p:xfrm>
        <a:graphic>
          <a:graphicData uri="http://schemas.openxmlformats.org/drawingml/2006/table">
            <a:tbl>
              <a:tblPr firstRow="1" bandRow="1">
                <a:tableStyleId>{93296810-A885-4BE3-A3E7-6D5BEEA58F35}</a:tableStyleId>
              </a:tblPr>
              <a:tblGrid>
                <a:gridCol w="347640">
                  <a:extLst>
                    <a:ext uri="{9D8B030D-6E8A-4147-A177-3AD203B41FA5}">
                      <a16:colId xmlns:a16="http://schemas.microsoft.com/office/drawing/2014/main" val="3739816976"/>
                    </a:ext>
                  </a:extLst>
                </a:gridCol>
                <a:gridCol w="5692877">
                  <a:extLst>
                    <a:ext uri="{9D8B030D-6E8A-4147-A177-3AD203B41FA5}">
                      <a16:colId xmlns:a16="http://schemas.microsoft.com/office/drawing/2014/main" val="2178368533"/>
                    </a:ext>
                  </a:extLst>
                </a:gridCol>
                <a:gridCol w="5804543">
                  <a:extLst>
                    <a:ext uri="{9D8B030D-6E8A-4147-A177-3AD203B41FA5}">
                      <a16:colId xmlns:a16="http://schemas.microsoft.com/office/drawing/2014/main" val="1572495822"/>
                    </a:ext>
                  </a:extLst>
                </a:gridCol>
              </a:tblGrid>
              <a:tr h="406881">
                <a:tc>
                  <a:txBody>
                    <a:bodyPr/>
                    <a:lstStyle/>
                    <a:p>
                      <a:pPr algn="ctr"/>
                      <a:endParaRPr lang="en-US" sz="1200" dirty="0">
                        <a:latin typeface="Lao UI" panose="020B0502040204020203" pitchFamily="34" charset="0"/>
                        <a:cs typeface="Lao UI" panose="020B0502040204020203" pitchFamily="34" charset="0"/>
                      </a:endParaRPr>
                    </a:p>
                  </a:txBody>
                  <a:tcPr anchor="ctr"/>
                </a:tc>
                <a:tc>
                  <a:txBody>
                    <a:bodyPr/>
                    <a:lstStyle/>
                    <a:p>
                      <a:pPr algn="ctr"/>
                      <a:r>
                        <a:rPr lang="en-US" dirty="0"/>
                        <a:t>Before</a:t>
                      </a:r>
                    </a:p>
                  </a:txBody>
                  <a:tcPr/>
                </a:tc>
                <a:tc>
                  <a:txBody>
                    <a:bodyPr/>
                    <a:lstStyle/>
                    <a:p>
                      <a:pPr algn="ctr"/>
                      <a:r>
                        <a:rPr lang="en-US" dirty="0"/>
                        <a:t>After</a:t>
                      </a:r>
                    </a:p>
                  </a:txBody>
                  <a:tcPr/>
                </a:tc>
                <a:extLst>
                  <a:ext uri="{0D108BD9-81ED-4DB2-BD59-A6C34878D82A}">
                    <a16:rowId xmlns:a16="http://schemas.microsoft.com/office/drawing/2014/main" val="1583346924"/>
                  </a:ext>
                </a:extLst>
              </a:tr>
              <a:tr h="2094879">
                <a:tc>
                  <a:txBody>
                    <a:bodyPr/>
                    <a:lstStyle/>
                    <a:p>
                      <a:pPr algn="ctr"/>
                      <a:r>
                        <a:rPr lang="en-US" b="1" dirty="0">
                          <a:solidFill>
                            <a:schemeClr val="accent6">
                              <a:lumMod val="75000"/>
                            </a:schemeClr>
                          </a:solidFill>
                          <a:latin typeface="Lao UI" panose="020B0502040204020203" pitchFamily="34" charset="0"/>
                          <a:cs typeface="Lao UI" panose="020B0502040204020203" pitchFamily="34" charset="0"/>
                        </a:rPr>
                        <a:t>A</a:t>
                      </a:r>
                    </a:p>
                  </a:txBody>
                  <a:tcPr anchor="ctr"/>
                </a:tc>
                <a:tc>
                  <a:txBody>
                    <a:bodyPr/>
                    <a:lstStyle/>
                    <a:p>
                      <a:endParaRPr lang="en-US" dirty="0"/>
                    </a:p>
                    <a:p>
                      <a:endParaRPr lang="en-US" dirty="0"/>
                    </a:p>
                    <a:p>
                      <a:endParaRPr lang="en-US" dirty="0"/>
                    </a:p>
                    <a:p>
                      <a:endParaRPr lang="en-US" dirty="0"/>
                    </a:p>
                    <a:p>
                      <a:endParaRPr lang="en-US" dirty="0"/>
                    </a:p>
                    <a:p>
                      <a:endParaRPr lang="en-US" dirty="0"/>
                    </a:p>
                    <a:p>
                      <a:endParaRPr lang="en-US" dirty="0"/>
                    </a:p>
                  </a:txBody>
                  <a:tcPr/>
                </a:tc>
                <a:tc>
                  <a:txBody>
                    <a:bodyPr/>
                    <a:lstStyle/>
                    <a:p>
                      <a:endParaRPr lang="en-US" dirty="0"/>
                    </a:p>
                  </a:txBody>
                  <a:tcPr/>
                </a:tc>
                <a:extLst>
                  <a:ext uri="{0D108BD9-81ED-4DB2-BD59-A6C34878D82A}">
                    <a16:rowId xmlns:a16="http://schemas.microsoft.com/office/drawing/2014/main" val="2472762288"/>
                  </a:ext>
                </a:extLst>
              </a:tr>
              <a:tr h="2193897">
                <a:tc>
                  <a:txBody>
                    <a:bodyPr/>
                    <a:lstStyle/>
                    <a:p>
                      <a:pPr algn="ctr"/>
                      <a:r>
                        <a:rPr lang="en-US" b="1" dirty="0">
                          <a:solidFill>
                            <a:schemeClr val="accent6">
                              <a:lumMod val="75000"/>
                            </a:schemeClr>
                          </a:solidFill>
                          <a:latin typeface="Lao UI" panose="020B0502040204020203" pitchFamily="34" charset="0"/>
                          <a:cs typeface="Lao UI" panose="020B0502040204020203" pitchFamily="34" charset="0"/>
                        </a:rPr>
                        <a:t>B</a:t>
                      </a:r>
                    </a:p>
                  </a:txBody>
                  <a:tcPr anchor="ctr"/>
                </a:tc>
                <a:tc>
                  <a:txBody>
                    <a:bodyPr/>
                    <a:lstStyle/>
                    <a:p>
                      <a:endParaRPr lang="en-US" dirty="0"/>
                    </a:p>
                    <a:p>
                      <a:endParaRPr lang="en-US" dirty="0"/>
                    </a:p>
                    <a:p>
                      <a:endParaRPr lang="en-US" dirty="0"/>
                    </a:p>
                    <a:p>
                      <a:endParaRPr lang="en-US" dirty="0"/>
                    </a:p>
                    <a:p>
                      <a:endParaRPr lang="en-US" dirty="0"/>
                    </a:p>
                    <a:p>
                      <a:endParaRPr lang="en-US" dirty="0"/>
                    </a:p>
                    <a:p>
                      <a:endParaRPr lang="en-US" dirty="0"/>
                    </a:p>
                  </a:txBody>
                  <a:tcPr/>
                </a:tc>
                <a:tc>
                  <a:txBody>
                    <a:bodyPr/>
                    <a:lstStyle/>
                    <a:p>
                      <a:endParaRPr lang="en-US" dirty="0"/>
                    </a:p>
                  </a:txBody>
                  <a:tcPr/>
                </a:tc>
                <a:extLst>
                  <a:ext uri="{0D108BD9-81ED-4DB2-BD59-A6C34878D82A}">
                    <a16:rowId xmlns:a16="http://schemas.microsoft.com/office/drawing/2014/main" val="1555452271"/>
                  </a:ext>
                </a:extLst>
              </a:tr>
              <a:tr h="2079963">
                <a:tc>
                  <a:txBody>
                    <a:bodyPr/>
                    <a:lstStyle/>
                    <a:p>
                      <a:pPr algn="ctr"/>
                      <a:r>
                        <a:rPr lang="en-US" b="1" dirty="0">
                          <a:solidFill>
                            <a:schemeClr val="accent6">
                              <a:lumMod val="75000"/>
                            </a:schemeClr>
                          </a:solidFill>
                          <a:latin typeface="Lao UI" panose="020B0502040204020203" pitchFamily="34" charset="0"/>
                          <a:cs typeface="Lao UI" panose="020B0502040204020203" pitchFamily="34" charset="0"/>
                        </a:rPr>
                        <a:t>C</a:t>
                      </a:r>
                    </a:p>
                  </a:txBody>
                  <a:tcPr anchor="ctr"/>
                </a:tc>
                <a:tc>
                  <a:txBody>
                    <a:bodyPr/>
                    <a:lstStyle/>
                    <a:p>
                      <a:endParaRPr lang="en-US" dirty="0"/>
                    </a:p>
                    <a:p>
                      <a:endParaRPr lang="en-US" dirty="0"/>
                    </a:p>
                    <a:p>
                      <a:endParaRPr lang="en-US" dirty="0"/>
                    </a:p>
                    <a:p>
                      <a:endParaRPr lang="en-US" dirty="0"/>
                    </a:p>
                    <a:p>
                      <a:endParaRPr lang="en-US" dirty="0"/>
                    </a:p>
                    <a:p>
                      <a:endParaRPr lang="en-US" dirty="0"/>
                    </a:p>
                    <a:p>
                      <a:endParaRPr lang="en-US" dirty="0"/>
                    </a:p>
                  </a:txBody>
                  <a:tcPr/>
                </a:tc>
                <a:tc>
                  <a:txBody>
                    <a:bodyPr/>
                    <a:lstStyle/>
                    <a:p>
                      <a:endParaRPr lang="en-US" dirty="0"/>
                    </a:p>
                  </a:txBody>
                  <a:tcPr/>
                </a:tc>
                <a:extLst>
                  <a:ext uri="{0D108BD9-81ED-4DB2-BD59-A6C34878D82A}">
                    <a16:rowId xmlns:a16="http://schemas.microsoft.com/office/drawing/2014/main" val="3193689683"/>
                  </a:ext>
                </a:extLst>
              </a:tr>
            </a:tbl>
          </a:graphicData>
        </a:graphic>
      </p:graphicFrame>
      <p:sp>
        <p:nvSpPr>
          <p:cNvPr id="5" name="Slide Number Placeholder 4">
            <a:extLst>
              <a:ext uri="{FF2B5EF4-FFF2-40B4-BE49-F238E27FC236}">
                <a16:creationId xmlns:a16="http://schemas.microsoft.com/office/drawing/2014/main" id="{FB832107-466A-04C5-C9A0-744FCB4CF975}"/>
              </a:ext>
            </a:extLst>
          </p:cNvPr>
          <p:cNvSpPr>
            <a:spLocks noGrp="1"/>
          </p:cNvSpPr>
          <p:nvPr>
            <p:ph type="sldNum" sz="quarter" idx="11"/>
          </p:nvPr>
        </p:nvSpPr>
        <p:spPr/>
        <p:txBody>
          <a:bodyPr/>
          <a:lstStyle/>
          <a:p>
            <a:fld id="{B67B645E-C5E5-4727-B977-D372A0AA71D9}" type="slidenum">
              <a:rPr lang="en-US" smtClean="0"/>
              <a:pPr/>
              <a:t>13</a:t>
            </a:fld>
            <a:endParaRPr lang="en-US" dirty="0"/>
          </a:p>
        </p:txBody>
      </p:sp>
      <p:pic>
        <p:nvPicPr>
          <p:cNvPr id="13" name="Picture 12">
            <a:extLst>
              <a:ext uri="{FF2B5EF4-FFF2-40B4-BE49-F238E27FC236}">
                <a16:creationId xmlns:a16="http://schemas.microsoft.com/office/drawing/2014/main" id="{940E2E49-D863-115A-726E-7E84DC12D007}"/>
              </a:ext>
            </a:extLst>
          </p:cNvPr>
          <p:cNvPicPr>
            <a:picLocks noChangeAspect="1"/>
          </p:cNvPicPr>
          <p:nvPr/>
        </p:nvPicPr>
        <p:blipFill>
          <a:blip r:embed="rId2"/>
          <a:stretch>
            <a:fillRect/>
          </a:stretch>
        </p:blipFill>
        <p:spPr>
          <a:xfrm>
            <a:off x="834193" y="565264"/>
            <a:ext cx="2934232" cy="1918408"/>
          </a:xfrm>
          <a:prstGeom prst="rect">
            <a:avLst/>
          </a:prstGeom>
        </p:spPr>
      </p:pic>
      <p:pic>
        <p:nvPicPr>
          <p:cNvPr id="16" name="Picture 15">
            <a:extLst>
              <a:ext uri="{FF2B5EF4-FFF2-40B4-BE49-F238E27FC236}">
                <a16:creationId xmlns:a16="http://schemas.microsoft.com/office/drawing/2014/main" id="{C5692457-B18A-DFA6-42AC-BA35F8F5FDFB}"/>
              </a:ext>
            </a:extLst>
          </p:cNvPr>
          <p:cNvPicPr>
            <a:picLocks noChangeAspect="1"/>
          </p:cNvPicPr>
          <p:nvPr/>
        </p:nvPicPr>
        <p:blipFill>
          <a:blip r:embed="rId3"/>
          <a:stretch>
            <a:fillRect/>
          </a:stretch>
        </p:blipFill>
        <p:spPr>
          <a:xfrm>
            <a:off x="834194" y="2662043"/>
            <a:ext cx="2934231" cy="1951605"/>
          </a:xfrm>
          <a:prstGeom prst="rect">
            <a:avLst/>
          </a:prstGeom>
        </p:spPr>
      </p:pic>
      <p:pic>
        <p:nvPicPr>
          <p:cNvPr id="20" name="Picture 19">
            <a:extLst>
              <a:ext uri="{FF2B5EF4-FFF2-40B4-BE49-F238E27FC236}">
                <a16:creationId xmlns:a16="http://schemas.microsoft.com/office/drawing/2014/main" id="{35459516-18AA-9347-385C-2CAF556ADA3F}"/>
              </a:ext>
            </a:extLst>
          </p:cNvPr>
          <p:cNvPicPr>
            <a:picLocks noChangeAspect="1"/>
          </p:cNvPicPr>
          <p:nvPr/>
        </p:nvPicPr>
        <p:blipFill>
          <a:blip r:embed="rId4"/>
          <a:stretch>
            <a:fillRect/>
          </a:stretch>
        </p:blipFill>
        <p:spPr>
          <a:xfrm>
            <a:off x="834193" y="4812900"/>
            <a:ext cx="2948710" cy="1939762"/>
          </a:xfrm>
          <a:prstGeom prst="rect">
            <a:avLst/>
          </a:prstGeom>
        </p:spPr>
      </p:pic>
      <p:pic>
        <p:nvPicPr>
          <p:cNvPr id="22" name="Picture 21">
            <a:extLst>
              <a:ext uri="{FF2B5EF4-FFF2-40B4-BE49-F238E27FC236}">
                <a16:creationId xmlns:a16="http://schemas.microsoft.com/office/drawing/2014/main" id="{F0502443-7CB1-367E-74B0-647115495A8D}"/>
              </a:ext>
            </a:extLst>
          </p:cNvPr>
          <p:cNvPicPr>
            <a:picLocks noChangeAspect="1"/>
          </p:cNvPicPr>
          <p:nvPr/>
        </p:nvPicPr>
        <p:blipFill>
          <a:blip r:embed="rId5"/>
          <a:stretch>
            <a:fillRect/>
          </a:stretch>
        </p:blipFill>
        <p:spPr>
          <a:xfrm>
            <a:off x="3937286" y="722938"/>
            <a:ext cx="1882303" cy="1463167"/>
          </a:xfrm>
          <a:prstGeom prst="rect">
            <a:avLst/>
          </a:prstGeom>
        </p:spPr>
      </p:pic>
      <p:pic>
        <p:nvPicPr>
          <p:cNvPr id="24" name="Picture 23">
            <a:extLst>
              <a:ext uri="{FF2B5EF4-FFF2-40B4-BE49-F238E27FC236}">
                <a16:creationId xmlns:a16="http://schemas.microsoft.com/office/drawing/2014/main" id="{91250178-7885-337D-3579-12F04B63C926}"/>
              </a:ext>
            </a:extLst>
          </p:cNvPr>
          <p:cNvPicPr>
            <a:picLocks noChangeAspect="1"/>
          </p:cNvPicPr>
          <p:nvPr/>
        </p:nvPicPr>
        <p:blipFill>
          <a:blip r:embed="rId6"/>
          <a:stretch>
            <a:fillRect/>
          </a:stretch>
        </p:blipFill>
        <p:spPr>
          <a:xfrm>
            <a:off x="3937285" y="2826663"/>
            <a:ext cx="1882303" cy="1622367"/>
          </a:xfrm>
          <a:prstGeom prst="rect">
            <a:avLst/>
          </a:prstGeom>
        </p:spPr>
      </p:pic>
      <p:pic>
        <p:nvPicPr>
          <p:cNvPr id="26" name="Picture 25">
            <a:extLst>
              <a:ext uri="{FF2B5EF4-FFF2-40B4-BE49-F238E27FC236}">
                <a16:creationId xmlns:a16="http://schemas.microsoft.com/office/drawing/2014/main" id="{BCB2E4B9-5C02-0623-4023-510F10E4F9BF}"/>
              </a:ext>
            </a:extLst>
          </p:cNvPr>
          <p:cNvPicPr>
            <a:picLocks noChangeAspect="1"/>
          </p:cNvPicPr>
          <p:nvPr/>
        </p:nvPicPr>
        <p:blipFill>
          <a:blip r:embed="rId7"/>
          <a:stretch>
            <a:fillRect/>
          </a:stretch>
        </p:blipFill>
        <p:spPr>
          <a:xfrm>
            <a:off x="3999022" y="4971598"/>
            <a:ext cx="1946841" cy="1622367"/>
          </a:xfrm>
          <a:prstGeom prst="rect">
            <a:avLst/>
          </a:prstGeom>
        </p:spPr>
      </p:pic>
      <p:pic>
        <p:nvPicPr>
          <p:cNvPr id="28" name="Picture 27">
            <a:extLst>
              <a:ext uri="{FF2B5EF4-FFF2-40B4-BE49-F238E27FC236}">
                <a16:creationId xmlns:a16="http://schemas.microsoft.com/office/drawing/2014/main" id="{466B4EE0-94F9-F0EA-2157-925400EE9D89}"/>
              </a:ext>
            </a:extLst>
          </p:cNvPr>
          <p:cNvPicPr>
            <a:picLocks noChangeAspect="1"/>
          </p:cNvPicPr>
          <p:nvPr/>
        </p:nvPicPr>
        <p:blipFill>
          <a:blip r:embed="rId8"/>
          <a:stretch>
            <a:fillRect/>
          </a:stretch>
        </p:blipFill>
        <p:spPr>
          <a:xfrm>
            <a:off x="6487375" y="2662043"/>
            <a:ext cx="3171314" cy="1951605"/>
          </a:xfrm>
          <a:prstGeom prst="rect">
            <a:avLst/>
          </a:prstGeom>
        </p:spPr>
      </p:pic>
      <p:pic>
        <p:nvPicPr>
          <p:cNvPr id="30" name="Picture 29">
            <a:extLst>
              <a:ext uri="{FF2B5EF4-FFF2-40B4-BE49-F238E27FC236}">
                <a16:creationId xmlns:a16="http://schemas.microsoft.com/office/drawing/2014/main" id="{56800370-5A37-2992-AE41-F7201044B39B}"/>
              </a:ext>
            </a:extLst>
          </p:cNvPr>
          <p:cNvPicPr>
            <a:picLocks noChangeAspect="1"/>
          </p:cNvPicPr>
          <p:nvPr/>
        </p:nvPicPr>
        <p:blipFill>
          <a:blip r:embed="rId9"/>
          <a:stretch>
            <a:fillRect/>
          </a:stretch>
        </p:blipFill>
        <p:spPr>
          <a:xfrm>
            <a:off x="9880100" y="2826663"/>
            <a:ext cx="1786331" cy="1622367"/>
          </a:xfrm>
          <a:prstGeom prst="rect">
            <a:avLst/>
          </a:prstGeom>
        </p:spPr>
      </p:pic>
      <p:pic>
        <p:nvPicPr>
          <p:cNvPr id="32" name="Picture 31">
            <a:extLst>
              <a:ext uri="{FF2B5EF4-FFF2-40B4-BE49-F238E27FC236}">
                <a16:creationId xmlns:a16="http://schemas.microsoft.com/office/drawing/2014/main" id="{0602FAD3-03FD-886B-FAA3-9B9E268E2357}"/>
              </a:ext>
            </a:extLst>
          </p:cNvPr>
          <p:cNvPicPr>
            <a:picLocks noChangeAspect="1"/>
          </p:cNvPicPr>
          <p:nvPr/>
        </p:nvPicPr>
        <p:blipFill>
          <a:blip r:embed="rId10"/>
          <a:stretch>
            <a:fillRect/>
          </a:stretch>
        </p:blipFill>
        <p:spPr>
          <a:xfrm>
            <a:off x="6523038" y="565264"/>
            <a:ext cx="3099989" cy="1956631"/>
          </a:xfrm>
          <a:prstGeom prst="rect">
            <a:avLst/>
          </a:prstGeom>
        </p:spPr>
      </p:pic>
      <p:pic>
        <p:nvPicPr>
          <p:cNvPr id="34" name="Picture 33">
            <a:extLst>
              <a:ext uri="{FF2B5EF4-FFF2-40B4-BE49-F238E27FC236}">
                <a16:creationId xmlns:a16="http://schemas.microsoft.com/office/drawing/2014/main" id="{CC23191D-9A2F-A002-7725-72619EEFCE38}"/>
              </a:ext>
            </a:extLst>
          </p:cNvPr>
          <p:cNvPicPr>
            <a:picLocks noChangeAspect="1"/>
          </p:cNvPicPr>
          <p:nvPr/>
        </p:nvPicPr>
        <p:blipFill>
          <a:blip r:embed="rId11"/>
          <a:stretch>
            <a:fillRect/>
          </a:stretch>
        </p:blipFill>
        <p:spPr>
          <a:xfrm>
            <a:off x="9899662" y="752534"/>
            <a:ext cx="1730431" cy="1514127"/>
          </a:xfrm>
          <a:prstGeom prst="rect">
            <a:avLst/>
          </a:prstGeom>
        </p:spPr>
      </p:pic>
      <p:pic>
        <p:nvPicPr>
          <p:cNvPr id="40" name="Picture 39">
            <a:extLst>
              <a:ext uri="{FF2B5EF4-FFF2-40B4-BE49-F238E27FC236}">
                <a16:creationId xmlns:a16="http://schemas.microsoft.com/office/drawing/2014/main" id="{7BEBD676-8555-A509-A259-338FDC2BA0B5}"/>
              </a:ext>
            </a:extLst>
          </p:cNvPr>
          <p:cNvPicPr>
            <a:picLocks noChangeAspect="1"/>
          </p:cNvPicPr>
          <p:nvPr/>
        </p:nvPicPr>
        <p:blipFill>
          <a:blip r:embed="rId12"/>
          <a:stretch>
            <a:fillRect/>
          </a:stretch>
        </p:blipFill>
        <p:spPr>
          <a:xfrm>
            <a:off x="6538383" y="4866523"/>
            <a:ext cx="3084644" cy="1886140"/>
          </a:xfrm>
          <a:prstGeom prst="rect">
            <a:avLst/>
          </a:prstGeom>
        </p:spPr>
      </p:pic>
      <p:pic>
        <p:nvPicPr>
          <p:cNvPr id="42" name="Picture 41">
            <a:extLst>
              <a:ext uri="{FF2B5EF4-FFF2-40B4-BE49-F238E27FC236}">
                <a16:creationId xmlns:a16="http://schemas.microsoft.com/office/drawing/2014/main" id="{D2BDDA4D-ECCD-85C2-43C1-3B034AA9CFC7}"/>
              </a:ext>
            </a:extLst>
          </p:cNvPr>
          <p:cNvPicPr>
            <a:picLocks noChangeAspect="1"/>
          </p:cNvPicPr>
          <p:nvPr/>
        </p:nvPicPr>
        <p:blipFill>
          <a:blip r:embed="rId13"/>
          <a:stretch>
            <a:fillRect/>
          </a:stretch>
        </p:blipFill>
        <p:spPr>
          <a:xfrm>
            <a:off x="9899661" y="4971598"/>
            <a:ext cx="1766769" cy="1622367"/>
          </a:xfrm>
          <a:prstGeom prst="rect">
            <a:avLst/>
          </a:prstGeom>
        </p:spPr>
      </p:pic>
    </p:spTree>
    <p:extLst>
      <p:ext uri="{BB962C8B-B14F-4D97-AF65-F5344CB8AC3E}">
        <p14:creationId xmlns:p14="http://schemas.microsoft.com/office/powerpoint/2010/main" val="1959963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51DA7CE-4108-CA8C-70C9-9475C6BAC20E}"/>
              </a:ext>
            </a:extLst>
          </p:cNvPr>
          <p:cNvSpPr>
            <a:spLocks noGrp="1"/>
          </p:cNvSpPr>
          <p:nvPr>
            <p:ph type="title"/>
          </p:nvPr>
        </p:nvSpPr>
        <p:spPr/>
        <p:txBody>
          <a:bodyPr>
            <a:normAutofit/>
          </a:bodyPr>
          <a:lstStyle/>
          <a:p>
            <a:r>
              <a:rPr lang="en-US" sz="1800" dirty="0">
                <a:solidFill>
                  <a:schemeClr val="accent6"/>
                </a:solidFill>
              </a:rPr>
              <a:t>System testing</a:t>
            </a:r>
          </a:p>
        </p:txBody>
      </p:sp>
      <p:pic>
        <p:nvPicPr>
          <p:cNvPr id="20" name="Content Placeholder 19">
            <a:extLst>
              <a:ext uri="{FF2B5EF4-FFF2-40B4-BE49-F238E27FC236}">
                <a16:creationId xmlns:a16="http://schemas.microsoft.com/office/drawing/2014/main" id="{47E2CB14-4454-1B58-69D2-0615FBF5A52D}"/>
              </a:ext>
            </a:extLst>
          </p:cNvPr>
          <p:cNvPicPr>
            <a:picLocks noGrp="1" noChangeAspect="1"/>
          </p:cNvPicPr>
          <p:nvPr>
            <p:ph sz="quarter" idx="14"/>
          </p:nvPr>
        </p:nvPicPr>
        <p:blipFill>
          <a:blip r:embed="rId2"/>
          <a:stretch>
            <a:fillRect/>
          </a:stretch>
        </p:blipFill>
        <p:spPr>
          <a:xfrm>
            <a:off x="1539338" y="1145584"/>
            <a:ext cx="8420739" cy="5560866"/>
          </a:xfrm>
        </p:spPr>
      </p:pic>
      <p:sp>
        <p:nvSpPr>
          <p:cNvPr id="6" name="Slide Number Placeholder 5">
            <a:extLst>
              <a:ext uri="{FF2B5EF4-FFF2-40B4-BE49-F238E27FC236}">
                <a16:creationId xmlns:a16="http://schemas.microsoft.com/office/drawing/2014/main" id="{AC5CBF51-39CD-6DCD-5249-A4EA11197B57}"/>
              </a:ext>
            </a:extLst>
          </p:cNvPr>
          <p:cNvSpPr>
            <a:spLocks noGrp="1"/>
          </p:cNvSpPr>
          <p:nvPr>
            <p:ph type="sldNum" sz="quarter" idx="11"/>
          </p:nvPr>
        </p:nvSpPr>
        <p:spPr/>
        <p:txBody>
          <a:bodyPr/>
          <a:lstStyle/>
          <a:p>
            <a:fld id="{B67B645E-C5E5-4727-B977-D372A0AA71D9}" type="slidenum">
              <a:rPr lang="en-US" smtClean="0"/>
              <a:pPr/>
              <a:t>14</a:t>
            </a:fld>
            <a:endParaRPr lang="en-US" dirty="0"/>
          </a:p>
        </p:txBody>
      </p:sp>
      <p:sp>
        <p:nvSpPr>
          <p:cNvPr id="9" name="Title 1">
            <a:extLst>
              <a:ext uri="{FF2B5EF4-FFF2-40B4-BE49-F238E27FC236}">
                <a16:creationId xmlns:a16="http://schemas.microsoft.com/office/drawing/2014/main" id="{9B735A15-EC12-7314-FDBF-5AC55A884DE1}"/>
              </a:ext>
            </a:extLst>
          </p:cNvPr>
          <p:cNvSpPr txBox="1">
            <a:spLocks/>
          </p:cNvSpPr>
          <p:nvPr/>
        </p:nvSpPr>
        <p:spPr>
          <a:xfrm>
            <a:off x="841248" y="423026"/>
            <a:ext cx="4586158" cy="638858"/>
          </a:xfrm>
          <a:prstGeom prst="rect">
            <a:avLst/>
          </a:prstGeom>
        </p:spPr>
        <p:txBody>
          <a:bodyPr vert="horz" lIns="91440" tIns="45720" rIns="91440" bIns="45720" rtlCol="0" anchor="t">
            <a:normAutofit fontScale="92500"/>
          </a:bodyPr>
          <a:lstStyle>
            <a:lvl1pPr algn="l" defTabSz="914400" rtl="0" eaLnBrk="1" latinLnBrk="0" hangingPunct="1">
              <a:lnSpc>
                <a:spcPct val="90000"/>
              </a:lnSpc>
              <a:spcBef>
                <a:spcPct val="0"/>
              </a:spcBef>
              <a:buNone/>
              <a:defRPr sz="2000" b="1" kern="1200" cap="all" spc="300" baseline="0">
                <a:solidFill>
                  <a:schemeClr val="tx1"/>
                </a:solidFill>
                <a:latin typeface="+mj-lt"/>
                <a:ea typeface="+mj-ea"/>
                <a:cs typeface="+mj-cs"/>
              </a:defRPr>
            </a:lvl1pPr>
          </a:lstStyle>
          <a:p>
            <a:r>
              <a:rPr lang="en-US" sz="2200" dirty="0"/>
              <a:t>Testing and Evaluation</a:t>
            </a:r>
            <a:br>
              <a:rPr lang="en-US" dirty="0"/>
            </a:br>
            <a:endParaRPr lang="en-US" dirty="0"/>
          </a:p>
        </p:txBody>
      </p:sp>
    </p:spTree>
    <p:extLst>
      <p:ext uri="{BB962C8B-B14F-4D97-AF65-F5344CB8AC3E}">
        <p14:creationId xmlns:p14="http://schemas.microsoft.com/office/powerpoint/2010/main" val="3858670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8D5BB-D341-C4A9-A115-778890687486}"/>
              </a:ext>
            </a:extLst>
          </p:cNvPr>
          <p:cNvSpPr>
            <a:spLocks noGrp="1"/>
          </p:cNvSpPr>
          <p:nvPr>
            <p:ph type="title"/>
          </p:nvPr>
        </p:nvSpPr>
        <p:spPr>
          <a:xfrm>
            <a:off x="1396181" y="841248"/>
            <a:ext cx="9924091" cy="557784"/>
          </a:xfrm>
        </p:spPr>
        <p:txBody>
          <a:bodyPr/>
          <a:lstStyle/>
          <a:p>
            <a:r>
              <a:rPr lang="en-US" dirty="0"/>
              <a:t>Benchmarking</a:t>
            </a:r>
          </a:p>
        </p:txBody>
      </p:sp>
      <p:graphicFrame>
        <p:nvGraphicFramePr>
          <p:cNvPr id="7" name="Content Placeholder 6">
            <a:extLst>
              <a:ext uri="{FF2B5EF4-FFF2-40B4-BE49-F238E27FC236}">
                <a16:creationId xmlns:a16="http://schemas.microsoft.com/office/drawing/2014/main" id="{FD753995-13AB-69D4-700E-50BD8E88C7FC}"/>
              </a:ext>
            </a:extLst>
          </p:cNvPr>
          <p:cNvGraphicFramePr>
            <a:graphicFrameLocks noGrp="1"/>
          </p:cNvGraphicFramePr>
          <p:nvPr>
            <p:ph sz="quarter" idx="13"/>
            <p:extLst>
              <p:ext uri="{D42A27DB-BD31-4B8C-83A1-F6EECF244321}">
                <p14:modId xmlns:p14="http://schemas.microsoft.com/office/powerpoint/2010/main" val="866781320"/>
              </p:ext>
            </p:extLst>
          </p:nvPr>
        </p:nvGraphicFramePr>
        <p:xfrm>
          <a:off x="1396179" y="1536701"/>
          <a:ext cx="9281655" cy="3818588"/>
        </p:xfrm>
        <a:graphic>
          <a:graphicData uri="http://schemas.openxmlformats.org/drawingml/2006/table">
            <a:tbl>
              <a:tblPr firstRow="1" bandRow="1">
                <a:tableStyleId>{68D230F3-CF80-4859-8CE7-A43EE81993B5}</a:tableStyleId>
              </a:tblPr>
              <a:tblGrid>
                <a:gridCol w="1856331">
                  <a:extLst>
                    <a:ext uri="{9D8B030D-6E8A-4147-A177-3AD203B41FA5}">
                      <a16:colId xmlns:a16="http://schemas.microsoft.com/office/drawing/2014/main" val="2291701459"/>
                    </a:ext>
                  </a:extLst>
                </a:gridCol>
                <a:gridCol w="1856331">
                  <a:extLst>
                    <a:ext uri="{9D8B030D-6E8A-4147-A177-3AD203B41FA5}">
                      <a16:colId xmlns:a16="http://schemas.microsoft.com/office/drawing/2014/main" val="3124180695"/>
                    </a:ext>
                  </a:extLst>
                </a:gridCol>
                <a:gridCol w="1586927">
                  <a:extLst>
                    <a:ext uri="{9D8B030D-6E8A-4147-A177-3AD203B41FA5}">
                      <a16:colId xmlns:a16="http://schemas.microsoft.com/office/drawing/2014/main" val="3127695900"/>
                    </a:ext>
                  </a:extLst>
                </a:gridCol>
                <a:gridCol w="1356851">
                  <a:extLst>
                    <a:ext uri="{9D8B030D-6E8A-4147-A177-3AD203B41FA5}">
                      <a16:colId xmlns:a16="http://schemas.microsoft.com/office/drawing/2014/main" val="4162283553"/>
                    </a:ext>
                  </a:extLst>
                </a:gridCol>
                <a:gridCol w="2625215">
                  <a:extLst>
                    <a:ext uri="{9D8B030D-6E8A-4147-A177-3AD203B41FA5}">
                      <a16:colId xmlns:a16="http://schemas.microsoft.com/office/drawing/2014/main" val="115621963"/>
                    </a:ext>
                  </a:extLst>
                </a:gridCol>
              </a:tblGrid>
              <a:tr h="443778">
                <a:tc>
                  <a:txBody>
                    <a:bodyPr/>
                    <a:lstStyle/>
                    <a:p>
                      <a:pPr algn="ctr"/>
                      <a:r>
                        <a:rPr lang="en-US" sz="1500" b="1" dirty="0">
                          <a:latin typeface="Lao UI" panose="020B0502040204020203" pitchFamily="34" charset="0"/>
                          <a:cs typeface="Lao UI" panose="020B0502040204020203" pitchFamily="34" charset="0"/>
                        </a:rPr>
                        <a:t>Model/Study</a:t>
                      </a:r>
                      <a:endParaRPr lang="en-US" sz="1500" dirty="0">
                        <a:latin typeface="Lao UI" panose="020B0502040204020203" pitchFamily="34" charset="0"/>
                        <a:cs typeface="Lao UI" panose="020B0502040204020203" pitchFamily="34" charset="0"/>
                      </a:endParaRPr>
                    </a:p>
                  </a:txBody>
                  <a:tcPr anchor="ctr"/>
                </a:tc>
                <a:tc>
                  <a:txBody>
                    <a:bodyPr/>
                    <a:lstStyle/>
                    <a:p>
                      <a:pPr algn="ctr"/>
                      <a:r>
                        <a:rPr lang="en-US" sz="1500" b="1" dirty="0">
                          <a:latin typeface="Lao UI" panose="020B0502040204020203" pitchFamily="34" charset="0"/>
                          <a:cs typeface="Lao UI" panose="020B0502040204020203" pitchFamily="34" charset="0"/>
                        </a:rPr>
                        <a:t>Techniques Used</a:t>
                      </a:r>
                      <a:endParaRPr lang="en-US" sz="1500" dirty="0">
                        <a:latin typeface="Lao UI" panose="020B0502040204020203" pitchFamily="34" charset="0"/>
                        <a:cs typeface="Lao UI" panose="020B0502040204020203" pitchFamily="34" charset="0"/>
                      </a:endParaRPr>
                    </a:p>
                  </a:txBody>
                  <a:tcPr anchor="ctr"/>
                </a:tc>
                <a:tc>
                  <a:txBody>
                    <a:bodyPr/>
                    <a:lstStyle/>
                    <a:p>
                      <a:pPr algn="ctr"/>
                      <a:r>
                        <a:rPr lang="en-US" sz="1500" b="1">
                          <a:latin typeface="Lao UI" panose="020B0502040204020203" pitchFamily="34" charset="0"/>
                          <a:cs typeface="Lao UI" panose="020B0502040204020203" pitchFamily="34" charset="0"/>
                        </a:rPr>
                        <a:t>Dataset</a:t>
                      </a:r>
                      <a:endParaRPr lang="en-US" sz="1500">
                        <a:latin typeface="Lao UI" panose="020B0502040204020203" pitchFamily="34" charset="0"/>
                        <a:cs typeface="Lao UI" panose="020B0502040204020203" pitchFamily="34" charset="0"/>
                      </a:endParaRPr>
                    </a:p>
                  </a:txBody>
                  <a:tcPr anchor="ctr"/>
                </a:tc>
                <a:tc>
                  <a:txBody>
                    <a:bodyPr/>
                    <a:lstStyle/>
                    <a:p>
                      <a:pPr algn="ctr"/>
                      <a:r>
                        <a:rPr lang="en-US" sz="1500" b="1">
                          <a:latin typeface="Lao UI" panose="020B0502040204020203" pitchFamily="34" charset="0"/>
                          <a:cs typeface="Lao UI" panose="020B0502040204020203" pitchFamily="34" charset="0"/>
                        </a:rPr>
                        <a:t>Reported Accuracy</a:t>
                      </a:r>
                      <a:endParaRPr lang="en-US" sz="1500">
                        <a:latin typeface="Lao UI" panose="020B0502040204020203" pitchFamily="34" charset="0"/>
                        <a:cs typeface="Lao UI" panose="020B0502040204020203" pitchFamily="34" charset="0"/>
                      </a:endParaRPr>
                    </a:p>
                  </a:txBody>
                  <a:tcPr anchor="ctr"/>
                </a:tc>
                <a:tc>
                  <a:txBody>
                    <a:bodyPr/>
                    <a:lstStyle/>
                    <a:p>
                      <a:pPr algn="ctr"/>
                      <a:r>
                        <a:rPr lang="en-US" sz="1500" b="1" dirty="0">
                          <a:latin typeface="Lao UI" panose="020B0502040204020203" pitchFamily="34" charset="0"/>
                          <a:cs typeface="Lao UI" panose="020B0502040204020203" pitchFamily="34" charset="0"/>
                        </a:rPr>
                        <a:t>Notes</a:t>
                      </a:r>
                      <a:endParaRPr lang="en-US" sz="1500" dirty="0">
                        <a:latin typeface="Lao UI" panose="020B0502040204020203" pitchFamily="34" charset="0"/>
                        <a:cs typeface="Lao UI" panose="020B0502040204020203" pitchFamily="34" charset="0"/>
                      </a:endParaRPr>
                    </a:p>
                  </a:txBody>
                  <a:tcPr anchor="ctr"/>
                </a:tc>
                <a:extLst>
                  <a:ext uri="{0D108BD9-81ED-4DB2-BD59-A6C34878D82A}">
                    <a16:rowId xmlns:a16="http://schemas.microsoft.com/office/drawing/2014/main" val="1354789773"/>
                  </a:ext>
                </a:extLst>
              </a:tr>
              <a:tr h="1004341">
                <a:tc>
                  <a:txBody>
                    <a:bodyPr/>
                    <a:lstStyle/>
                    <a:p>
                      <a:r>
                        <a:rPr lang="en-US" sz="1500" dirty="0">
                          <a:latin typeface="Lao UI" panose="020B0502040204020203" pitchFamily="34" charset="0"/>
                          <a:cs typeface="Lao UI" panose="020B0502040204020203" pitchFamily="34" charset="0"/>
                        </a:rPr>
                        <a:t>Korshunov &amp; Marcel (2022)</a:t>
                      </a:r>
                    </a:p>
                  </a:txBody>
                  <a:tcPr anchor="ctr"/>
                </a:tc>
                <a:tc>
                  <a:txBody>
                    <a:bodyPr/>
                    <a:lstStyle/>
                    <a:p>
                      <a:r>
                        <a:rPr lang="en-US" sz="1500" dirty="0">
                          <a:latin typeface="Lao UI" panose="020B0502040204020203" pitchFamily="34" charset="0"/>
                          <a:cs typeface="Lao UI" panose="020B0502040204020203" pitchFamily="34" charset="0"/>
                        </a:rPr>
                        <a:t>Few-shot learning, Data Farming</a:t>
                      </a:r>
                    </a:p>
                  </a:txBody>
                  <a:tcPr anchor="ctr"/>
                </a:tc>
                <a:tc>
                  <a:txBody>
                    <a:bodyPr/>
                    <a:lstStyle/>
                    <a:p>
                      <a:r>
                        <a:rPr lang="en-US" sz="1500" dirty="0" err="1">
                          <a:latin typeface="Lao UI" panose="020B0502040204020203" pitchFamily="34" charset="0"/>
                          <a:cs typeface="Lao UI" panose="020B0502040204020203" pitchFamily="34" charset="0"/>
                        </a:rPr>
                        <a:t>FaceForensics</a:t>
                      </a:r>
                      <a:r>
                        <a:rPr lang="en-US" sz="1500" dirty="0">
                          <a:latin typeface="Lao UI" panose="020B0502040204020203" pitchFamily="34" charset="0"/>
                          <a:cs typeface="Lao UI" panose="020B0502040204020203" pitchFamily="34" charset="0"/>
                        </a:rPr>
                        <a:t>++</a:t>
                      </a:r>
                    </a:p>
                  </a:txBody>
                  <a:tcPr anchor="ctr"/>
                </a:tc>
                <a:tc>
                  <a:txBody>
                    <a:bodyPr/>
                    <a:lstStyle/>
                    <a:p>
                      <a:r>
                        <a:rPr lang="en-US" sz="1500" dirty="0">
                          <a:latin typeface="Lao UI" panose="020B0502040204020203" pitchFamily="34" charset="0"/>
                          <a:cs typeface="Lao UI" panose="020B0502040204020203" pitchFamily="34" charset="0"/>
                        </a:rPr>
                        <a:t>87.6%</a:t>
                      </a:r>
                    </a:p>
                  </a:txBody>
                  <a:tcPr anchor="ctr"/>
                </a:tc>
                <a:tc>
                  <a:txBody>
                    <a:bodyPr/>
                    <a:lstStyle/>
                    <a:p>
                      <a:r>
                        <a:rPr lang="en-US" sz="1500">
                          <a:latin typeface="Lao UI" panose="020B0502040204020203" pitchFamily="34" charset="0"/>
                          <a:cs typeface="Lao UI" panose="020B0502040204020203" pitchFamily="34" charset="0"/>
                        </a:rPr>
                        <a:t>Strong generalization, but high computational cost</a:t>
                      </a:r>
                    </a:p>
                  </a:txBody>
                  <a:tcPr anchor="ctr"/>
                </a:tc>
                <a:extLst>
                  <a:ext uri="{0D108BD9-81ED-4DB2-BD59-A6C34878D82A}">
                    <a16:rowId xmlns:a16="http://schemas.microsoft.com/office/drawing/2014/main" val="3389279548"/>
                  </a:ext>
                </a:extLst>
              </a:tr>
              <a:tr h="630633">
                <a:tc>
                  <a:txBody>
                    <a:bodyPr/>
                    <a:lstStyle/>
                    <a:p>
                      <a:r>
                        <a:rPr lang="de-DE" sz="1500">
                          <a:latin typeface="Lao UI" panose="020B0502040204020203" pitchFamily="34" charset="0"/>
                          <a:cs typeface="Lao UI" panose="020B0502040204020203" pitchFamily="34" charset="0"/>
                        </a:rPr>
                        <a:t>Chen et al. (2022) – OST</a:t>
                      </a:r>
                    </a:p>
                  </a:txBody>
                  <a:tcPr anchor="ctr"/>
                </a:tc>
                <a:tc>
                  <a:txBody>
                    <a:bodyPr/>
                    <a:lstStyle/>
                    <a:p>
                      <a:r>
                        <a:rPr lang="en-US" sz="1500" dirty="0">
                          <a:latin typeface="Lao UI" panose="020B0502040204020203" pitchFamily="34" charset="0"/>
                          <a:cs typeface="Lao UI" panose="020B0502040204020203" pitchFamily="34" charset="0"/>
                        </a:rPr>
                        <a:t>One-Shot Test-Time Training</a:t>
                      </a:r>
                    </a:p>
                  </a:txBody>
                  <a:tcPr anchor="ctr"/>
                </a:tc>
                <a:tc>
                  <a:txBody>
                    <a:bodyPr/>
                    <a:lstStyle/>
                    <a:p>
                      <a:r>
                        <a:rPr lang="en-US" sz="1500" dirty="0">
                          <a:latin typeface="Lao UI" panose="020B0502040204020203" pitchFamily="34" charset="0"/>
                          <a:cs typeface="Lao UI" panose="020B0502040204020203" pitchFamily="34" charset="0"/>
                        </a:rPr>
                        <a:t>Celeb-DF</a:t>
                      </a:r>
                    </a:p>
                  </a:txBody>
                  <a:tcPr anchor="ctr"/>
                </a:tc>
                <a:tc>
                  <a:txBody>
                    <a:bodyPr/>
                    <a:lstStyle/>
                    <a:p>
                      <a:r>
                        <a:rPr lang="en-US" sz="1500" dirty="0">
                          <a:latin typeface="Lao UI" panose="020B0502040204020203" pitchFamily="34" charset="0"/>
                          <a:cs typeface="Lao UI" panose="020B0502040204020203" pitchFamily="34" charset="0"/>
                        </a:rPr>
                        <a:t>85.3%</a:t>
                      </a:r>
                    </a:p>
                  </a:txBody>
                  <a:tcPr anchor="ctr"/>
                </a:tc>
                <a:tc>
                  <a:txBody>
                    <a:bodyPr/>
                    <a:lstStyle/>
                    <a:p>
                      <a:r>
                        <a:rPr lang="en-US" sz="1500">
                          <a:latin typeface="Lao UI" panose="020B0502040204020203" pitchFamily="34" charset="0"/>
                          <a:cs typeface="Lao UI" panose="020B0502040204020203" pitchFamily="34" charset="0"/>
                        </a:rPr>
                        <a:t>Excellent adaptability; lacks explainability</a:t>
                      </a:r>
                    </a:p>
                  </a:txBody>
                  <a:tcPr anchor="ctr"/>
                </a:tc>
                <a:extLst>
                  <a:ext uri="{0D108BD9-81ED-4DB2-BD59-A6C34878D82A}">
                    <a16:rowId xmlns:a16="http://schemas.microsoft.com/office/drawing/2014/main" val="4180774933"/>
                  </a:ext>
                </a:extLst>
              </a:tr>
              <a:tr h="817487">
                <a:tc>
                  <a:txBody>
                    <a:bodyPr/>
                    <a:lstStyle/>
                    <a:p>
                      <a:r>
                        <a:rPr lang="nb-NO" sz="1500">
                          <a:latin typeface="Lao UI" panose="020B0502040204020203" pitchFamily="34" charset="0"/>
                          <a:cs typeface="Lao UI" panose="020B0502040204020203" pitchFamily="34" charset="0"/>
                        </a:rPr>
                        <a:t>Dong et al. (2023) – IIL Defense</a:t>
                      </a:r>
                    </a:p>
                  </a:txBody>
                  <a:tcPr anchor="ctr"/>
                </a:tc>
                <a:tc>
                  <a:txBody>
                    <a:bodyPr/>
                    <a:lstStyle/>
                    <a:p>
                      <a:r>
                        <a:rPr lang="en-US" sz="1500">
                          <a:latin typeface="Lao UI" panose="020B0502040204020203" pitchFamily="34" charset="0"/>
                          <a:cs typeface="Lao UI" panose="020B0502040204020203" pitchFamily="34" charset="0"/>
                        </a:rPr>
                        <a:t>Multi-scale swap, Contrastive Loss</a:t>
                      </a:r>
                    </a:p>
                  </a:txBody>
                  <a:tcPr anchor="ctr"/>
                </a:tc>
                <a:tc>
                  <a:txBody>
                    <a:bodyPr/>
                    <a:lstStyle/>
                    <a:p>
                      <a:r>
                        <a:rPr lang="en-US" sz="1500" dirty="0" err="1">
                          <a:latin typeface="Lao UI" panose="020B0502040204020203" pitchFamily="34" charset="0"/>
                          <a:cs typeface="Lao UI" panose="020B0502040204020203" pitchFamily="34" charset="0"/>
                        </a:rPr>
                        <a:t>WildDeepfake</a:t>
                      </a:r>
                      <a:endParaRPr lang="en-US" sz="1500" dirty="0">
                        <a:latin typeface="Lao UI" panose="020B0502040204020203" pitchFamily="34" charset="0"/>
                        <a:cs typeface="Lao UI" panose="020B0502040204020203" pitchFamily="34" charset="0"/>
                      </a:endParaRPr>
                    </a:p>
                  </a:txBody>
                  <a:tcPr anchor="ctr"/>
                </a:tc>
                <a:tc>
                  <a:txBody>
                    <a:bodyPr/>
                    <a:lstStyle/>
                    <a:p>
                      <a:r>
                        <a:rPr lang="en-US" sz="1500" dirty="0">
                          <a:latin typeface="Lao UI" panose="020B0502040204020203" pitchFamily="34" charset="0"/>
                          <a:cs typeface="Lao UI" panose="020B0502040204020203" pitchFamily="34" charset="0"/>
                        </a:rPr>
                        <a:t>84.5%</a:t>
                      </a:r>
                    </a:p>
                  </a:txBody>
                  <a:tcPr anchor="ctr"/>
                </a:tc>
                <a:tc>
                  <a:txBody>
                    <a:bodyPr/>
                    <a:lstStyle/>
                    <a:p>
                      <a:r>
                        <a:rPr lang="en-US" sz="1500">
                          <a:latin typeface="Lao UI" panose="020B0502040204020203" pitchFamily="34" charset="0"/>
                          <a:cs typeface="Lao UI" panose="020B0502040204020203" pitchFamily="34" charset="0"/>
                        </a:rPr>
                        <a:t>Mitigates identity leakage, domain generalization focus</a:t>
                      </a:r>
                    </a:p>
                  </a:txBody>
                  <a:tcPr anchor="ctr"/>
                </a:tc>
                <a:extLst>
                  <a:ext uri="{0D108BD9-81ED-4DB2-BD59-A6C34878D82A}">
                    <a16:rowId xmlns:a16="http://schemas.microsoft.com/office/drawing/2014/main" val="936574947"/>
                  </a:ext>
                </a:extLst>
              </a:tr>
              <a:tr h="817487">
                <a:tc>
                  <a:txBody>
                    <a:bodyPr/>
                    <a:lstStyle/>
                    <a:p>
                      <a:r>
                        <a:rPr lang="en-US" sz="1500" b="1" i="1" dirty="0" err="1">
                          <a:solidFill>
                            <a:schemeClr val="tx2">
                              <a:lumMod val="75000"/>
                              <a:lumOff val="25000"/>
                            </a:schemeClr>
                          </a:solidFill>
                          <a:latin typeface="Lao UI" panose="020B0502040204020203" pitchFamily="34" charset="0"/>
                          <a:cs typeface="Lao UI" panose="020B0502040204020203" pitchFamily="34" charset="0"/>
                        </a:rPr>
                        <a:t>GenDF</a:t>
                      </a:r>
                      <a:r>
                        <a:rPr lang="en-US" sz="1500" b="1" i="1" dirty="0">
                          <a:solidFill>
                            <a:schemeClr val="tx2">
                              <a:lumMod val="75000"/>
                              <a:lumOff val="25000"/>
                            </a:schemeClr>
                          </a:solidFill>
                          <a:latin typeface="Lao UI" panose="020B0502040204020203" pitchFamily="34" charset="0"/>
                          <a:cs typeface="Lao UI" panose="020B0502040204020203" pitchFamily="34" charset="0"/>
                        </a:rPr>
                        <a:t> Version B (Proposed)</a:t>
                      </a:r>
                      <a:endParaRPr lang="en-US" sz="1500" b="1" dirty="0">
                        <a:solidFill>
                          <a:schemeClr val="tx2">
                            <a:lumMod val="75000"/>
                            <a:lumOff val="25000"/>
                          </a:schemeClr>
                        </a:solidFill>
                        <a:latin typeface="Lao UI" panose="020B0502040204020203" pitchFamily="34" charset="0"/>
                        <a:cs typeface="Lao UI" panose="020B0502040204020203" pitchFamily="34" charset="0"/>
                      </a:endParaRPr>
                    </a:p>
                  </a:txBody>
                  <a:tcPr anchor="ctr"/>
                </a:tc>
                <a:tc>
                  <a:txBody>
                    <a:bodyPr/>
                    <a:lstStyle/>
                    <a:p>
                      <a:r>
                        <a:rPr lang="en-US" sz="1500" b="1" dirty="0">
                          <a:solidFill>
                            <a:schemeClr val="tx2">
                              <a:lumMod val="75000"/>
                              <a:lumOff val="25000"/>
                            </a:schemeClr>
                          </a:solidFill>
                          <a:latin typeface="Lao UI" panose="020B0502040204020203" pitchFamily="34" charset="0"/>
                          <a:cs typeface="Lao UI" panose="020B0502040204020203" pitchFamily="34" charset="0"/>
                        </a:rPr>
                        <a:t>RL + Contrastive Learning + </a:t>
                      </a:r>
                      <a:r>
                        <a:rPr lang="en-US" sz="1500" b="1" dirty="0" err="1">
                          <a:solidFill>
                            <a:schemeClr val="tx2">
                              <a:lumMod val="75000"/>
                              <a:lumOff val="25000"/>
                            </a:schemeClr>
                          </a:solidFill>
                          <a:latin typeface="Lao UI" panose="020B0502040204020203" pitchFamily="34" charset="0"/>
                          <a:cs typeface="Lao UI" panose="020B0502040204020203" pitchFamily="34" charset="0"/>
                        </a:rPr>
                        <a:t>EfficientNet</a:t>
                      </a:r>
                      <a:endParaRPr lang="en-US" sz="1500" b="1" dirty="0">
                        <a:solidFill>
                          <a:schemeClr val="tx2">
                            <a:lumMod val="75000"/>
                            <a:lumOff val="25000"/>
                          </a:schemeClr>
                        </a:solidFill>
                        <a:latin typeface="Lao UI" panose="020B0502040204020203" pitchFamily="34" charset="0"/>
                        <a:cs typeface="Lao UI" panose="020B0502040204020203" pitchFamily="34" charset="0"/>
                      </a:endParaRPr>
                    </a:p>
                  </a:txBody>
                  <a:tcPr anchor="ctr"/>
                </a:tc>
                <a:tc>
                  <a:txBody>
                    <a:bodyPr/>
                    <a:lstStyle/>
                    <a:p>
                      <a:r>
                        <a:rPr lang="en-US" sz="1500" b="1" dirty="0">
                          <a:solidFill>
                            <a:schemeClr val="tx2">
                              <a:lumMod val="75000"/>
                              <a:lumOff val="25000"/>
                            </a:schemeClr>
                          </a:solidFill>
                          <a:latin typeface="Lao UI" panose="020B0502040204020203" pitchFamily="34" charset="0"/>
                          <a:cs typeface="Lao UI" panose="020B0502040204020203" pitchFamily="34" charset="0"/>
                        </a:rPr>
                        <a:t>Kaggle Real/Fake</a:t>
                      </a:r>
                    </a:p>
                  </a:txBody>
                  <a:tcPr anchor="ctr"/>
                </a:tc>
                <a:tc>
                  <a:txBody>
                    <a:bodyPr/>
                    <a:lstStyle/>
                    <a:p>
                      <a:r>
                        <a:rPr lang="en-US" sz="1500" b="1" dirty="0">
                          <a:solidFill>
                            <a:schemeClr val="tx2">
                              <a:lumMod val="75000"/>
                              <a:lumOff val="25000"/>
                            </a:schemeClr>
                          </a:solidFill>
                          <a:latin typeface="Lao UI" panose="020B0502040204020203" pitchFamily="34" charset="0"/>
                          <a:cs typeface="Lao UI" panose="020B0502040204020203" pitchFamily="34" charset="0"/>
                        </a:rPr>
                        <a:t>91.2%</a:t>
                      </a:r>
                    </a:p>
                  </a:txBody>
                  <a:tcPr anchor="ctr"/>
                </a:tc>
                <a:tc>
                  <a:txBody>
                    <a:bodyPr/>
                    <a:lstStyle/>
                    <a:p>
                      <a:r>
                        <a:rPr lang="en-US" sz="1500" b="1" dirty="0">
                          <a:solidFill>
                            <a:schemeClr val="tx2">
                              <a:lumMod val="75000"/>
                              <a:lumOff val="25000"/>
                            </a:schemeClr>
                          </a:solidFill>
                          <a:latin typeface="Lao UI" panose="020B0502040204020203" pitchFamily="34" charset="0"/>
                          <a:cs typeface="Lao UI" panose="020B0502040204020203" pitchFamily="34" charset="0"/>
                        </a:rPr>
                        <a:t>Strong generalization in portrait-style deepfakes</a:t>
                      </a:r>
                    </a:p>
                  </a:txBody>
                  <a:tcPr anchor="ctr"/>
                </a:tc>
                <a:extLst>
                  <a:ext uri="{0D108BD9-81ED-4DB2-BD59-A6C34878D82A}">
                    <a16:rowId xmlns:a16="http://schemas.microsoft.com/office/drawing/2014/main" val="1256447289"/>
                  </a:ext>
                </a:extLst>
              </a:tr>
            </a:tbl>
          </a:graphicData>
        </a:graphic>
      </p:graphicFrame>
      <p:sp>
        <p:nvSpPr>
          <p:cNvPr id="6" name="Slide Number Placeholder 5">
            <a:extLst>
              <a:ext uri="{FF2B5EF4-FFF2-40B4-BE49-F238E27FC236}">
                <a16:creationId xmlns:a16="http://schemas.microsoft.com/office/drawing/2014/main" id="{BBEA86C9-E80F-A21F-EA07-E69D4E1CE708}"/>
              </a:ext>
            </a:extLst>
          </p:cNvPr>
          <p:cNvSpPr>
            <a:spLocks noGrp="1"/>
          </p:cNvSpPr>
          <p:nvPr>
            <p:ph type="sldNum" sz="quarter" idx="11"/>
          </p:nvPr>
        </p:nvSpPr>
        <p:spPr/>
        <p:txBody>
          <a:bodyPr/>
          <a:lstStyle/>
          <a:p>
            <a:fld id="{B67B645E-C5E5-4727-B977-D372A0AA71D9}" type="slidenum">
              <a:rPr lang="en-US" smtClean="0"/>
              <a:pPr/>
              <a:t>15</a:t>
            </a:fld>
            <a:endParaRPr lang="en-US" dirty="0"/>
          </a:p>
        </p:txBody>
      </p:sp>
    </p:spTree>
    <p:extLst>
      <p:ext uri="{BB962C8B-B14F-4D97-AF65-F5344CB8AC3E}">
        <p14:creationId xmlns:p14="http://schemas.microsoft.com/office/powerpoint/2010/main" val="1333192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7F4F9-8184-1D25-7AFA-C0629F669214}"/>
              </a:ext>
            </a:extLst>
          </p:cNvPr>
          <p:cNvSpPr>
            <a:spLocks noGrp="1"/>
          </p:cNvSpPr>
          <p:nvPr>
            <p:ph type="title"/>
          </p:nvPr>
        </p:nvSpPr>
        <p:spPr>
          <a:xfrm>
            <a:off x="1504335" y="698176"/>
            <a:ext cx="5309420" cy="557784"/>
          </a:xfrm>
        </p:spPr>
        <p:txBody>
          <a:bodyPr>
            <a:normAutofit/>
          </a:bodyPr>
          <a:lstStyle/>
          <a:p>
            <a:r>
              <a:rPr lang="en-US" sz="1800" dirty="0">
                <a:solidFill>
                  <a:schemeClr val="accent6">
                    <a:lumMod val="75000"/>
                  </a:schemeClr>
                </a:solidFill>
              </a:rPr>
              <a:t>Contribution and Challenges</a:t>
            </a:r>
          </a:p>
        </p:txBody>
      </p:sp>
      <p:sp>
        <p:nvSpPr>
          <p:cNvPr id="4" name="Content Placeholder 3">
            <a:extLst>
              <a:ext uri="{FF2B5EF4-FFF2-40B4-BE49-F238E27FC236}">
                <a16:creationId xmlns:a16="http://schemas.microsoft.com/office/drawing/2014/main" id="{BC2C1BF3-C223-0EA5-08F0-DCF0F7121A55}"/>
              </a:ext>
            </a:extLst>
          </p:cNvPr>
          <p:cNvSpPr>
            <a:spLocks noGrp="1"/>
          </p:cNvSpPr>
          <p:nvPr>
            <p:ph sz="quarter" idx="13"/>
          </p:nvPr>
        </p:nvSpPr>
        <p:spPr>
          <a:xfrm>
            <a:off x="1229371" y="1839098"/>
            <a:ext cx="4729319" cy="3179801"/>
          </a:xfrm>
        </p:spPr>
        <p:txBody>
          <a:bodyPr>
            <a:normAutofit lnSpcReduction="10000"/>
          </a:bodyPr>
          <a:lstStyle/>
          <a:p>
            <a:pPr>
              <a:buNone/>
            </a:pPr>
            <a:r>
              <a:rPr lang="en-US" sz="2100" b="1" dirty="0">
                <a:solidFill>
                  <a:schemeClr val="tx1">
                    <a:lumMod val="75000"/>
                    <a:lumOff val="25000"/>
                  </a:schemeClr>
                </a:solidFill>
                <a:latin typeface="Lao UI" panose="020B0502040204020203" pitchFamily="34" charset="0"/>
                <a:cs typeface="Lao UI" panose="020B0502040204020203" pitchFamily="34" charset="0"/>
              </a:rPr>
              <a:t>Contribution to Body of Knowledge:</a:t>
            </a:r>
          </a:p>
          <a:p>
            <a:pPr>
              <a:buFont typeface="Arial" panose="020B0604020202020204" pitchFamily="34" charset="0"/>
              <a:buChar char="•"/>
            </a:pPr>
            <a:r>
              <a:rPr lang="en-US" sz="1600" dirty="0">
                <a:latin typeface="Lao UI" panose="020B0502040204020203" pitchFamily="34" charset="0"/>
                <a:cs typeface="Lao UI" panose="020B0502040204020203" pitchFamily="34" charset="0"/>
              </a:rPr>
              <a:t>Component-wise Generalization Insights</a:t>
            </a:r>
          </a:p>
          <a:p>
            <a:pPr>
              <a:buFont typeface="Arial" panose="020B0604020202020204" pitchFamily="34" charset="0"/>
              <a:buChar char="•"/>
            </a:pPr>
            <a:r>
              <a:rPr lang="en-US" sz="1600" dirty="0">
                <a:latin typeface="Lao UI" panose="020B0502040204020203" pitchFamily="34" charset="0"/>
                <a:cs typeface="Lao UI" panose="020B0502040204020203" pitchFamily="34" charset="0"/>
              </a:rPr>
              <a:t>Empirical Benchmarking</a:t>
            </a:r>
          </a:p>
          <a:p>
            <a:pPr>
              <a:buFont typeface="Arial" panose="020B0604020202020204" pitchFamily="34" charset="0"/>
              <a:buChar char="•"/>
            </a:pPr>
            <a:r>
              <a:rPr lang="en-US" sz="1600" dirty="0">
                <a:latin typeface="Lao UI" panose="020B0502040204020203" pitchFamily="34" charset="0"/>
                <a:cs typeface="Lao UI" panose="020B0502040204020203" pitchFamily="34" charset="0"/>
              </a:rPr>
              <a:t>Overfitting Reduction Validation</a:t>
            </a:r>
          </a:p>
          <a:p>
            <a:pPr>
              <a:buFont typeface="Arial" panose="020B0604020202020204" pitchFamily="34" charset="0"/>
              <a:buChar char="•"/>
            </a:pPr>
            <a:r>
              <a:rPr lang="en-US" sz="1600" dirty="0">
                <a:latin typeface="Lao UI" panose="020B0502040204020203" pitchFamily="34" charset="0"/>
                <a:cs typeface="Lao UI" panose="020B0502040204020203" pitchFamily="34" charset="0"/>
              </a:rPr>
              <a:t>Portrait-Style Deepfake Domain Specialization</a:t>
            </a:r>
            <a:endParaRPr lang="en-US" dirty="0"/>
          </a:p>
          <a:p>
            <a:endParaRPr lang="en-US" dirty="0"/>
          </a:p>
        </p:txBody>
      </p:sp>
      <p:sp>
        <p:nvSpPr>
          <p:cNvPr id="6" name="Slide Number Placeholder 5">
            <a:extLst>
              <a:ext uri="{FF2B5EF4-FFF2-40B4-BE49-F238E27FC236}">
                <a16:creationId xmlns:a16="http://schemas.microsoft.com/office/drawing/2014/main" id="{3DA3428F-D3CA-B554-E951-A49DF368441A}"/>
              </a:ext>
            </a:extLst>
          </p:cNvPr>
          <p:cNvSpPr>
            <a:spLocks noGrp="1"/>
          </p:cNvSpPr>
          <p:nvPr>
            <p:ph type="sldNum" sz="quarter" idx="11"/>
          </p:nvPr>
        </p:nvSpPr>
        <p:spPr/>
        <p:txBody>
          <a:bodyPr/>
          <a:lstStyle/>
          <a:p>
            <a:fld id="{B67B645E-C5E5-4727-B977-D372A0AA71D9}" type="slidenum">
              <a:rPr lang="en-US" smtClean="0"/>
              <a:pPr/>
              <a:t>16</a:t>
            </a:fld>
            <a:endParaRPr lang="en-US" dirty="0"/>
          </a:p>
        </p:txBody>
      </p:sp>
      <p:sp>
        <p:nvSpPr>
          <p:cNvPr id="7" name="TextBox 6">
            <a:extLst>
              <a:ext uri="{FF2B5EF4-FFF2-40B4-BE49-F238E27FC236}">
                <a16:creationId xmlns:a16="http://schemas.microsoft.com/office/drawing/2014/main" id="{581A9D08-5A47-42E8-D0AF-E2780C2C01F3}"/>
              </a:ext>
            </a:extLst>
          </p:cNvPr>
          <p:cNvSpPr txBox="1"/>
          <p:nvPr/>
        </p:nvSpPr>
        <p:spPr>
          <a:xfrm>
            <a:off x="6648746" y="1928589"/>
            <a:ext cx="4634337" cy="3000821"/>
          </a:xfrm>
          <a:prstGeom prst="rect">
            <a:avLst/>
          </a:prstGeom>
          <a:noFill/>
        </p:spPr>
        <p:txBody>
          <a:bodyPr wrap="square" rtlCol="0">
            <a:spAutoFit/>
          </a:bodyPr>
          <a:lstStyle/>
          <a:p>
            <a:pPr>
              <a:buNone/>
            </a:pPr>
            <a:r>
              <a:rPr lang="en-US" sz="1900" b="1" dirty="0">
                <a:solidFill>
                  <a:schemeClr val="tx1">
                    <a:lumMod val="75000"/>
                    <a:lumOff val="25000"/>
                  </a:schemeClr>
                </a:solidFill>
                <a:latin typeface="Lao UI" panose="020B0502040204020203" pitchFamily="34" charset="0"/>
                <a:cs typeface="Lao UI" panose="020B0502040204020203" pitchFamily="34" charset="0"/>
              </a:rPr>
              <a:t>Challenges Faced:</a:t>
            </a:r>
          </a:p>
          <a:p>
            <a:endParaRPr lang="en-US" sz="1600" dirty="0">
              <a:latin typeface="Lao UI" panose="020B0502040204020203" pitchFamily="34" charset="0"/>
              <a:cs typeface="Lao UI" panose="020B0502040204020203" pitchFamily="34" charset="0"/>
            </a:endParaRPr>
          </a:p>
          <a:p>
            <a:endParaRPr lang="en-US" sz="1600" dirty="0">
              <a:latin typeface="Lao UI" panose="020B0502040204020203" pitchFamily="34" charset="0"/>
              <a:cs typeface="Lao UI" panose="020B0502040204020203" pitchFamily="34" charset="0"/>
            </a:endParaRPr>
          </a:p>
          <a:p>
            <a:pPr marL="285750" indent="-285750">
              <a:lnSpc>
                <a:spcPct val="150000"/>
              </a:lnSpc>
              <a:buFont typeface="Arial" panose="020B0604020202020204" pitchFamily="34" charset="0"/>
              <a:buChar char="•"/>
            </a:pPr>
            <a:r>
              <a:rPr lang="en-US" sz="1600" dirty="0">
                <a:latin typeface="Lao UI" panose="020B0502040204020203" pitchFamily="34" charset="0"/>
                <a:cs typeface="Lao UI" panose="020B0502040204020203" pitchFamily="34" charset="0"/>
              </a:rPr>
              <a:t>Severe Overfitting in Early Models</a:t>
            </a:r>
          </a:p>
          <a:p>
            <a:pPr marL="285750" indent="-285750">
              <a:lnSpc>
                <a:spcPct val="150000"/>
              </a:lnSpc>
              <a:buFont typeface="Arial" panose="020B0604020202020204" pitchFamily="34" charset="0"/>
              <a:buChar char="•"/>
            </a:pPr>
            <a:endParaRPr lang="en-US" sz="1600" dirty="0">
              <a:latin typeface="Lao UI" panose="020B0502040204020203" pitchFamily="34" charset="0"/>
              <a:cs typeface="Lao UI" panose="020B0502040204020203" pitchFamily="34" charset="0"/>
            </a:endParaRPr>
          </a:p>
          <a:p>
            <a:pPr marL="285750" indent="-285750">
              <a:lnSpc>
                <a:spcPct val="150000"/>
              </a:lnSpc>
              <a:buFont typeface="Arial" panose="020B0604020202020204" pitchFamily="34" charset="0"/>
              <a:buChar char="•"/>
            </a:pPr>
            <a:r>
              <a:rPr lang="en-US" sz="1600" dirty="0">
                <a:latin typeface="Lao UI" panose="020B0502040204020203" pitchFamily="34" charset="0"/>
                <a:cs typeface="Lao UI" panose="020B0502040204020203" pitchFamily="34" charset="0"/>
              </a:rPr>
              <a:t>Model-Specific Limitations</a:t>
            </a:r>
          </a:p>
          <a:p>
            <a:pPr marL="285750" indent="-285750">
              <a:lnSpc>
                <a:spcPct val="150000"/>
              </a:lnSpc>
              <a:buFont typeface="Arial" panose="020B0604020202020204" pitchFamily="34" charset="0"/>
              <a:buChar char="•"/>
            </a:pPr>
            <a:endParaRPr lang="en-US" sz="1600" dirty="0">
              <a:latin typeface="Lao UI" panose="020B0502040204020203" pitchFamily="34" charset="0"/>
              <a:cs typeface="Lao UI" panose="020B0502040204020203" pitchFamily="34" charset="0"/>
            </a:endParaRPr>
          </a:p>
          <a:p>
            <a:pPr marL="285750" indent="-285750">
              <a:lnSpc>
                <a:spcPct val="150000"/>
              </a:lnSpc>
              <a:buFont typeface="Arial" panose="020B0604020202020204" pitchFamily="34" charset="0"/>
              <a:buChar char="•"/>
            </a:pPr>
            <a:r>
              <a:rPr lang="en-US" sz="1600" dirty="0">
                <a:latin typeface="Lao UI" panose="020B0502040204020203" pitchFamily="34" charset="0"/>
                <a:cs typeface="Lao UI" panose="020B0502040204020203" pitchFamily="34" charset="0"/>
              </a:rPr>
              <a:t>Dataset Generalization Trade-Off</a:t>
            </a:r>
          </a:p>
          <a:p>
            <a:endParaRPr lang="en-US" dirty="0"/>
          </a:p>
        </p:txBody>
      </p:sp>
      <p:pic>
        <p:nvPicPr>
          <p:cNvPr id="11" name="Picture 10" descr="A light bulb with a check mark&#10;&#10;AI-generated content may be incorrect.">
            <a:extLst>
              <a:ext uri="{FF2B5EF4-FFF2-40B4-BE49-F238E27FC236}">
                <a16:creationId xmlns:a16="http://schemas.microsoft.com/office/drawing/2014/main" id="{25227DAD-278C-903A-2BD6-913FE272D24A}"/>
              </a:ext>
            </a:extLst>
          </p:cNvPr>
          <p:cNvPicPr>
            <a:picLocks noChangeAspect="1"/>
          </p:cNvPicPr>
          <p:nvPr/>
        </p:nvPicPr>
        <p:blipFill>
          <a:blip r:embed="rId2"/>
          <a:stretch>
            <a:fillRect/>
          </a:stretch>
        </p:blipFill>
        <p:spPr>
          <a:xfrm>
            <a:off x="10252834" y="626872"/>
            <a:ext cx="1720305" cy="1720305"/>
          </a:xfrm>
          <a:prstGeom prst="rect">
            <a:avLst/>
          </a:prstGeom>
        </p:spPr>
      </p:pic>
      <p:sp>
        <p:nvSpPr>
          <p:cNvPr id="3" name="Title 1">
            <a:extLst>
              <a:ext uri="{FF2B5EF4-FFF2-40B4-BE49-F238E27FC236}">
                <a16:creationId xmlns:a16="http://schemas.microsoft.com/office/drawing/2014/main" id="{CF7007C8-B83A-52D5-F343-95E54AB81AE9}"/>
              </a:ext>
            </a:extLst>
          </p:cNvPr>
          <p:cNvSpPr txBox="1">
            <a:spLocks/>
          </p:cNvSpPr>
          <p:nvPr/>
        </p:nvSpPr>
        <p:spPr>
          <a:xfrm>
            <a:off x="1504335" y="347980"/>
            <a:ext cx="5309420" cy="557784"/>
          </a:xfrm>
          <a:prstGeom prst="rect">
            <a:avLst/>
          </a:prstGeom>
        </p:spPr>
        <p:txBody>
          <a:bodyPr vert="horz" lIns="91440" tIns="45720" rIns="91440" bIns="45720" rtlCol="0" anchor="t">
            <a:normAutofit fontScale="90000" lnSpcReduction="10000"/>
          </a:bodyPr>
          <a:lstStyle>
            <a:lvl1pPr algn="l" defTabSz="914400" rtl="0" eaLnBrk="1" latinLnBrk="0" hangingPunct="1">
              <a:lnSpc>
                <a:spcPct val="90000"/>
              </a:lnSpc>
              <a:spcBef>
                <a:spcPct val="0"/>
              </a:spcBef>
              <a:buNone/>
              <a:defRPr sz="2000" b="1" kern="1200" cap="all" spc="300" baseline="0">
                <a:solidFill>
                  <a:schemeClr val="tx1"/>
                </a:solidFill>
                <a:latin typeface="+mj-lt"/>
                <a:ea typeface="+mj-ea"/>
                <a:cs typeface="+mj-cs"/>
              </a:defRPr>
            </a:lvl1pPr>
          </a:lstStyle>
          <a:p>
            <a:r>
              <a:rPr lang="en-US" sz="2200" dirty="0"/>
              <a:t>Testing and Evaluation</a:t>
            </a:r>
            <a:br>
              <a:rPr lang="en-US" dirty="0"/>
            </a:br>
            <a:endParaRPr lang="en-US" dirty="0"/>
          </a:p>
        </p:txBody>
      </p:sp>
    </p:spTree>
    <p:extLst>
      <p:ext uri="{BB962C8B-B14F-4D97-AF65-F5344CB8AC3E}">
        <p14:creationId xmlns:p14="http://schemas.microsoft.com/office/powerpoint/2010/main" val="1585784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76FC1-CE4F-EF33-7060-3E33A18389BA}"/>
              </a:ext>
            </a:extLst>
          </p:cNvPr>
          <p:cNvSpPr>
            <a:spLocks noGrp="1"/>
          </p:cNvSpPr>
          <p:nvPr>
            <p:ph type="title"/>
          </p:nvPr>
        </p:nvSpPr>
        <p:spPr/>
        <p:txBody>
          <a:bodyPr/>
          <a:lstStyle/>
          <a:p>
            <a:r>
              <a:rPr lang="en-US" dirty="0"/>
              <a:t>Novelty</a:t>
            </a:r>
          </a:p>
        </p:txBody>
      </p:sp>
      <p:sp>
        <p:nvSpPr>
          <p:cNvPr id="3" name="Content Placeholder 2">
            <a:extLst>
              <a:ext uri="{FF2B5EF4-FFF2-40B4-BE49-F238E27FC236}">
                <a16:creationId xmlns:a16="http://schemas.microsoft.com/office/drawing/2014/main" id="{4CDF784F-C9C8-C901-66CB-C4C39DBA6B3D}"/>
              </a:ext>
            </a:extLst>
          </p:cNvPr>
          <p:cNvSpPr>
            <a:spLocks noGrp="1"/>
          </p:cNvSpPr>
          <p:nvPr>
            <p:ph sz="quarter" idx="13"/>
          </p:nvPr>
        </p:nvSpPr>
        <p:spPr>
          <a:xfrm>
            <a:off x="841248" y="1977458"/>
            <a:ext cx="7643991" cy="3508942"/>
          </a:xfrm>
        </p:spPr>
        <p:txBody>
          <a:bodyPr>
            <a:noAutofit/>
          </a:bodyPr>
          <a:lstStyle/>
          <a:p>
            <a:pPr>
              <a:lnSpc>
                <a:spcPct val="100000"/>
              </a:lnSpc>
            </a:pPr>
            <a:r>
              <a:rPr lang="en-US" sz="1500" dirty="0">
                <a:latin typeface="Lao UI" panose="020B0502040204020203" pitchFamily="34" charset="0"/>
                <a:cs typeface="Lao UI" panose="020B0502040204020203" pitchFamily="34" charset="0"/>
              </a:rPr>
              <a:t>First to integrate RL, CL, and TTT in one modular framework - </a:t>
            </a:r>
            <a:r>
              <a:rPr lang="en-US" sz="1600" dirty="0">
                <a:latin typeface="Lao UI" panose="020B0502040204020203" pitchFamily="34" charset="0"/>
                <a:cs typeface="Lao UI" panose="020B0502040204020203" pitchFamily="34" charset="0"/>
              </a:rPr>
              <a:t>a novel combination in deepfake detection</a:t>
            </a:r>
            <a:endParaRPr lang="en-US" sz="1500" dirty="0">
              <a:latin typeface="Lao UI" panose="020B0502040204020203" pitchFamily="34" charset="0"/>
              <a:cs typeface="Lao UI" panose="020B0502040204020203" pitchFamily="34" charset="0"/>
            </a:endParaRPr>
          </a:p>
          <a:p>
            <a:pPr>
              <a:lnSpc>
                <a:spcPct val="100000"/>
              </a:lnSpc>
            </a:pPr>
            <a:r>
              <a:rPr lang="en-US" sz="1500" dirty="0">
                <a:latin typeface="Lao UI" panose="020B0502040204020203" pitchFamily="34" charset="0"/>
                <a:cs typeface="Lao UI" panose="020B0502040204020203" pitchFamily="34" charset="0"/>
              </a:rPr>
              <a:t>Enables isolated component-level analysis via versions A, B, C, and D</a:t>
            </a:r>
          </a:p>
          <a:p>
            <a:pPr>
              <a:lnSpc>
                <a:spcPct val="100000"/>
              </a:lnSpc>
            </a:pPr>
            <a:r>
              <a:rPr lang="en-US" sz="1500" dirty="0">
                <a:latin typeface="Lao UI" panose="020B0502040204020203" pitchFamily="34" charset="0"/>
                <a:cs typeface="Lao UI" panose="020B0502040204020203" pitchFamily="34" charset="0"/>
              </a:rPr>
              <a:t>No prior work has evaluated all three learning techniques in combination alone under real-world deployment constraints.</a:t>
            </a:r>
          </a:p>
          <a:p>
            <a:pPr>
              <a:lnSpc>
                <a:spcPct val="150000"/>
              </a:lnSpc>
            </a:pPr>
            <a:r>
              <a:rPr lang="en-US" sz="1500" dirty="0">
                <a:latin typeface="Lao UI" panose="020B0502040204020203" pitchFamily="34" charset="0"/>
                <a:cs typeface="Lao UI" panose="020B0502040204020203" pitchFamily="34" charset="0"/>
              </a:rPr>
              <a:t>Unlike past studies that focused only on accuracy, this project’s framework explores how different learning methods improve generalization and adaptability. Each version builds on the previous and together, they provide practical insight and a roadmap for future deepfake detection research and deployment.</a:t>
            </a:r>
            <a:endParaRPr kumimoji="0" lang="en-US" altLang="en-US" sz="1500" b="0" i="0" u="none" strike="noStrike" cap="none" normalizeH="0" baseline="0" dirty="0">
              <a:ln>
                <a:noFill/>
              </a:ln>
              <a:solidFill>
                <a:schemeClr val="tx1"/>
              </a:solidFill>
              <a:effectLst/>
              <a:latin typeface="Lao UI" panose="020B0502040204020203" pitchFamily="34" charset="0"/>
              <a:cs typeface="Lao UI" panose="020B0502040204020203" pitchFamily="34" charset="0"/>
            </a:endParaRPr>
          </a:p>
        </p:txBody>
      </p:sp>
      <p:sp>
        <p:nvSpPr>
          <p:cNvPr id="5" name="Slide Number Placeholder 4">
            <a:extLst>
              <a:ext uri="{FF2B5EF4-FFF2-40B4-BE49-F238E27FC236}">
                <a16:creationId xmlns:a16="http://schemas.microsoft.com/office/drawing/2014/main" id="{D9CBA831-2A19-5A9B-4E7A-7D85B29CB21D}"/>
              </a:ext>
            </a:extLst>
          </p:cNvPr>
          <p:cNvSpPr>
            <a:spLocks noGrp="1"/>
          </p:cNvSpPr>
          <p:nvPr>
            <p:ph type="sldNum" sz="quarter" idx="11"/>
          </p:nvPr>
        </p:nvSpPr>
        <p:spPr/>
        <p:txBody>
          <a:bodyPr/>
          <a:lstStyle/>
          <a:p>
            <a:fld id="{B67B645E-C5E5-4727-B977-D372A0AA71D9}" type="slidenum">
              <a:rPr lang="en-US" smtClean="0"/>
              <a:pPr/>
              <a:t>17</a:t>
            </a:fld>
            <a:endParaRPr lang="en-US" dirty="0"/>
          </a:p>
        </p:txBody>
      </p:sp>
      <p:pic>
        <p:nvPicPr>
          <p:cNvPr id="13" name="Picture 12" descr="A paper with notes and a check mark&#10;&#10;AI-generated content may be incorrect.">
            <a:extLst>
              <a:ext uri="{FF2B5EF4-FFF2-40B4-BE49-F238E27FC236}">
                <a16:creationId xmlns:a16="http://schemas.microsoft.com/office/drawing/2014/main" id="{3167E7E3-351E-F7C0-DE95-BC6150F1F6D0}"/>
              </a:ext>
            </a:extLst>
          </p:cNvPr>
          <p:cNvPicPr>
            <a:picLocks noChangeAspect="1"/>
          </p:cNvPicPr>
          <p:nvPr/>
        </p:nvPicPr>
        <p:blipFill>
          <a:blip r:embed="rId2"/>
          <a:stretch>
            <a:fillRect/>
          </a:stretch>
        </p:blipFill>
        <p:spPr>
          <a:xfrm>
            <a:off x="2335338" y="23804"/>
            <a:ext cx="1634888" cy="1634888"/>
          </a:xfrm>
          <a:prstGeom prst="rect">
            <a:avLst/>
          </a:prstGeom>
        </p:spPr>
      </p:pic>
    </p:spTree>
    <p:extLst>
      <p:ext uri="{BB962C8B-B14F-4D97-AF65-F5344CB8AC3E}">
        <p14:creationId xmlns:p14="http://schemas.microsoft.com/office/powerpoint/2010/main" val="3903176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6FC23-276B-9D5A-2FAB-9068A2601AEF}"/>
              </a:ext>
            </a:extLst>
          </p:cNvPr>
          <p:cNvSpPr>
            <a:spLocks noGrp="1"/>
          </p:cNvSpPr>
          <p:nvPr>
            <p:ph type="title"/>
          </p:nvPr>
        </p:nvSpPr>
        <p:spPr/>
        <p:txBody>
          <a:bodyPr/>
          <a:lstStyle/>
          <a:p>
            <a:r>
              <a:rPr lang="en-US" dirty="0"/>
              <a:t>Limitation</a:t>
            </a:r>
            <a:r>
              <a:rPr lang="en-US" b="1" dirty="0"/>
              <a:t> and </a:t>
            </a:r>
            <a:r>
              <a:rPr lang="en-US" dirty="0"/>
              <a:t>Future</a:t>
            </a:r>
            <a:r>
              <a:rPr lang="en-US" b="1" dirty="0"/>
              <a:t> </a:t>
            </a:r>
            <a:r>
              <a:rPr lang="en-US" dirty="0"/>
              <a:t>Enhancements </a:t>
            </a:r>
          </a:p>
        </p:txBody>
      </p:sp>
      <p:sp>
        <p:nvSpPr>
          <p:cNvPr id="11" name="Rectangle 3">
            <a:extLst>
              <a:ext uri="{FF2B5EF4-FFF2-40B4-BE49-F238E27FC236}">
                <a16:creationId xmlns:a16="http://schemas.microsoft.com/office/drawing/2014/main" id="{BC5D70AF-1198-7E99-F53C-69275353D274}"/>
              </a:ext>
            </a:extLst>
          </p:cNvPr>
          <p:cNvSpPr>
            <a:spLocks noGrp="1" noChangeArrowheads="1"/>
          </p:cNvSpPr>
          <p:nvPr>
            <p:ph sz="quarter" idx="13"/>
          </p:nvPr>
        </p:nvSpPr>
        <p:spPr bwMode="auto">
          <a:xfrm>
            <a:off x="1037895" y="2401134"/>
            <a:ext cx="4581833" cy="1985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accent6">
                    <a:lumMod val="75000"/>
                  </a:schemeClr>
                </a:solidFill>
                <a:effectLst/>
                <a:latin typeface="Lao UI" panose="020B0502040204020203" pitchFamily="34" charset="0"/>
                <a:cs typeface="Lao UI" panose="020B0502040204020203" pitchFamily="34" charset="0"/>
              </a:rPr>
              <a:t>Limitations:</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600" b="1" dirty="0">
              <a:latin typeface="Lao UI" panose="020B0502040204020203" pitchFamily="34" charset="0"/>
              <a:cs typeface="Lao UI" panose="020B0502040204020203" pitchFamily="34" charset="0"/>
            </a:endParaRPr>
          </a:p>
          <a:p>
            <a:pPr eaLnBrk="0" fontAlgn="base" hangingPunct="0">
              <a:lnSpc>
                <a:spcPct val="200000"/>
              </a:lnSpc>
              <a:spcBef>
                <a:spcPct val="0"/>
              </a:spcBef>
              <a:spcAft>
                <a:spcPct val="0"/>
              </a:spcAft>
              <a:buSzTx/>
            </a:pPr>
            <a:r>
              <a:rPr lang="en-US" sz="1600" dirty="0">
                <a:latin typeface="Lao UI" panose="020B0502040204020203" pitchFamily="34" charset="0"/>
                <a:cs typeface="Lao UI" panose="020B0502040204020203" pitchFamily="34" charset="0"/>
              </a:rPr>
              <a:t>Single Dataset Used for Training</a:t>
            </a:r>
          </a:p>
          <a:p>
            <a:pPr eaLnBrk="0" fontAlgn="base" hangingPunct="0">
              <a:lnSpc>
                <a:spcPct val="200000"/>
              </a:lnSpc>
              <a:spcBef>
                <a:spcPct val="0"/>
              </a:spcBef>
              <a:spcAft>
                <a:spcPct val="0"/>
              </a:spcAft>
              <a:buSzTx/>
            </a:pPr>
            <a:r>
              <a:rPr lang="en-US" sz="1600" dirty="0">
                <a:latin typeface="Lao UI" panose="020B0502040204020203" pitchFamily="34" charset="0"/>
                <a:cs typeface="Lao UI" panose="020B0502040204020203" pitchFamily="34" charset="0"/>
              </a:rPr>
              <a:t>Overfitting during training on limited data</a:t>
            </a:r>
          </a:p>
          <a:p>
            <a:pPr eaLnBrk="0" fontAlgn="base" hangingPunct="0">
              <a:lnSpc>
                <a:spcPct val="200000"/>
              </a:lnSpc>
              <a:spcBef>
                <a:spcPct val="0"/>
              </a:spcBef>
              <a:spcAft>
                <a:spcPct val="0"/>
              </a:spcAft>
              <a:buSzTx/>
            </a:pPr>
            <a:r>
              <a:rPr lang="en-US" sz="1600" dirty="0">
                <a:latin typeface="Lao UI" panose="020B0502040204020203" pitchFamily="34" charset="0"/>
                <a:cs typeface="Lao UI" panose="020B0502040204020203" pitchFamily="34" charset="0"/>
              </a:rPr>
              <a:t>Explainability Missing in Version C</a:t>
            </a:r>
          </a:p>
        </p:txBody>
      </p:sp>
      <p:sp>
        <p:nvSpPr>
          <p:cNvPr id="7" name="Slide Number Placeholder 6">
            <a:extLst>
              <a:ext uri="{FF2B5EF4-FFF2-40B4-BE49-F238E27FC236}">
                <a16:creationId xmlns:a16="http://schemas.microsoft.com/office/drawing/2014/main" id="{20E19156-F353-5478-592E-DB0F80AC2090}"/>
              </a:ext>
            </a:extLst>
          </p:cNvPr>
          <p:cNvSpPr>
            <a:spLocks noGrp="1"/>
          </p:cNvSpPr>
          <p:nvPr>
            <p:ph type="sldNum" sz="quarter" idx="11"/>
          </p:nvPr>
        </p:nvSpPr>
        <p:spPr/>
        <p:txBody>
          <a:bodyPr/>
          <a:lstStyle/>
          <a:p>
            <a:fld id="{B67B645E-C5E5-4727-B977-D372A0AA71D9}" type="slidenum">
              <a:rPr lang="en-US" smtClean="0"/>
              <a:pPr/>
              <a:t>18</a:t>
            </a:fld>
            <a:endParaRPr lang="en-US" dirty="0"/>
          </a:p>
        </p:txBody>
      </p:sp>
      <p:sp>
        <p:nvSpPr>
          <p:cNvPr id="4" name="TextBox 3">
            <a:extLst>
              <a:ext uri="{FF2B5EF4-FFF2-40B4-BE49-F238E27FC236}">
                <a16:creationId xmlns:a16="http://schemas.microsoft.com/office/drawing/2014/main" id="{CFE18B64-5C1B-0945-C26B-C3A8F328BF2D}"/>
              </a:ext>
            </a:extLst>
          </p:cNvPr>
          <p:cNvSpPr txBox="1"/>
          <p:nvPr/>
        </p:nvSpPr>
        <p:spPr>
          <a:xfrm>
            <a:off x="6186162" y="1854991"/>
            <a:ext cx="4581832" cy="3570208"/>
          </a:xfrm>
          <a:prstGeom prst="rect">
            <a:avLst/>
          </a:prstGeom>
          <a:noFill/>
        </p:spPr>
        <p:txBody>
          <a:bodyPr wrap="square" rtlCol="0">
            <a:spAutoFit/>
          </a:bodyPr>
          <a:lstStyle/>
          <a:p>
            <a:pPr marL="0" indent="0" eaLnBrk="0" fontAlgn="base" hangingPunct="0">
              <a:lnSpc>
                <a:spcPct val="100000"/>
              </a:lnSpc>
              <a:spcBef>
                <a:spcPct val="0"/>
              </a:spcBef>
              <a:spcAft>
                <a:spcPct val="0"/>
              </a:spcAft>
              <a:buSzTx/>
              <a:buNone/>
            </a:pPr>
            <a:r>
              <a:rPr lang="en-US" altLang="en-US" sz="1600" b="1" dirty="0">
                <a:solidFill>
                  <a:schemeClr val="accent6">
                    <a:lumMod val="75000"/>
                  </a:schemeClr>
                </a:solidFill>
                <a:latin typeface="Lao UI" panose="020B0502040204020203" pitchFamily="34" charset="0"/>
                <a:cs typeface="Lao UI" panose="020B0502040204020203" pitchFamily="34" charset="0"/>
              </a:rPr>
              <a:t>Future</a:t>
            </a:r>
            <a:r>
              <a:rPr kumimoji="0" lang="en-US" altLang="en-US" sz="1600" b="1" i="0" u="none" strike="noStrike" cap="none" normalizeH="0" baseline="0" dirty="0">
                <a:ln>
                  <a:noFill/>
                </a:ln>
                <a:solidFill>
                  <a:schemeClr val="accent6">
                    <a:lumMod val="75000"/>
                  </a:schemeClr>
                </a:solidFill>
                <a:effectLst/>
                <a:latin typeface="Lao UI" panose="020B0502040204020203" pitchFamily="34" charset="0"/>
                <a:cs typeface="Lao UI" panose="020B0502040204020203" pitchFamily="34" charset="0"/>
              </a:rPr>
              <a:t> Work:</a:t>
            </a:r>
            <a:endParaRPr kumimoji="0" lang="en-US" altLang="en-US" sz="1600" b="0" i="0" u="none" strike="noStrike" cap="none" normalizeH="0" baseline="0" dirty="0">
              <a:ln>
                <a:noFill/>
              </a:ln>
              <a:solidFill>
                <a:schemeClr val="accent6">
                  <a:lumMod val="75000"/>
                </a:schemeClr>
              </a:solidFill>
              <a:effectLst/>
              <a:latin typeface="Lao UI" panose="020B0502040204020203" pitchFamily="34" charset="0"/>
              <a:cs typeface="Lao UI" panose="020B0502040204020203" pitchFamily="34" charset="0"/>
            </a:endParaRPr>
          </a:p>
          <a:p>
            <a:pPr marL="0" indent="0" eaLnBrk="0" fontAlgn="base" hangingPunct="0">
              <a:lnSpc>
                <a:spcPct val="100000"/>
              </a:lnSpc>
              <a:spcBef>
                <a:spcPct val="0"/>
              </a:spcBef>
              <a:spcAft>
                <a:spcPct val="0"/>
              </a:spcAft>
              <a:buSzTx/>
              <a:buNone/>
            </a:pPr>
            <a:endParaRPr kumimoji="0" lang="en-US" altLang="en-US" sz="1600" b="1" i="0" u="none" strike="noStrike" cap="none" normalizeH="0" baseline="0" dirty="0">
              <a:ln>
                <a:noFill/>
              </a:ln>
              <a:solidFill>
                <a:schemeClr val="tx1"/>
              </a:solidFill>
              <a:effectLst/>
              <a:latin typeface="Lao UI" panose="020B0502040204020203" pitchFamily="34" charset="0"/>
              <a:cs typeface="Lao UI" panose="020B0502040204020203" pitchFamily="34" charset="0"/>
            </a:endParaRPr>
          </a:p>
          <a:p>
            <a:pPr marL="285750" indent="-285750">
              <a:buFont typeface="Arial" panose="020B0604020202020204" pitchFamily="34" charset="0"/>
              <a:buChar char="•"/>
            </a:pPr>
            <a:r>
              <a:rPr lang="en-US" sz="1600" dirty="0">
                <a:latin typeface="Lao UI" panose="020B0502040204020203" pitchFamily="34" charset="0"/>
                <a:cs typeface="Lao UI" panose="020B0502040204020203" pitchFamily="34" charset="0"/>
              </a:rPr>
              <a:t>Use Larger Benchmarks (e.g., DFDC, Celeb-DF, </a:t>
            </a:r>
            <a:r>
              <a:rPr lang="en-US" sz="1600" dirty="0" err="1">
                <a:latin typeface="Lao UI" panose="020B0502040204020203" pitchFamily="34" charset="0"/>
                <a:cs typeface="Lao UI" panose="020B0502040204020203" pitchFamily="34" charset="0"/>
              </a:rPr>
              <a:t>FaceForensics</a:t>
            </a:r>
            <a:r>
              <a:rPr lang="en-US" sz="1600" dirty="0">
                <a:latin typeface="Lao UI" panose="020B0502040204020203" pitchFamily="34" charset="0"/>
                <a:cs typeface="Lao UI" panose="020B0502040204020203" pitchFamily="34" charset="0"/>
              </a:rPr>
              <a:t>++)</a:t>
            </a:r>
          </a:p>
          <a:p>
            <a:pPr marL="285750" indent="-285750">
              <a:buFont typeface="Arial" panose="020B0604020202020204" pitchFamily="34" charset="0"/>
              <a:buChar char="•"/>
            </a:pPr>
            <a:endParaRPr lang="en-US" sz="1600" dirty="0">
              <a:latin typeface="Lao UI" panose="020B0502040204020203" pitchFamily="34" charset="0"/>
              <a:cs typeface="Lao UI" panose="020B0502040204020203" pitchFamily="34" charset="0"/>
            </a:endParaRPr>
          </a:p>
          <a:p>
            <a:pPr marL="285750" indent="-285750">
              <a:buFont typeface="Arial" panose="020B0604020202020204" pitchFamily="34" charset="0"/>
              <a:buChar char="•"/>
            </a:pPr>
            <a:r>
              <a:rPr lang="en-US" sz="1600" dirty="0">
                <a:latin typeface="Lao UI" panose="020B0502040204020203" pitchFamily="34" charset="0"/>
                <a:cs typeface="Lao UI" panose="020B0502040204020203" pitchFamily="34" charset="0"/>
              </a:rPr>
              <a:t>Further cross-dataset evaluation</a:t>
            </a:r>
          </a:p>
          <a:p>
            <a:pPr marL="285750" indent="-285750">
              <a:buFont typeface="Arial" panose="020B0604020202020204" pitchFamily="34" charset="0"/>
              <a:buChar char="•"/>
            </a:pPr>
            <a:endParaRPr lang="en-US" sz="1600" dirty="0">
              <a:latin typeface="Lao UI" panose="020B0502040204020203" pitchFamily="34" charset="0"/>
              <a:cs typeface="Lao UI" panose="020B0502040204020203" pitchFamily="34" charset="0"/>
            </a:endParaRPr>
          </a:p>
          <a:p>
            <a:pPr marL="285750" indent="-285750">
              <a:buFont typeface="Arial" panose="020B0604020202020204" pitchFamily="34" charset="0"/>
              <a:buChar char="•"/>
            </a:pPr>
            <a:r>
              <a:rPr lang="en-US" sz="1600" dirty="0">
                <a:latin typeface="Lao UI" panose="020B0502040204020203" pitchFamily="34" charset="0"/>
                <a:cs typeface="Lao UI" panose="020B0502040204020203" pitchFamily="34" charset="0"/>
              </a:rPr>
              <a:t>Explore Score-CAM or LRP for explainability in Version C (where Grad-CAM fails)</a:t>
            </a:r>
          </a:p>
          <a:p>
            <a:pPr marL="285750" indent="-285750">
              <a:buFont typeface="Arial" panose="020B0604020202020204" pitchFamily="34" charset="0"/>
              <a:buChar char="•"/>
            </a:pPr>
            <a:endParaRPr lang="en-US" sz="1600" dirty="0">
              <a:latin typeface="Lao UI" panose="020B0502040204020203" pitchFamily="34" charset="0"/>
              <a:cs typeface="Lao UI" panose="020B0502040204020203" pitchFamily="34" charset="0"/>
            </a:endParaRPr>
          </a:p>
          <a:p>
            <a:pPr marL="285750" indent="-285750">
              <a:buFont typeface="Arial" panose="020B0604020202020204" pitchFamily="34" charset="0"/>
              <a:buChar char="•"/>
            </a:pPr>
            <a:r>
              <a:rPr lang="en-US" sz="1600" dirty="0">
                <a:latin typeface="Lao UI" panose="020B0502040204020203" pitchFamily="34" charset="0"/>
                <a:cs typeface="Lao UI" panose="020B0502040204020203" pitchFamily="34" charset="0"/>
              </a:rPr>
              <a:t>Hyperparameter Optimization</a:t>
            </a:r>
          </a:p>
          <a:p>
            <a:endParaRPr lang="en-US" sz="1600" dirty="0">
              <a:latin typeface="Lao UI" panose="020B0502040204020203" pitchFamily="34" charset="0"/>
              <a:cs typeface="Lao UI" panose="020B0502040204020203" pitchFamily="34" charset="0"/>
            </a:endParaRPr>
          </a:p>
          <a:p>
            <a:pPr marL="285750" indent="-285750">
              <a:buFont typeface="Arial" panose="020B0604020202020204" pitchFamily="34" charset="0"/>
              <a:buChar char="•"/>
            </a:pPr>
            <a:r>
              <a:rPr lang="en-US" sz="1600" dirty="0">
                <a:latin typeface="Lao UI" panose="020B0502040204020203" pitchFamily="34" charset="0"/>
                <a:cs typeface="Lao UI" panose="020B0502040204020203" pitchFamily="34" charset="0"/>
              </a:rPr>
              <a:t>Extend to Video Deepfakes</a:t>
            </a:r>
          </a:p>
          <a:p>
            <a:endParaRPr lang="en-US" dirty="0"/>
          </a:p>
        </p:txBody>
      </p:sp>
      <p:sp>
        <p:nvSpPr>
          <p:cNvPr id="3" name="TextBox 2">
            <a:extLst>
              <a:ext uri="{FF2B5EF4-FFF2-40B4-BE49-F238E27FC236}">
                <a16:creationId xmlns:a16="http://schemas.microsoft.com/office/drawing/2014/main" id="{20CA1C2E-87E5-92EA-72A6-18B3E96555FC}"/>
              </a:ext>
            </a:extLst>
          </p:cNvPr>
          <p:cNvSpPr txBox="1"/>
          <p:nvPr/>
        </p:nvSpPr>
        <p:spPr>
          <a:xfrm>
            <a:off x="1415844" y="5495790"/>
            <a:ext cx="9153833" cy="584775"/>
          </a:xfrm>
          <a:prstGeom prst="rect">
            <a:avLst/>
          </a:prstGeom>
          <a:noFill/>
        </p:spPr>
        <p:txBody>
          <a:bodyPr wrap="square" rtlCol="0">
            <a:spAutoFit/>
          </a:bodyPr>
          <a:lstStyle/>
          <a:p>
            <a:r>
              <a:rPr lang="en-US" sz="1600" dirty="0">
                <a:solidFill>
                  <a:schemeClr val="bg2">
                    <a:lumMod val="25000"/>
                  </a:schemeClr>
                </a:solidFill>
                <a:latin typeface="Lao UI" panose="020B0502040204020203" pitchFamily="34" charset="0"/>
                <a:cs typeface="Lao UI" panose="020B0502040204020203" pitchFamily="34" charset="0"/>
              </a:rPr>
              <a:t>These enhancements aim to improve real-world adaptability, transparency, and resilience under evolving attack scenarios.</a:t>
            </a:r>
          </a:p>
        </p:txBody>
      </p:sp>
      <p:pic>
        <p:nvPicPr>
          <p:cNvPr id="9" name="Picture 8" descr="A cartoon of a person using a computer&#10;&#10;AI-generated content may be incorrect.">
            <a:extLst>
              <a:ext uri="{FF2B5EF4-FFF2-40B4-BE49-F238E27FC236}">
                <a16:creationId xmlns:a16="http://schemas.microsoft.com/office/drawing/2014/main" id="{0C321EB5-A990-29E4-FB56-731F468898B8}"/>
              </a:ext>
            </a:extLst>
          </p:cNvPr>
          <p:cNvPicPr>
            <a:picLocks noChangeAspect="1"/>
          </p:cNvPicPr>
          <p:nvPr/>
        </p:nvPicPr>
        <p:blipFill>
          <a:blip r:embed="rId2"/>
          <a:stretch>
            <a:fillRect/>
          </a:stretch>
        </p:blipFill>
        <p:spPr>
          <a:xfrm>
            <a:off x="7543460" y="224041"/>
            <a:ext cx="1560359" cy="1560359"/>
          </a:xfrm>
          <a:prstGeom prst="rect">
            <a:avLst/>
          </a:prstGeom>
        </p:spPr>
      </p:pic>
    </p:spTree>
    <p:extLst>
      <p:ext uri="{BB962C8B-B14F-4D97-AF65-F5344CB8AC3E}">
        <p14:creationId xmlns:p14="http://schemas.microsoft.com/office/powerpoint/2010/main" val="494759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D930AA-2019-6630-E6A3-DEA32EB730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BE8DEC-19CA-E76D-F9F3-9620D055A47D}"/>
              </a:ext>
            </a:extLst>
          </p:cNvPr>
          <p:cNvSpPr>
            <a:spLocks noGrp="1"/>
          </p:cNvSpPr>
          <p:nvPr>
            <p:ph type="title"/>
          </p:nvPr>
        </p:nvSpPr>
        <p:spPr/>
        <p:txBody>
          <a:bodyPr/>
          <a:lstStyle/>
          <a:p>
            <a:r>
              <a:rPr lang="en-US" b="1" dirty="0"/>
              <a:t>Conclusion</a:t>
            </a:r>
            <a:endParaRPr lang="en-US" dirty="0"/>
          </a:p>
        </p:txBody>
      </p:sp>
      <p:sp>
        <p:nvSpPr>
          <p:cNvPr id="7" name="Slide Number Placeholder 6">
            <a:extLst>
              <a:ext uri="{FF2B5EF4-FFF2-40B4-BE49-F238E27FC236}">
                <a16:creationId xmlns:a16="http://schemas.microsoft.com/office/drawing/2014/main" id="{B692AEFB-B4F7-F72D-E01A-6EC9CFCAE305}"/>
              </a:ext>
            </a:extLst>
          </p:cNvPr>
          <p:cNvSpPr>
            <a:spLocks noGrp="1"/>
          </p:cNvSpPr>
          <p:nvPr>
            <p:ph type="sldNum" sz="quarter" idx="11"/>
          </p:nvPr>
        </p:nvSpPr>
        <p:spPr/>
        <p:txBody>
          <a:bodyPr/>
          <a:lstStyle/>
          <a:p>
            <a:fld id="{B67B645E-C5E5-4727-B977-D372A0AA71D9}" type="slidenum">
              <a:rPr lang="en-US" smtClean="0"/>
              <a:pPr/>
              <a:t>19</a:t>
            </a:fld>
            <a:endParaRPr lang="en-US" dirty="0"/>
          </a:p>
        </p:txBody>
      </p:sp>
      <p:pic>
        <p:nvPicPr>
          <p:cNvPr id="17" name="Picture 16" descr="A green and yellow megaphone with lightning&#10;&#10;AI-generated content may be incorrect.">
            <a:extLst>
              <a:ext uri="{FF2B5EF4-FFF2-40B4-BE49-F238E27FC236}">
                <a16:creationId xmlns:a16="http://schemas.microsoft.com/office/drawing/2014/main" id="{66E9D3B3-B886-47D4-1EC6-10188CFE88CE}"/>
              </a:ext>
            </a:extLst>
          </p:cNvPr>
          <p:cNvPicPr>
            <a:picLocks noChangeAspect="1"/>
          </p:cNvPicPr>
          <p:nvPr/>
        </p:nvPicPr>
        <p:blipFill>
          <a:blip r:embed="rId3"/>
          <a:stretch>
            <a:fillRect/>
          </a:stretch>
        </p:blipFill>
        <p:spPr>
          <a:xfrm>
            <a:off x="3034607" y="85587"/>
            <a:ext cx="1243193" cy="1243193"/>
          </a:xfrm>
          <a:prstGeom prst="rect">
            <a:avLst/>
          </a:prstGeom>
        </p:spPr>
      </p:pic>
      <p:sp>
        <p:nvSpPr>
          <p:cNvPr id="3" name="TextBox 2">
            <a:extLst>
              <a:ext uri="{FF2B5EF4-FFF2-40B4-BE49-F238E27FC236}">
                <a16:creationId xmlns:a16="http://schemas.microsoft.com/office/drawing/2014/main" id="{7DAA301A-A27F-C9BC-92DF-B457EAAD2BED}"/>
              </a:ext>
            </a:extLst>
          </p:cNvPr>
          <p:cNvSpPr txBox="1"/>
          <p:nvPr/>
        </p:nvSpPr>
        <p:spPr>
          <a:xfrm>
            <a:off x="6507923" y="2269888"/>
            <a:ext cx="4385186" cy="3303405"/>
          </a:xfrm>
          <a:prstGeom prst="rect">
            <a:avLst/>
          </a:prstGeom>
          <a:noFill/>
        </p:spPr>
        <p:txBody>
          <a:bodyPr wrap="square" rtlCol="0">
            <a:spAutoFit/>
          </a:bodyPr>
          <a:lstStyle/>
          <a:p>
            <a:pPr marL="0" indent="0">
              <a:lnSpc>
                <a:spcPct val="160000"/>
              </a:lnSpc>
              <a:buNone/>
            </a:pPr>
            <a:r>
              <a:rPr lang="en-US" sz="1500" b="1" dirty="0">
                <a:solidFill>
                  <a:schemeClr val="accent6">
                    <a:lumMod val="75000"/>
                  </a:schemeClr>
                </a:solidFill>
                <a:latin typeface="Lao UI" panose="020B0502040204020203" pitchFamily="34" charset="0"/>
                <a:cs typeface="Lao UI" panose="020B0502040204020203" pitchFamily="34" charset="0"/>
              </a:rPr>
              <a:t>Final Takeaway</a:t>
            </a:r>
          </a:p>
          <a:p>
            <a:pPr marL="285750" indent="-285750">
              <a:lnSpc>
                <a:spcPct val="160000"/>
              </a:lnSpc>
              <a:buFont typeface="Arial" panose="020B0604020202020204" pitchFamily="34" charset="0"/>
              <a:buChar char="•"/>
            </a:pPr>
            <a:r>
              <a:rPr lang="en-US" sz="1500" dirty="0">
                <a:latin typeface="Lao UI" panose="020B0502040204020203" pitchFamily="34" charset="0"/>
                <a:cs typeface="Lao UI" panose="020B0502040204020203" pitchFamily="34" charset="0"/>
              </a:rPr>
              <a:t>Developed </a:t>
            </a:r>
            <a:r>
              <a:rPr lang="en-US" sz="1500" dirty="0" err="1">
                <a:latin typeface="Lao UI" panose="020B0502040204020203" pitchFamily="34" charset="0"/>
                <a:cs typeface="Lao UI" panose="020B0502040204020203" pitchFamily="34" charset="0"/>
              </a:rPr>
              <a:t>GenDF</a:t>
            </a:r>
            <a:r>
              <a:rPr lang="en-US" sz="1500" dirty="0">
                <a:latin typeface="Lao UI" panose="020B0502040204020203" pitchFamily="34" charset="0"/>
                <a:cs typeface="Lao UI" panose="020B0502040204020203" pitchFamily="34" charset="0"/>
              </a:rPr>
              <a:t>, a modular deepfake detection system integrating RL, CL, and TTT</a:t>
            </a:r>
          </a:p>
          <a:p>
            <a:pPr marL="285750" indent="-285750">
              <a:lnSpc>
                <a:spcPct val="160000"/>
              </a:lnSpc>
              <a:buFont typeface="Arial" panose="020B0604020202020204" pitchFamily="34" charset="0"/>
              <a:buChar char="•"/>
            </a:pPr>
            <a:r>
              <a:rPr lang="en-US" sz="1500" dirty="0">
                <a:latin typeface="Lao UI" panose="020B0502040204020203" pitchFamily="34" charset="0"/>
                <a:cs typeface="Lao UI" panose="020B0502040204020203" pitchFamily="34" charset="0"/>
              </a:rPr>
              <a:t>Achieved project aim and validated adaptability under constraints</a:t>
            </a:r>
          </a:p>
          <a:p>
            <a:pPr marL="285750" indent="-285750">
              <a:lnSpc>
                <a:spcPct val="160000"/>
              </a:lnSpc>
              <a:buFont typeface="Arial" panose="020B0604020202020204" pitchFamily="34" charset="0"/>
              <a:buChar char="•"/>
            </a:pPr>
            <a:r>
              <a:rPr lang="en-US" sz="1500" dirty="0">
                <a:latin typeface="Lao UI" panose="020B0502040204020203" pitchFamily="34" charset="0"/>
                <a:cs typeface="Lao UI" panose="020B0502040204020203" pitchFamily="34" charset="0"/>
              </a:rPr>
              <a:t>Version B (RL + CL) achieved the highest performance across all metrics and inference speed</a:t>
            </a:r>
          </a:p>
          <a:p>
            <a:pPr marL="0" indent="0">
              <a:lnSpc>
                <a:spcPct val="160000"/>
              </a:lnSpc>
              <a:buNone/>
            </a:pPr>
            <a:endParaRPr lang="en-US" sz="1200" dirty="0">
              <a:latin typeface="Lao UI" panose="020B0502040204020203" pitchFamily="34" charset="0"/>
              <a:cs typeface="Lao UI" panose="020B0502040204020203" pitchFamily="34" charset="0"/>
            </a:endParaRPr>
          </a:p>
        </p:txBody>
      </p:sp>
      <p:sp>
        <p:nvSpPr>
          <p:cNvPr id="18" name="TextBox 17">
            <a:extLst>
              <a:ext uri="{FF2B5EF4-FFF2-40B4-BE49-F238E27FC236}">
                <a16:creationId xmlns:a16="http://schemas.microsoft.com/office/drawing/2014/main" id="{6DCE7662-70C4-5450-AC8D-58626F736E55}"/>
              </a:ext>
            </a:extLst>
          </p:cNvPr>
          <p:cNvSpPr txBox="1"/>
          <p:nvPr/>
        </p:nvSpPr>
        <p:spPr>
          <a:xfrm>
            <a:off x="1046644" y="1328780"/>
            <a:ext cx="5034116" cy="5585696"/>
          </a:xfrm>
          <a:prstGeom prst="rect">
            <a:avLst/>
          </a:prstGeom>
          <a:noFill/>
        </p:spPr>
        <p:txBody>
          <a:bodyPr wrap="square" rtlCol="0">
            <a:spAutoFit/>
          </a:bodyPr>
          <a:lstStyle/>
          <a:p>
            <a:pPr marL="0" indent="0">
              <a:lnSpc>
                <a:spcPct val="160000"/>
              </a:lnSpc>
              <a:buNone/>
            </a:pPr>
            <a:r>
              <a:rPr lang="en-US" sz="1500" b="1" dirty="0">
                <a:solidFill>
                  <a:schemeClr val="accent6">
                    <a:lumMod val="75000"/>
                  </a:schemeClr>
                </a:solidFill>
                <a:latin typeface="Lao UI" panose="020B0502040204020203" pitchFamily="34" charset="0"/>
                <a:cs typeface="Lao UI" panose="020B0502040204020203" pitchFamily="34" charset="0"/>
              </a:rPr>
              <a:t>New Skills </a:t>
            </a:r>
          </a:p>
          <a:p>
            <a:pPr marL="285750" indent="-285750">
              <a:lnSpc>
                <a:spcPct val="160000"/>
              </a:lnSpc>
              <a:buFont typeface="Arial" panose="020B0604020202020204" pitchFamily="34" charset="0"/>
              <a:buChar char="•"/>
            </a:pPr>
            <a:r>
              <a:rPr lang="en-US" sz="1500" dirty="0">
                <a:latin typeface="Lao UI" panose="020B0502040204020203" pitchFamily="34" charset="0"/>
                <a:cs typeface="Lao UI" panose="020B0502040204020203" pitchFamily="34" charset="0"/>
              </a:rPr>
              <a:t>Implemented PPO-based augmentation</a:t>
            </a:r>
          </a:p>
          <a:p>
            <a:pPr marL="285750" indent="-285750">
              <a:lnSpc>
                <a:spcPct val="160000"/>
              </a:lnSpc>
              <a:buFont typeface="Arial" panose="020B0604020202020204" pitchFamily="34" charset="0"/>
              <a:buChar char="•"/>
            </a:pPr>
            <a:r>
              <a:rPr lang="en-US" sz="1500" dirty="0">
                <a:latin typeface="Lao UI" panose="020B0502040204020203" pitchFamily="34" charset="0"/>
                <a:cs typeface="Lao UI" panose="020B0502040204020203" pitchFamily="34" charset="0"/>
              </a:rPr>
              <a:t>Applied Contrastive Learning for feature consistency</a:t>
            </a:r>
          </a:p>
          <a:p>
            <a:pPr marL="285750" indent="-285750">
              <a:lnSpc>
                <a:spcPct val="160000"/>
              </a:lnSpc>
              <a:buFont typeface="Arial" panose="020B0604020202020204" pitchFamily="34" charset="0"/>
              <a:buChar char="•"/>
            </a:pPr>
            <a:r>
              <a:rPr lang="en-US" sz="1500" dirty="0">
                <a:latin typeface="Lao UI" panose="020B0502040204020203" pitchFamily="34" charset="0"/>
                <a:cs typeface="Lao UI" panose="020B0502040204020203" pitchFamily="34" charset="0"/>
              </a:rPr>
              <a:t>Integrated Test-Time Training with KL-regularization</a:t>
            </a:r>
          </a:p>
          <a:p>
            <a:pPr marL="285750" indent="-285750">
              <a:lnSpc>
                <a:spcPct val="160000"/>
              </a:lnSpc>
              <a:buFont typeface="Arial" panose="020B0604020202020204" pitchFamily="34" charset="0"/>
              <a:buChar char="•"/>
            </a:pPr>
            <a:r>
              <a:rPr lang="en-US" sz="1500" dirty="0">
                <a:latin typeface="Lao UI" panose="020B0502040204020203" pitchFamily="34" charset="0"/>
                <a:cs typeface="Lao UI" panose="020B0502040204020203" pitchFamily="34" charset="0"/>
              </a:rPr>
              <a:t>Developed </a:t>
            </a:r>
            <a:r>
              <a:rPr lang="en-US" sz="1500" dirty="0" err="1">
                <a:latin typeface="Lao UI" panose="020B0502040204020203" pitchFamily="34" charset="0"/>
                <a:cs typeface="Lao UI" panose="020B0502040204020203" pitchFamily="34" charset="0"/>
              </a:rPr>
              <a:t>Streamlit</a:t>
            </a:r>
            <a:r>
              <a:rPr lang="en-US" sz="1500" dirty="0">
                <a:latin typeface="Lao UI" panose="020B0502040204020203" pitchFamily="34" charset="0"/>
                <a:cs typeface="Lao UI" panose="020B0502040204020203" pitchFamily="34" charset="0"/>
              </a:rPr>
              <a:t> UI with Grad-CAM</a:t>
            </a:r>
          </a:p>
          <a:p>
            <a:pPr marL="285750" indent="-285750">
              <a:lnSpc>
                <a:spcPct val="160000"/>
              </a:lnSpc>
              <a:buFont typeface="Arial" panose="020B0604020202020204" pitchFamily="34" charset="0"/>
              <a:buChar char="•"/>
            </a:pPr>
            <a:r>
              <a:rPr lang="en-US" sz="1500" dirty="0">
                <a:latin typeface="Lao UI" panose="020B0502040204020203" pitchFamily="34" charset="0"/>
                <a:cs typeface="Lao UI" panose="020B0502040204020203" pitchFamily="34" charset="0"/>
              </a:rPr>
              <a:t>Built structured evaluation pipelines</a:t>
            </a:r>
          </a:p>
          <a:p>
            <a:pPr marL="285750" indent="-285750">
              <a:lnSpc>
                <a:spcPct val="160000"/>
              </a:lnSpc>
              <a:buFont typeface="Arial" panose="020B0604020202020204" pitchFamily="34" charset="0"/>
              <a:buChar char="•"/>
            </a:pPr>
            <a:r>
              <a:rPr lang="en-US" sz="1500" dirty="0">
                <a:latin typeface="Lao UI" panose="020B0502040204020203" pitchFamily="34" charset="0"/>
                <a:cs typeface="Lao UI" panose="020B0502040204020203" pitchFamily="34" charset="0"/>
              </a:rPr>
              <a:t>Learnt adding techniques to decrease overfitting</a:t>
            </a:r>
          </a:p>
          <a:p>
            <a:pPr marL="0" indent="0">
              <a:lnSpc>
                <a:spcPct val="160000"/>
              </a:lnSpc>
              <a:buNone/>
            </a:pPr>
            <a:endParaRPr lang="en-US" sz="1500" dirty="0">
              <a:latin typeface="Lao UI" panose="020B0502040204020203" pitchFamily="34" charset="0"/>
              <a:cs typeface="Lao UI" panose="020B0502040204020203" pitchFamily="34" charset="0"/>
            </a:endParaRPr>
          </a:p>
          <a:p>
            <a:pPr marL="0" indent="0">
              <a:lnSpc>
                <a:spcPct val="160000"/>
              </a:lnSpc>
              <a:buNone/>
            </a:pPr>
            <a:r>
              <a:rPr lang="en-US" sz="1500" b="1" dirty="0">
                <a:solidFill>
                  <a:schemeClr val="accent6">
                    <a:lumMod val="75000"/>
                  </a:schemeClr>
                </a:solidFill>
                <a:latin typeface="Lao UI" panose="020B0502040204020203" pitchFamily="34" charset="0"/>
                <a:cs typeface="Lao UI" panose="020B0502040204020203" pitchFamily="34" charset="0"/>
              </a:rPr>
              <a:t>Use of Existing Skills</a:t>
            </a:r>
          </a:p>
          <a:p>
            <a:pPr marL="285750" indent="-285750">
              <a:lnSpc>
                <a:spcPct val="160000"/>
              </a:lnSpc>
              <a:buFont typeface="Arial" panose="020B0604020202020204" pitchFamily="34" charset="0"/>
              <a:buChar char="•"/>
            </a:pPr>
            <a:r>
              <a:rPr lang="en-US" sz="1500" dirty="0">
                <a:latin typeface="Lao UI" panose="020B0502040204020203" pitchFamily="34" charset="0"/>
                <a:cs typeface="Lao UI" panose="020B0502040204020203" pitchFamily="34" charset="0"/>
              </a:rPr>
              <a:t>Used Python and coding knowledge gained from IIT</a:t>
            </a:r>
          </a:p>
          <a:p>
            <a:pPr marL="285750" indent="-285750">
              <a:lnSpc>
                <a:spcPct val="160000"/>
              </a:lnSpc>
              <a:buFont typeface="Arial" panose="020B0604020202020204" pitchFamily="34" charset="0"/>
              <a:buChar char="•"/>
            </a:pPr>
            <a:r>
              <a:rPr lang="en-US" sz="1500" dirty="0">
                <a:latin typeface="Lao UI" panose="020B0502040204020203" pitchFamily="34" charset="0"/>
                <a:cs typeface="Lao UI" panose="020B0502040204020203" pitchFamily="34" charset="0"/>
              </a:rPr>
              <a:t>Applied knowledge from ML, especially from applied AI module</a:t>
            </a:r>
          </a:p>
          <a:p>
            <a:pPr marL="285750" indent="-285750">
              <a:lnSpc>
                <a:spcPct val="160000"/>
              </a:lnSpc>
              <a:buFont typeface="Arial" panose="020B0604020202020204" pitchFamily="34" charset="0"/>
              <a:buChar char="•"/>
            </a:pPr>
            <a:r>
              <a:rPr lang="en-US" sz="1500" dirty="0">
                <a:latin typeface="Lao UI" panose="020B0502040204020203" pitchFamily="34" charset="0"/>
                <a:cs typeface="Lao UI" panose="020B0502040204020203" pitchFamily="34" charset="0"/>
              </a:rPr>
              <a:t>Leveraged experience from internship with work management</a:t>
            </a:r>
          </a:p>
          <a:p>
            <a:pPr marL="285750" indent="-285750">
              <a:lnSpc>
                <a:spcPct val="160000"/>
              </a:lnSpc>
              <a:buFont typeface="Arial" panose="020B0604020202020204" pitchFamily="34" charset="0"/>
              <a:buChar char="•"/>
            </a:pPr>
            <a:r>
              <a:rPr lang="en-US" sz="1500" dirty="0">
                <a:latin typeface="Lao UI" panose="020B0502040204020203" pitchFamily="34" charset="0"/>
                <a:cs typeface="Lao UI" panose="020B0502040204020203" pitchFamily="34" charset="0"/>
              </a:rPr>
              <a:t>Used academic research and writing from SDGP </a:t>
            </a:r>
            <a:endParaRPr lang="en-US" sz="1500" dirty="0"/>
          </a:p>
        </p:txBody>
      </p:sp>
    </p:spTree>
    <p:extLst>
      <p:ext uri="{BB962C8B-B14F-4D97-AF65-F5344CB8AC3E}">
        <p14:creationId xmlns:p14="http://schemas.microsoft.com/office/powerpoint/2010/main" val="213531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157F9-654D-D5CA-E3C7-2EA75A0AE417}"/>
              </a:ext>
            </a:extLst>
          </p:cNvPr>
          <p:cNvSpPr>
            <a:spLocks noGrp="1"/>
          </p:cNvSpPr>
          <p:nvPr>
            <p:ph type="title"/>
          </p:nvPr>
        </p:nvSpPr>
        <p:spPr>
          <a:xfrm>
            <a:off x="969067" y="180058"/>
            <a:ext cx="2187088" cy="557784"/>
          </a:xfrm>
        </p:spPr>
        <p:txBody>
          <a:bodyPr/>
          <a:lstStyle/>
          <a:p>
            <a:r>
              <a:rPr lang="en-US" dirty="0"/>
              <a:t>Agenda</a:t>
            </a:r>
          </a:p>
        </p:txBody>
      </p:sp>
      <p:sp>
        <p:nvSpPr>
          <p:cNvPr id="4" name="Content Placeholder 3">
            <a:extLst>
              <a:ext uri="{FF2B5EF4-FFF2-40B4-BE49-F238E27FC236}">
                <a16:creationId xmlns:a16="http://schemas.microsoft.com/office/drawing/2014/main" id="{774DEC0D-0382-8FFA-49DF-66B5AAF0796D}"/>
              </a:ext>
            </a:extLst>
          </p:cNvPr>
          <p:cNvSpPr>
            <a:spLocks noGrp="1"/>
          </p:cNvSpPr>
          <p:nvPr>
            <p:ph sz="quarter" idx="13"/>
          </p:nvPr>
        </p:nvSpPr>
        <p:spPr>
          <a:xfrm>
            <a:off x="969067" y="809096"/>
            <a:ext cx="6556375" cy="5575628"/>
          </a:xfrm>
        </p:spPr>
        <p:txBody>
          <a:bodyPr>
            <a:noAutofit/>
          </a:bodyPr>
          <a:lstStyle/>
          <a:p>
            <a:pPr>
              <a:lnSpc>
                <a:spcPct val="100000"/>
              </a:lnSpc>
              <a:spcBef>
                <a:spcPts val="600"/>
              </a:spcBef>
            </a:pPr>
            <a:r>
              <a:rPr lang="en-US" sz="1800" dirty="0">
                <a:latin typeface="Lao UI" panose="020B0502040204020203" pitchFamily="34" charset="0"/>
                <a:cs typeface="Lao UI" panose="020B0502040204020203" pitchFamily="34" charset="0"/>
              </a:rPr>
              <a:t>Problem Background</a:t>
            </a:r>
          </a:p>
          <a:p>
            <a:pPr>
              <a:lnSpc>
                <a:spcPct val="100000"/>
              </a:lnSpc>
              <a:spcBef>
                <a:spcPts val="600"/>
              </a:spcBef>
            </a:pPr>
            <a:r>
              <a:rPr lang="en-US" sz="1800" dirty="0">
                <a:latin typeface="Lao UI" panose="020B0502040204020203" pitchFamily="34" charset="0"/>
                <a:cs typeface="Lao UI" panose="020B0502040204020203" pitchFamily="34" charset="0"/>
              </a:rPr>
              <a:t>Research Gap and Objectives</a:t>
            </a:r>
          </a:p>
          <a:p>
            <a:pPr>
              <a:lnSpc>
                <a:spcPct val="100000"/>
              </a:lnSpc>
              <a:spcBef>
                <a:spcPts val="600"/>
              </a:spcBef>
            </a:pPr>
            <a:r>
              <a:rPr lang="en-US" sz="1800" dirty="0">
                <a:latin typeface="Lao UI" panose="020B0502040204020203" pitchFamily="34" charset="0"/>
                <a:cs typeface="Lao UI" panose="020B0502040204020203" pitchFamily="34" charset="0"/>
              </a:rPr>
              <a:t>Project Aim</a:t>
            </a:r>
          </a:p>
          <a:p>
            <a:pPr>
              <a:lnSpc>
                <a:spcPct val="100000"/>
              </a:lnSpc>
              <a:spcBef>
                <a:spcPts val="600"/>
              </a:spcBef>
            </a:pPr>
            <a:r>
              <a:rPr lang="en-US" sz="1800" kern="100" dirty="0">
                <a:latin typeface="Lao UI" panose="020B0502040204020203" pitchFamily="34" charset="0"/>
                <a:ea typeface="Times New Roman" panose="02020603050405020304" pitchFamily="18" charset="0"/>
                <a:cs typeface="Lao UI" panose="020B0502040204020203" pitchFamily="34" charset="0"/>
              </a:rPr>
              <a:t>The </a:t>
            </a:r>
            <a:r>
              <a:rPr lang="en-US" sz="1800" kern="100" dirty="0" err="1">
                <a:latin typeface="Lao UI" panose="020B0502040204020203" pitchFamily="34" charset="0"/>
                <a:ea typeface="Times New Roman" panose="02020603050405020304" pitchFamily="18" charset="0"/>
                <a:cs typeface="Lao UI" panose="020B0502040204020203" pitchFamily="34" charset="0"/>
              </a:rPr>
              <a:t>GenDF</a:t>
            </a:r>
            <a:r>
              <a:rPr lang="en-US" sz="1800" kern="100" dirty="0">
                <a:latin typeface="Lao UI" panose="020B0502040204020203" pitchFamily="34" charset="0"/>
                <a:ea typeface="Times New Roman" panose="02020603050405020304" pitchFamily="18" charset="0"/>
                <a:cs typeface="Lao UI" panose="020B0502040204020203" pitchFamily="34" charset="0"/>
              </a:rPr>
              <a:t> Framework</a:t>
            </a:r>
          </a:p>
          <a:p>
            <a:pPr>
              <a:lnSpc>
                <a:spcPct val="100000"/>
              </a:lnSpc>
              <a:spcBef>
                <a:spcPts val="600"/>
              </a:spcBef>
            </a:pPr>
            <a:r>
              <a:rPr lang="en-US" sz="1800" kern="100" dirty="0">
                <a:effectLst/>
                <a:latin typeface="Lao UI" panose="020B0502040204020203" pitchFamily="34" charset="0"/>
                <a:ea typeface="Times New Roman" panose="02020603050405020304" pitchFamily="18" charset="0"/>
                <a:cs typeface="Lao UI" panose="020B0502040204020203" pitchFamily="34" charset="0"/>
              </a:rPr>
              <a:t>System Architecture</a:t>
            </a:r>
          </a:p>
          <a:p>
            <a:pPr>
              <a:lnSpc>
                <a:spcPct val="100000"/>
              </a:lnSpc>
              <a:spcBef>
                <a:spcPts val="600"/>
              </a:spcBef>
            </a:pPr>
            <a:r>
              <a:rPr lang="en-US" sz="1800" kern="100" dirty="0">
                <a:latin typeface="Lao UI" panose="020B0502040204020203" pitchFamily="34" charset="0"/>
                <a:ea typeface="Times New Roman" panose="02020603050405020304" pitchFamily="18" charset="0"/>
                <a:cs typeface="Lao UI" panose="020B0502040204020203" pitchFamily="34" charset="0"/>
              </a:rPr>
              <a:t>Implementation- Technology Stack</a:t>
            </a:r>
          </a:p>
          <a:p>
            <a:pPr>
              <a:lnSpc>
                <a:spcPct val="100000"/>
              </a:lnSpc>
              <a:spcBef>
                <a:spcPts val="600"/>
              </a:spcBef>
            </a:pPr>
            <a:r>
              <a:rPr lang="en-US" sz="1800" kern="100" dirty="0">
                <a:latin typeface="Lao UI" panose="020B0502040204020203" pitchFamily="34" charset="0"/>
                <a:ea typeface="Times New Roman" panose="02020603050405020304" pitchFamily="18" charset="0"/>
                <a:cs typeface="Lao UI" panose="020B0502040204020203" pitchFamily="34" charset="0"/>
              </a:rPr>
              <a:t>Demonstration of the software</a:t>
            </a:r>
          </a:p>
          <a:p>
            <a:pPr>
              <a:lnSpc>
                <a:spcPct val="100000"/>
              </a:lnSpc>
              <a:spcBef>
                <a:spcPts val="600"/>
              </a:spcBef>
            </a:pPr>
            <a:r>
              <a:rPr lang="en-US" sz="1800" kern="100" dirty="0">
                <a:latin typeface="Lao UI" panose="020B0502040204020203" pitchFamily="34" charset="0"/>
                <a:ea typeface="Times New Roman" panose="02020603050405020304" pitchFamily="18" charset="0"/>
                <a:cs typeface="Lao UI" panose="020B0502040204020203" pitchFamily="34" charset="0"/>
              </a:rPr>
              <a:t>Testing and Evaluation</a:t>
            </a:r>
          </a:p>
          <a:p>
            <a:pPr>
              <a:lnSpc>
                <a:spcPct val="100000"/>
              </a:lnSpc>
              <a:spcBef>
                <a:spcPts val="600"/>
              </a:spcBef>
            </a:pPr>
            <a:r>
              <a:rPr lang="en-US" sz="1800" kern="100" dirty="0">
                <a:latin typeface="Lao UI" panose="020B0502040204020203" pitchFamily="34" charset="0"/>
                <a:ea typeface="Times New Roman" panose="02020603050405020304" pitchFamily="18" charset="0"/>
                <a:cs typeface="Lao UI" panose="020B0502040204020203" pitchFamily="34" charset="0"/>
              </a:rPr>
              <a:t>Novelty</a:t>
            </a:r>
          </a:p>
          <a:p>
            <a:pPr>
              <a:lnSpc>
                <a:spcPct val="100000"/>
              </a:lnSpc>
              <a:spcBef>
                <a:spcPts val="600"/>
              </a:spcBef>
            </a:pPr>
            <a:r>
              <a:rPr lang="en-US" sz="1800" dirty="0">
                <a:latin typeface="Lao UI" panose="020B0502040204020203" pitchFamily="34" charset="0"/>
                <a:cs typeface="Lao UI" panose="020B0502040204020203" pitchFamily="34" charset="0"/>
              </a:rPr>
              <a:t>Conclusion and Future Work </a:t>
            </a:r>
            <a:endParaRPr lang="en-US" sz="1800" kern="100" dirty="0">
              <a:latin typeface="Lao UI" panose="020B0502040204020203" pitchFamily="34" charset="0"/>
              <a:ea typeface="Times New Roman" panose="02020603050405020304" pitchFamily="18" charset="0"/>
              <a:cs typeface="Lao UI" panose="020B0502040204020203" pitchFamily="34" charset="0"/>
            </a:endParaRPr>
          </a:p>
          <a:p>
            <a:pPr>
              <a:lnSpc>
                <a:spcPct val="100000"/>
              </a:lnSpc>
            </a:pPr>
            <a:endParaRPr lang="en-US" sz="1400" kern="100" dirty="0">
              <a:ea typeface="Times New Roman" panose="02020603050405020304" pitchFamily="18" charset="0"/>
              <a:cs typeface="Times New Roman" panose="02020603050405020304" pitchFamily="18" charset="0"/>
            </a:endParaRPr>
          </a:p>
          <a:p>
            <a:endParaRPr lang="en-US" sz="1400" kern="100" dirty="0">
              <a:effectLst/>
              <a:ea typeface="Times New Roman" panose="02020603050405020304" pitchFamily="18" charset="0"/>
              <a:cs typeface="Times New Roman" panose="02020603050405020304" pitchFamily="18" charset="0"/>
            </a:endParaRPr>
          </a:p>
          <a:p>
            <a:endParaRPr lang="en-US" sz="1400" dirty="0"/>
          </a:p>
          <a:p>
            <a:endParaRPr lang="en-US" sz="1400" dirty="0"/>
          </a:p>
          <a:p>
            <a:endParaRPr lang="en-US" sz="1400" b="1" dirty="0"/>
          </a:p>
          <a:p>
            <a:endParaRPr lang="en-US" sz="1400" dirty="0"/>
          </a:p>
          <a:p>
            <a:endParaRPr lang="en-US" sz="1400" dirty="0"/>
          </a:p>
        </p:txBody>
      </p:sp>
      <p:sp>
        <p:nvSpPr>
          <p:cNvPr id="6" name="Slide Number Placeholder 5">
            <a:extLst>
              <a:ext uri="{FF2B5EF4-FFF2-40B4-BE49-F238E27FC236}">
                <a16:creationId xmlns:a16="http://schemas.microsoft.com/office/drawing/2014/main" id="{A589999C-68E8-1155-AB4F-CA9F02F8E436}"/>
              </a:ext>
            </a:extLst>
          </p:cNvPr>
          <p:cNvSpPr>
            <a:spLocks noGrp="1"/>
          </p:cNvSpPr>
          <p:nvPr>
            <p:ph type="sldNum" sz="quarter" idx="11"/>
          </p:nvPr>
        </p:nvSpPr>
        <p:spPr/>
        <p:txBody>
          <a:bodyPr/>
          <a:lstStyle/>
          <a:p>
            <a:fld id="{B67B645E-C5E5-4727-B977-D372A0AA71D9}" type="slidenum">
              <a:rPr lang="en-US" smtClean="0"/>
              <a:pPr/>
              <a:t>2</a:t>
            </a:fld>
            <a:endParaRPr lang="en-US" dirty="0"/>
          </a:p>
        </p:txBody>
      </p:sp>
      <p:pic>
        <p:nvPicPr>
          <p:cNvPr id="12" name="Picture 11" descr="A clipboard with a clock and a paper&#10;&#10;AI-generated content may be incorrect.">
            <a:extLst>
              <a:ext uri="{FF2B5EF4-FFF2-40B4-BE49-F238E27FC236}">
                <a16:creationId xmlns:a16="http://schemas.microsoft.com/office/drawing/2014/main" id="{B9C13AA1-F3C1-11F6-C055-62C76D01E2E6}"/>
              </a:ext>
            </a:extLst>
          </p:cNvPr>
          <p:cNvPicPr>
            <a:picLocks noChangeAspect="1"/>
          </p:cNvPicPr>
          <p:nvPr/>
        </p:nvPicPr>
        <p:blipFill>
          <a:blip r:embed="rId2"/>
          <a:stretch>
            <a:fillRect/>
          </a:stretch>
        </p:blipFill>
        <p:spPr>
          <a:xfrm>
            <a:off x="4709652" y="1471033"/>
            <a:ext cx="3487157" cy="3487157"/>
          </a:xfrm>
          <a:prstGeom prst="rect">
            <a:avLst/>
          </a:prstGeom>
        </p:spPr>
      </p:pic>
      <p:pic>
        <p:nvPicPr>
          <p:cNvPr id="14" name="Picture 13" descr="A screenshot of a computer screen&#10;&#10;AI-generated content may be incorrect.">
            <a:extLst>
              <a:ext uri="{FF2B5EF4-FFF2-40B4-BE49-F238E27FC236}">
                <a16:creationId xmlns:a16="http://schemas.microsoft.com/office/drawing/2014/main" id="{521D2F3B-EA61-1E60-AA13-A923ACBD54CC}"/>
              </a:ext>
            </a:extLst>
          </p:cNvPr>
          <p:cNvPicPr>
            <a:picLocks noChangeAspect="1"/>
          </p:cNvPicPr>
          <p:nvPr/>
        </p:nvPicPr>
        <p:blipFill>
          <a:blip r:embed="rId3"/>
          <a:stretch>
            <a:fillRect/>
          </a:stretch>
        </p:blipFill>
        <p:spPr>
          <a:xfrm>
            <a:off x="6946213" y="706436"/>
            <a:ext cx="1529193" cy="1529193"/>
          </a:xfrm>
          <a:prstGeom prst="rect">
            <a:avLst/>
          </a:prstGeom>
        </p:spPr>
      </p:pic>
    </p:spTree>
    <p:extLst>
      <p:ext uri="{BB962C8B-B14F-4D97-AF65-F5344CB8AC3E}">
        <p14:creationId xmlns:p14="http://schemas.microsoft.com/office/powerpoint/2010/main" val="2151125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59BBF-D2C5-C64E-B141-7EB6C1CCDF3E}"/>
              </a:ext>
            </a:extLst>
          </p:cNvPr>
          <p:cNvSpPr>
            <a:spLocks noGrp="1"/>
          </p:cNvSpPr>
          <p:nvPr>
            <p:ph type="title"/>
          </p:nvPr>
        </p:nvSpPr>
        <p:spPr>
          <a:xfrm>
            <a:off x="856488" y="439795"/>
            <a:ext cx="10479024" cy="557784"/>
          </a:xfrm>
        </p:spPr>
        <p:txBody>
          <a:bodyPr/>
          <a:lstStyle/>
          <a:p>
            <a:r>
              <a:rPr lang="en-US" dirty="0"/>
              <a:t>Publication</a:t>
            </a:r>
          </a:p>
        </p:txBody>
      </p:sp>
      <p:sp>
        <p:nvSpPr>
          <p:cNvPr id="5" name="Slide Number Placeholder 4">
            <a:extLst>
              <a:ext uri="{FF2B5EF4-FFF2-40B4-BE49-F238E27FC236}">
                <a16:creationId xmlns:a16="http://schemas.microsoft.com/office/drawing/2014/main" id="{3C5C454D-8ECF-340E-93A3-0F29A6AF16C1}"/>
              </a:ext>
            </a:extLst>
          </p:cNvPr>
          <p:cNvSpPr>
            <a:spLocks noGrp="1"/>
          </p:cNvSpPr>
          <p:nvPr>
            <p:ph type="sldNum" sz="quarter" idx="11"/>
          </p:nvPr>
        </p:nvSpPr>
        <p:spPr/>
        <p:txBody>
          <a:bodyPr/>
          <a:lstStyle/>
          <a:p>
            <a:fld id="{B67B645E-C5E5-4727-B977-D372A0AA71D9}" type="slidenum">
              <a:rPr lang="en-US" smtClean="0"/>
              <a:pPr/>
              <a:t>20</a:t>
            </a:fld>
            <a:endParaRPr lang="en-US" dirty="0"/>
          </a:p>
        </p:txBody>
      </p:sp>
      <p:sp>
        <p:nvSpPr>
          <p:cNvPr id="7" name="TextBox 6">
            <a:extLst>
              <a:ext uri="{FF2B5EF4-FFF2-40B4-BE49-F238E27FC236}">
                <a16:creationId xmlns:a16="http://schemas.microsoft.com/office/drawing/2014/main" id="{BDED37C6-9A72-8CA5-5729-B5C8AA2C21C4}"/>
              </a:ext>
            </a:extLst>
          </p:cNvPr>
          <p:cNvSpPr txBox="1"/>
          <p:nvPr/>
        </p:nvSpPr>
        <p:spPr>
          <a:xfrm>
            <a:off x="1357391" y="875769"/>
            <a:ext cx="9477215" cy="5539978"/>
          </a:xfrm>
          <a:prstGeom prst="rect">
            <a:avLst/>
          </a:prstGeom>
          <a:solidFill>
            <a:schemeClr val="accent6">
              <a:lumMod val="50000"/>
            </a:schemeClr>
          </a:solidFill>
        </p:spPr>
        <p:txBody>
          <a:bodyPr wrap="square" rtlCol="0">
            <a:spAutoFit/>
          </a:bodyPr>
          <a:lstStyle/>
          <a:p>
            <a:r>
              <a:rPr lang="en-US" sz="1600" b="1" dirty="0">
                <a:solidFill>
                  <a:schemeClr val="bg1"/>
                </a:solidFill>
                <a:latin typeface="Lao UI" panose="020B0502040204020203" pitchFamily="34" charset="0"/>
                <a:cs typeface="Lao UI" panose="020B0502040204020203" pitchFamily="34" charset="0"/>
              </a:rPr>
              <a:t>Abstract based on </a:t>
            </a:r>
            <a:r>
              <a:rPr lang="en-US" sz="1600" b="1" dirty="0" err="1">
                <a:solidFill>
                  <a:schemeClr val="bg1"/>
                </a:solidFill>
                <a:latin typeface="Lao UI" panose="020B0502040204020203" pitchFamily="34" charset="0"/>
                <a:cs typeface="Lao UI" panose="020B0502040204020203" pitchFamily="34" charset="0"/>
              </a:rPr>
              <a:t>GenDF</a:t>
            </a:r>
            <a:r>
              <a:rPr lang="en-US" sz="1600" b="1" dirty="0">
                <a:solidFill>
                  <a:schemeClr val="bg1"/>
                </a:solidFill>
                <a:latin typeface="Lao UI" panose="020B0502040204020203" pitchFamily="34" charset="0"/>
                <a:cs typeface="Lao UI" panose="020B0502040204020203" pitchFamily="34" charset="0"/>
              </a:rPr>
              <a:t> accepted at IRCE 2025; extended abstract paper currently under review</a:t>
            </a:r>
          </a:p>
          <a:p>
            <a:endParaRPr lang="en-US" sz="1600" b="1" dirty="0">
              <a:solidFill>
                <a:schemeClr val="bg1"/>
              </a:solidFill>
              <a:latin typeface="Lao UI" panose="020B0502040204020203" pitchFamily="34" charset="0"/>
              <a:cs typeface="Lao UI" panose="020B0502040204020203" pitchFamily="34" charset="0"/>
            </a:endParaRPr>
          </a:p>
          <a:p>
            <a:endParaRPr lang="en-US" sz="1600" b="1" dirty="0">
              <a:solidFill>
                <a:schemeClr val="bg1"/>
              </a:solidFill>
              <a:latin typeface="Lao UI" panose="020B0502040204020203" pitchFamily="34" charset="0"/>
              <a:cs typeface="Lao UI" panose="020B0502040204020203" pitchFamily="34" charset="0"/>
            </a:endParaRPr>
          </a:p>
          <a:p>
            <a:endParaRPr lang="en-US" sz="1600" b="1" dirty="0">
              <a:solidFill>
                <a:schemeClr val="bg1"/>
              </a:solidFill>
              <a:latin typeface="Lao UI" panose="020B0502040204020203" pitchFamily="34" charset="0"/>
              <a:cs typeface="Lao UI" panose="020B0502040204020203" pitchFamily="34" charset="0"/>
            </a:endParaRPr>
          </a:p>
          <a:p>
            <a:endParaRPr lang="en-US" sz="1600" b="1" dirty="0">
              <a:solidFill>
                <a:schemeClr val="bg1"/>
              </a:solidFill>
              <a:latin typeface="Lao UI" panose="020B0502040204020203" pitchFamily="34" charset="0"/>
              <a:cs typeface="Lao UI" panose="020B0502040204020203" pitchFamily="34" charset="0"/>
            </a:endParaRPr>
          </a:p>
          <a:p>
            <a:endParaRPr lang="en-US" sz="1600" b="1" dirty="0">
              <a:solidFill>
                <a:schemeClr val="bg1"/>
              </a:solidFill>
              <a:latin typeface="Lao UI" panose="020B0502040204020203" pitchFamily="34" charset="0"/>
              <a:cs typeface="Lao UI" panose="020B0502040204020203" pitchFamily="34" charset="0"/>
            </a:endParaRPr>
          </a:p>
          <a:p>
            <a:endParaRPr lang="en-US" sz="1600" b="1" dirty="0">
              <a:solidFill>
                <a:schemeClr val="bg1"/>
              </a:solidFill>
              <a:latin typeface="Lao UI" panose="020B0502040204020203" pitchFamily="34" charset="0"/>
              <a:cs typeface="Lao UI" panose="020B0502040204020203" pitchFamily="34" charset="0"/>
            </a:endParaRPr>
          </a:p>
          <a:p>
            <a:endParaRPr lang="en-US" sz="1600" b="1" dirty="0">
              <a:solidFill>
                <a:schemeClr val="accent6">
                  <a:lumMod val="50000"/>
                </a:schemeClr>
              </a:solidFill>
              <a:latin typeface="Lao UI" panose="020B0502040204020203" pitchFamily="34" charset="0"/>
              <a:cs typeface="Lao UI" panose="020B0502040204020203" pitchFamily="34" charset="0"/>
            </a:endParaRPr>
          </a:p>
          <a:p>
            <a:endParaRPr lang="en-US" sz="1600" b="1" dirty="0">
              <a:solidFill>
                <a:schemeClr val="accent6">
                  <a:lumMod val="50000"/>
                </a:schemeClr>
              </a:solidFill>
              <a:latin typeface="Lao UI" panose="020B0502040204020203" pitchFamily="34" charset="0"/>
              <a:cs typeface="Lao UI" panose="020B0502040204020203" pitchFamily="34" charset="0"/>
            </a:endParaRPr>
          </a:p>
          <a:p>
            <a:endParaRPr lang="en-US" sz="1600" b="1" dirty="0">
              <a:solidFill>
                <a:schemeClr val="accent6">
                  <a:lumMod val="50000"/>
                </a:schemeClr>
              </a:solidFill>
              <a:latin typeface="Lao UI" panose="020B0502040204020203" pitchFamily="34" charset="0"/>
              <a:cs typeface="Lao UI" panose="020B0502040204020203" pitchFamily="34" charset="0"/>
            </a:endParaRPr>
          </a:p>
          <a:p>
            <a:endParaRPr lang="en-US" sz="1600" b="1" dirty="0">
              <a:solidFill>
                <a:schemeClr val="accent6">
                  <a:lumMod val="50000"/>
                </a:schemeClr>
              </a:solidFill>
              <a:latin typeface="Lao UI" panose="020B0502040204020203" pitchFamily="34" charset="0"/>
              <a:cs typeface="Lao UI" panose="020B0502040204020203" pitchFamily="34" charset="0"/>
            </a:endParaRPr>
          </a:p>
          <a:p>
            <a:endParaRPr lang="en-US" sz="1600" b="1" dirty="0">
              <a:solidFill>
                <a:schemeClr val="accent6">
                  <a:lumMod val="50000"/>
                </a:schemeClr>
              </a:solidFill>
              <a:latin typeface="Lao UI" panose="020B0502040204020203" pitchFamily="34" charset="0"/>
              <a:cs typeface="Lao UI" panose="020B0502040204020203" pitchFamily="34" charset="0"/>
            </a:endParaRPr>
          </a:p>
          <a:p>
            <a:endParaRPr lang="en-US" sz="1600" b="1" dirty="0">
              <a:solidFill>
                <a:schemeClr val="accent6">
                  <a:lumMod val="50000"/>
                </a:schemeClr>
              </a:solidFill>
              <a:latin typeface="Lao UI" panose="020B0502040204020203" pitchFamily="34" charset="0"/>
              <a:cs typeface="Lao UI" panose="020B0502040204020203" pitchFamily="34" charset="0"/>
            </a:endParaRPr>
          </a:p>
          <a:p>
            <a:endParaRPr lang="en-US" sz="1600" b="1" dirty="0">
              <a:solidFill>
                <a:schemeClr val="accent6">
                  <a:lumMod val="50000"/>
                </a:schemeClr>
              </a:solidFill>
              <a:latin typeface="Lao UI" panose="020B0502040204020203" pitchFamily="34" charset="0"/>
              <a:cs typeface="Lao UI" panose="020B0502040204020203" pitchFamily="34" charset="0"/>
            </a:endParaRPr>
          </a:p>
          <a:p>
            <a:endParaRPr lang="en-US" sz="1600" b="1" dirty="0">
              <a:solidFill>
                <a:schemeClr val="accent6">
                  <a:lumMod val="50000"/>
                </a:schemeClr>
              </a:solidFill>
              <a:latin typeface="Lao UI" panose="020B0502040204020203" pitchFamily="34" charset="0"/>
              <a:cs typeface="Lao UI" panose="020B0502040204020203" pitchFamily="34" charset="0"/>
            </a:endParaRPr>
          </a:p>
          <a:p>
            <a:endParaRPr lang="en-US" sz="1600" b="1" dirty="0">
              <a:solidFill>
                <a:schemeClr val="accent6">
                  <a:lumMod val="50000"/>
                </a:schemeClr>
              </a:solidFill>
              <a:latin typeface="Lao UI" panose="020B0502040204020203" pitchFamily="34" charset="0"/>
              <a:cs typeface="Lao UI" panose="020B0502040204020203" pitchFamily="34" charset="0"/>
            </a:endParaRPr>
          </a:p>
          <a:p>
            <a:endParaRPr lang="en-US" sz="1600" b="1" dirty="0">
              <a:solidFill>
                <a:schemeClr val="accent6">
                  <a:lumMod val="50000"/>
                </a:schemeClr>
              </a:solidFill>
              <a:latin typeface="Lao UI" panose="020B0502040204020203" pitchFamily="34" charset="0"/>
              <a:cs typeface="Lao UI" panose="020B0502040204020203" pitchFamily="34" charset="0"/>
            </a:endParaRPr>
          </a:p>
          <a:p>
            <a:endParaRPr lang="en-US" sz="1600" b="1" dirty="0">
              <a:solidFill>
                <a:schemeClr val="accent6">
                  <a:lumMod val="50000"/>
                </a:schemeClr>
              </a:solidFill>
              <a:latin typeface="Lao UI" panose="020B0502040204020203" pitchFamily="34" charset="0"/>
              <a:cs typeface="Lao UI" panose="020B0502040204020203" pitchFamily="34" charset="0"/>
            </a:endParaRPr>
          </a:p>
          <a:p>
            <a:endParaRPr lang="en-US" sz="1600" b="1" dirty="0">
              <a:solidFill>
                <a:schemeClr val="accent6">
                  <a:lumMod val="50000"/>
                </a:schemeClr>
              </a:solidFill>
              <a:latin typeface="Lao UI" panose="020B0502040204020203" pitchFamily="34" charset="0"/>
              <a:cs typeface="Lao UI" panose="020B0502040204020203" pitchFamily="34" charset="0"/>
            </a:endParaRPr>
          </a:p>
          <a:p>
            <a:endParaRPr lang="en-US" sz="1600" b="1" dirty="0">
              <a:solidFill>
                <a:schemeClr val="accent6">
                  <a:lumMod val="50000"/>
                </a:schemeClr>
              </a:solidFill>
              <a:latin typeface="Lao UI" panose="020B0502040204020203" pitchFamily="34" charset="0"/>
              <a:cs typeface="Lao UI" panose="020B0502040204020203" pitchFamily="34" charset="0"/>
            </a:endParaRPr>
          </a:p>
          <a:p>
            <a:endParaRPr lang="en-US" sz="1600" b="1" dirty="0">
              <a:solidFill>
                <a:schemeClr val="accent6">
                  <a:lumMod val="50000"/>
                </a:schemeClr>
              </a:solidFill>
              <a:latin typeface="Lao UI" panose="020B0502040204020203" pitchFamily="34" charset="0"/>
              <a:cs typeface="Lao UI" panose="020B0502040204020203" pitchFamily="34" charset="0"/>
            </a:endParaRPr>
          </a:p>
          <a:p>
            <a:endParaRPr lang="en-US" dirty="0"/>
          </a:p>
        </p:txBody>
      </p:sp>
      <p:pic>
        <p:nvPicPr>
          <p:cNvPr id="11" name="Picture 10">
            <a:extLst>
              <a:ext uri="{FF2B5EF4-FFF2-40B4-BE49-F238E27FC236}">
                <a16:creationId xmlns:a16="http://schemas.microsoft.com/office/drawing/2014/main" id="{C591870E-38F9-F73E-D3D0-C239E84A061A}"/>
              </a:ext>
            </a:extLst>
          </p:cNvPr>
          <p:cNvPicPr>
            <a:picLocks noChangeAspect="1"/>
          </p:cNvPicPr>
          <p:nvPr/>
        </p:nvPicPr>
        <p:blipFill>
          <a:blip r:embed="rId2"/>
          <a:stretch>
            <a:fillRect/>
          </a:stretch>
        </p:blipFill>
        <p:spPr>
          <a:xfrm>
            <a:off x="3177978" y="1532294"/>
            <a:ext cx="5836043" cy="4883453"/>
          </a:xfrm>
          <a:prstGeom prst="rect">
            <a:avLst/>
          </a:prstGeom>
        </p:spPr>
      </p:pic>
    </p:spTree>
    <p:extLst>
      <p:ext uri="{BB962C8B-B14F-4D97-AF65-F5344CB8AC3E}">
        <p14:creationId xmlns:p14="http://schemas.microsoft.com/office/powerpoint/2010/main" val="2959741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31989-926B-BD6A-B405-250A1A15CC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B9D258-FA28-5CAA-3AE7-7A8E07D2C926}"/>
              </a:ext>
            </a:extLst>
          </p:cNvPr>
          <p:cNvSpPr>
            <a:spLocks noGrp="1"/>
          </p:cNvSpPr>
          <p:nvPr>
            <p:ph type="title"/>
          </p:nvPr>
        </p:nvSpPr>
        <p:spPr>
          <a:xfrm>
            <a:off x="856488" y="439795"/>
            <a:ext cx="10479024" cy="557784"/>
          </a:xfrm>
        </p:spPr>
        <p:txBody>
          <a:bodyPr/>
          <a:lstStyle/>
          <a:p>
            <a:r>
              <a:rPr lang="en-US" dirty="0"/>
              <a:t>Publication</a:t>
            </a:r>
          </a:p>
        </p:txBody>
      </p:sp>
      <p:sp>
        <p:nvSpPr>
          <p:cNvPr id="5" name="Slide Number Placeholder 4">
            <a:extLst>
              <a:ext uri="{FF2B5EF4-FFF2-40B4-BE49-F238E27FC236}">
                <a16:creationId xmlns:a16="http://schemas.microsoft.com/office/drawing/2014/main" id="{313DD86A-2D2A-8804-77DA-9AAF819DD763}"/>
              </a:ext>
            </a:extLst>
          </p:cNvPr>
          <p:cNvSpPr>
            <a:spLocks noGrp="1"/>
          </p:cNvSpPr>
          <p:nvPr>
            <p:ph type="sldNum" sz="quarter" idx="11"/>
          </p:nvPr>
        </p:nvSpPr>
        <p:spPr/>
        <p:txBody>
          <a:bodyPr/>
          <a:lstStyle/>
          <a:p>
            <a:fld id="{B67B645E-C5E5-4727-B977-D372A0AA71D9}" type="slidenum">
              <a:rPr lang="en-US" smtClean="0"/>
              <a:pPr/>
              <a:t>21</a:t>
            </a:fld>
            <a:endParaRPr lang="en-US" dirty="0"/>
          </a:p>
        </p:txBody>
      </p:sp>
      <p:sp>
        <p:nvSpPr>
          <p:cNvPr id="7" name="TextBox 6">
            <a:extLst>
              <a:ext uri="{FF2B5EF4-FFF2-40B4-BE49-F238E27FC236}">
                <a16:creationId xmlns:a16="http://schemas.microsoft.com/office/drawing/2014/main" id="{19575AC1-641C-2B1B-24D4-222A53C03338}"/>
              </a:ext>
            </a:extLst>
          </p:cNvPr>
          <p:cNvSpPr txBox="1"/>
          <p:nvPr/>
        </p:nvSpPr>
        <p:spPr>
          <a:xfrm>
            <a:off x="1357391" y="875769"/>
            <a:ext cx="9477215" cy="5539978"/>
          </a:xfrm>
          <a:prstGeom prst="rect">
            <a:avLst/>
          </a:prstGeom>
          <a:solidFill>
            <a:schemeClr val="accent6">
              <a:lumMod val="50000"/>
            </a:schemeClr>
          </a:solidFill>
        </p:spPr>
        <p:txBody>
          <a:bodyPr wrap="square" rtlCol="0">
            <a:spAutoFit/>
          </a:bodyPr>
          <a:lstStyle/>
          <a:p>
            <a:endParaRPr lang="en-US" sz="1600" b="1" dirty="0">
              <a:solidFill>
                <a:schemeClr val="bg1"/>
              </a:solidFill>
              <a:latin typeface="Lao UI" panose="020B0502040204020203" pitchFamily="34" charset="0"/>
              <a:cs typeface="Lao UI" panose="020B0502040204020203" pitchFamily="34" charset="0"/>
            </a:endParaRPr>
          </a:p>
          <a:p>
            <a:endParaRPr lang="en-US" sz="1600" b="1" dirty="0">
              <a:solidFill>
                <a:schemeClr val="bg1"/>
              </a:solidFill>
              <a:latin typeface="Lao UI" panose="020B0502040204020203" pitchFamily="34" charset="0"/>
              <a:cs typeface="Lao UI" panose="020B0502040204020203" pitchFamily="34" charset="0"/>
            </a:endParaRPr>
          </a:p>
          <a:p>
            <a:endParaRPr lang="en-US" sz="1600" b="1" dirty="0">
              <a:solidFill>
                <a:schemeClr val="bg1"/>
              </a:solidFill>
              <a:latin typeface="Lao UI" panose="020B0502040204020203" pitchFamily="34" charset="0"/>
              <a:cs typeface="Lao UI" panose="020B0502040204020203" pitchFamily="34" charset="0"/>
            </a:endParaRPr>
          </a:p>
          <a:p>
            <a:endParaRPr lang="en-US" sz="1600" b="1" dirty="0">
              <a:solidFill>
                <a:schemeClr val="bg1"/>
              </a:solidFill>
              <a:latin typeface="Lao UI" panose="020B0502040204020203" pitchFamily="34" charset="0"/>
              <a:cs typeface="Lao UI" panose="020B0502040204020203" pitchFamily="34" charset="0"/>
            </a:endParaRPr>
          </a:p>
          <a:p>
            <a:endParaRPr lang="en-US" sz="1600" b="1" dirty="0">
              <a:solidFill>
                <a:schemeClr val="bg1"/>
              </a:solidFill>
              <a:latin typeface="Lao UI" panose="020B0502040204020203" pitchFamily="34" charset="0"/>
              <a:cs typeface="Lao UI" panose="020B0502040204020203" pitchFamily="34" charset="0"/>
            </a:endParaRPr>
          </a:p>
          <a:p>
            <a:endParaRPr lang="en-US" sz="1600" b="1" dirty="0">
              <a:solidFill>
                <a:schemeClr val="bg1"/>
              </a:solidFill>
              <a:latin typeface="Lao UI" panose="020B0502040204020203" pitchFamily="34" charset="0"/>
              <a:cs typeface="Lao UI" panose="020B0502040204020203" pitchFamily="34" charset="0"/>
            </a:endParaRPr>
          </a:p>
          <a:p>
            <a:endParaRPr lang="en-US" sz="1600" b="1" dirty="0">
              <a:solidFill>
                <a:schemeClr val="bg1"/>
              </a:solidFill>
              <a:latin typeface="Lao UI" panose="020B0502040204020203" pitchFamily="34" charset="0"/>
              <a:cs typeface="Lao UI" panose="020B0502040204020203" pitchFamily="34" charset="0"/>
            </a:endParaRPr>
          </a:p>
          <a:p>
            <a:endParaRPr lang="en-US" sz="1600" b="1" dirty="0">
              <a:solidFill>
                <a:schemeClr val="accent6">
                  <a:lumMod val="50000"/>
                </a:schemeClr>
              </a:solidFill>
              <a:latin typeface="Lao UI" panose="020B0502040204020203" pitchFamily="34" charset="0"/>
              <a:cs typeface="Lao UI" panose="020B0502040204020203" pitchFamily="34" charset="0"/>
            </a:endParaRPr>
          </a:p>
          <a:p>
            <a:endParaRPr lang="en-US" sz="1600" b="1" dirty="0">
              <a:solidFill>
                <a:schemeClr val="accent6">
                  <a:lumMod val="50000"/>
                </a:schemeClr>
              </a:solidFill>
              <a:latin typeface="Lao UI" panose="020B0502040204020203" pitchFamily="34" charset="0"/>
              <a:cs typeface="Lao UI" panose="020B0502040204020203" pitchFamily="34" charset="0"/>
            </a:endParaRPr>
          </a:p>
          <a:p>
            <a:endParaRPr lang="en-US" sz="1600" b="1" dirty="0">
              <a:solidFill>
                <a:schemeClr val="accent6">
                  <a:lumMod val="50000"/>
                </a:schemeClr>
              </a:solidFill>
              <a:latin typeface="Lao UI" panose="020B0502040204020203" pitchFamily="34" charset="0"/>
              <a:cs typeface="Lao UI" panose="020B0502040204020203" pitchFamily="34" charset="0"/>
            </a:endParaRPr>
          </a:p>
          <a:p>
            <a:endParaRPr lang="en-US" sz="1600" b="1" dirty="0">
              <a:solidFill>
                <a:schemeClr val="accent6">
                  <a:lumMod val="50000"/>
                </a:schemeClr>
              </a:solidFill>
              <a:latin typeface="Lao UI" panose="020B0502040204020203" pitchFamily="34" charset="0"/>
              <a:cs typeface="Lao UI" panose="020B0502040204020203" pitchFamily="34" charset="0"/>
            </a:endParaRPr>
          </a:p>
          <a:p>
            <a:endParaRPr lang="en-US" sz="1600" b="1" dirty="0">
              <a:solidFill>
                <a:schemeClr val="accent6">
                  <a:lumMod val="50000"/>
                </a:schemeClr>
              </a:solidFill>
              <a:latin typeface="Lao UI" panose="020B0502040204020203" pitchFamily="34" charset="0"/>
              <a:cs typeface="Lao UI" panose="020B0502040204020203" pitchFamily="34" charset="0"/>
            </a:endParaRPr>
          </a:p>
          <a:p>
            <a:endParaRPr lang="en-US" sz="1600" b="1" dirty="0">
              <a:solidFill>
                <a:schemeClr val="accent6">
                  <a:lumMod val="50000"/>
                </a:schemeClr>
              </a:solidFill>
              <a:latin typeface="Lao UI" panose="020B0502040204020203" pitchFamily="34" charset="0"/>
              <a:cs typeface="Lao UI" panose="020B0502040204020203" pitchFamily="34" charset="0"/>
            </a:endParaRPr>
          </a:p>
          <a:p>
            <a:endParaRPr lang="en-US" sz="1600" b="1" dirty="0">
              <a:solidFill>
                <a:schemeClr val="accent6">
                  <a:lumMod val="50000"/>
                </a:schemeClr>
              </a:solidFill>
              <a:latin typeface="Lao UI" panose="020B0502040204020203" pitchFamily="34" charset="0"/>
              <a:cs typeface="Lao UI" panose="020B0502040204020203" pitchFamily="34" charset="0"/>
            </a:endParaRPr>
          </a:p>
          <a:p>
            <a:endParaRPr lang="en-US" sz="1600" b="1" dirty="0">
              <a:solidFill>
                <a:schemeClr val="accent6">
                  <a:lumMod val="50000"/>
                </a:schemeClr>
              </a:solidFill>
              <a:latin typeface="Lao UI" panose="020B0502040204020203" pitchFamily="34" charset="0"/>
              <a:cs typeface="Lao UI" panose="020B0502040204020203" pitchFamily="34" charset="0"/>
            </a:endParaRPr>
          </a:p>
          <a:p>
            <a:endParaRPr lang="en-US" sz="1600" b="1" dirty="0">
              <a:solidFill>
                <a:schemeClr val="accent6">
                  <a:lumMod val="50000"/>
                </a:schemeClr>
              </a:solidFill>
              <a:latin typeface="Lao UI" panose="020B0502040204020203" pitchFamily="34" charset="0"/>
              <a:cs typeface="Lao UI" panose="020B0502040204020203" pitchFamily="34" charset="0"/>
            </a:endParaRPr>
          </a:p>
          <a:p>
            <a:endParaRPr lang="en-US" sz="1600" b="1" dirty="0">
              <a:solidFill>
                <a:schemeClr val="accent6">
                  <a:lumMod val="50000"/>
                </a:schemeClr>
              </a:solidFill>
              <a:latin typeface="Lao UI" panose="020B0502040204020203" pitchFamily="34" charset="0"/>
              <a:cs typeface="Lao UI" panose="020B0502040204020203" pitchFamily="34" charset="0"/>
            </a:endParaRPr>
          </a:p>
          <a:p>
            <a:endParaRPr lang="en-US" sz="1600" b="1" dirty="0">
              <a:solidFill>
                <a:schemeClr val="accent6">
                  <a:lumMod val="50000"/>
                </a:schemeClr>
              </a:solidFill>
              <a:latin typeface="Lao UI" panose="020B0502040204020203" pitchFamily="34" charset="0"/>
              <a:cs typeface="Lao UI" panose="020B0502040204020203" pitchFamily="34" charset="0"/>
            </a:endParaRPr>
          </a:p>
          <a:p>
            <a:endParaRPr lang="en-US" sz="1600" b="1" dirty="0">
              <a:solidFill>
                <a:schemeClr val="accent6">
                  <a:lumMod val="50000"/>
                </a:schemeClr>
              </a:solidFill>
              <a:latin typeface="Lao UI" panose="020B0502040204020203" pitchFamily="34" charset="0"/>
              <a:cs typeface="Lao UI" panose="020B0502040204020203" pitchFamily="34" charset="0"/>
            </a:endParaRPr>
          </a:p>
          <a:p>
            <a:endParaRPr lang="en-US" sz="1600" b="1" dirty="0">
              <a:solidFill>
                <a:schemeClr val="accent6">
                  <a:lumMod val="50000"/>
                </a:schemeClr>
              </a:solidFill>
              <a:latin typeface="Lao UI" panose="020B0502040204020203" pitchFamily="34" charset="0"/>
              <a:cs typeface="Lao UI" panose="020B0502040204020203" pitchFamily="34" charset="0"/>
            </a:endParaRPr>
          </a:p>
          <a:p>
            <a:endParaRPr lang="en-US" sz="1600" b="1" dirty="0">
              <a:solidFill>
                <a:schemeClr val="accent6">
                  <a:lumMod val="50000"/>
                </a:schemeClr>
              </a:solidFill>
              <a:latin typeface="Lao UI" panose="020B0502040204020203" pitchFamily="34" charset="0"/>
              <a:cs typeface="Lao UI" panose="020B0502040204020203" pitchFamily="34" charset="0"/>
            </a:endParaRPr>
          </a:p>
          <a:p>
            <a:endParaRPr lang="en-US" dirty="0"/>
          </a:p>
        </p:txBody>
      </p:sp>
      <p:pic>
        <p:nvPicPr>
          <p:cNvPr id="4" name="Picture 3">
            <a:extLst>
              <a:ext uri="{FF2B5EF4-FFF2-40B4-BE49-F238E27FC236}">
                <a16:creationId xmlns:a16="http://schemas.microsoft.com/office/drawing/2014/main" id="{8B7EF4BF-9BB6-3CB6-D4A9-7C63E709E305}"/>
              </a:ext>
            </a:extLst>
          </p:cNvPr>
          <p:cNvPicPr>
            <a:picLocks noChangeAspect="1"/>
          </p:cNvPicPr>
          <p:nvPr/>
        </p:nvPicPr>
        <p:blipFill>
          <a:blip r:embed="rId2"/>
          <a:stretch>
            <a:fillRect/>
          </a:stretch>
        </p:blipFill>
        <p:spPr>
          <a:xfrm>
            <a:off x="2590132" y="1207173"/>
            <a:ext cx="7011728" cy="2005069"/>
          </a:xfrm>
          <a:prstGeom prst="rect">
            <a:avLst/>
          </a:prstGeom>
        </p:spPr>
      </p:pic>
      <p:pic>
        <p:nvPicPr>
          <p:cNvPr id="8" name="Picture 7">
            <a:extLst>
              <a:ext uri="{FF2B5EF4-FFF2-40B4-BE49-F238E27FC236}">
                <a16:creationId xmlns:a16="http://schemas.microsoft.com/office/drawing/2014/main" id="{9D722186-2E7D-2FE9-774A-BC8423618CFC}"/>
              </a:ext>
            </a:extLst>
          </p:cNvPr>
          <p:cNvPicPr>
            <a:picLocks noChangeAspect="1"/>
          </p:cNvPicPr>
          <p:nvPr/>
        </p:nvPicPr>
        <p:blipFill>
          <a:blip r:embed="rId3"/>
          <a:stretch>
            <a:fillRect/>
          </a:stretch>
        </p:blipFill>
        <p:spPr>
          <a:xfrm>
            <a:off x="2590132" y="3645758"/>
            <a:ext cx="7011729" cy="2548370"/>
          </a:xfrm>
          <a:prstGeom prst="rect">
            <a:avLst/>
          </a:prstGeom>
        </p:spPr>
      </p:pic>
    </p:spTree>
    <p:extLst>
      <p:ext uri="{BB962C8B-B14F-4D97-AF65-F5344CB8AC3E}">
        <p14:creationId xmlns:p14="http://schemas.microsoft.com/office/powerpoint/2010/main" val="31139252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192CB96-A9A0-924C-8936-12B8739F0BA0}"/>
              </a:ext>
            </a:extLst>
          </p:cNvPr>
          <p:cNvSpPr>
            <a:spLocks noGrp="1"/>
          </p:cNvSpPr>
          <p:nvPr>
            <p:ph type="title"/>
          </p:nvPr>
        </p:nvSpPr>
        <p:spPr>
          <a:xfrm>
            <a:off x="856488" y="595441"/>
            <a:ext cx="10479024" cy="557784"/>
          </a:xfrm>
        </p:spPr>
        <p:txBody>
          <a:bodyPr>
            <a:normAutofit/>
          </a:bodyPr>
          <a:lstStyle/>
          <a:p>
            <a:pPr algn="ctr"/>
            <a:r>
              <a:rPr lang="en-US" sz="2000" b="1" dirty="0"/>
              <a:t>SUMMARY</a:t>
            </a:r>
            <a:endParaRPr lang="en-US" sz="2000" dirty="0"/>
          </a:p>
        </p:txBody>
      </p:sp>
      <p:sp>
        <p:nvSpPr>
          <p:cNvPr id="6" name="Text Placeholder 5">
            <a:extLst>
              <a:ext uri="{FF2B5EF4-FFF2-40B4-BE49-F238E27FC236}">
                <a16:creationId xmlns:a16="http://schemas.microsoft.com/office/drawing/2014/main" id="{B7F515AC-3B95-11AF-69F3-BCCF95445626}"/>
              </a:ext>
            </a:extLst>
          </p:cNvPr>
          <p:cNvSpPr>
            <a:spLocks noGrp="1"/>
          </p:cNvSpPr>
          <p:nvPr>
            <p:ph type="body" sz="quarter" idx="11"/>
          </p:nvPr>
        </p:nvSpPr>
        <p:spPr>
          <a:xfrm>
            <a:off x="717755" y="1512715"/>
            <a:ext cx="10815484" cy="4602949"/>
          </a:xfrm>
          <a:solidFill>
            <a:schemeClr val="bg1">
              <a:lumMod val="85000"/>
            </a:schemeClr>
          </a:solidFill>
        </p:spPr>
        <p:txBody>
          <a:bodyPr>
            <a:normAutofit fontScale="92500" lnSpcReduction="20000"/>
          </a:bodyPr>
          <a:lstStyle/>
          <a:p>
            <a:r>
              <a:rPr lang="en-US" sz="1200" dirty="0">
                <a:solidFill>
                  <a:schemeClr val="tx1"/>
                </a:solidFill>
              </a:rPr>
              <a:t>• </a:t>
            </a:r>
            <a:r>
              <a:rPr lang="en-US" sz="1500" cap="none" dirty="0">
                <a:solidFill>
                  <a:schemeClr val="tx1"/>
                </a:solidFill>
                <a:latin typeface="Lao UI" panose="020B0502040204020203" pitchFamily="34" charset="0"/>
                <a:cs typeface="Lao UI" panose="020B0502040204020203" pitchFamily="34" charset="0"/>
              </a:rPr>
              <a:t>DEVELOPED GENDF: A MODULAR FRAMEWORK FOR DEEPFAKE DETECTION  </a:t>
            </a:r>
          </a:p>
          <a:p>
            <a:endParaRPr lang="en-US" sz="1500" cap="none" dirty="0">
              <a:solidFill>
                <a:schemeClr val="tx1"/>
              </a:solidFill>
              <a:latin typeface="Lao UI" panose="020B0502040204020203" pitchFamily="34" charset="0"/>
              <a:cs typeface="Lao UI" panose="020B0502040204020203" pitchFamily="34" charset="0"/>
            </a:endParaRPr>
          </a:p>
          <a:p>
            <a:r>
              <a:rPr lang="en-US" sz="1500" cap="none" dirty="0">
                <a:solidFill>
                  <a:schemeClr val="tx1"/>
                </a:solidFill>
                <a:latin typeface="Lao UI" panose="020B0502040204020203" pitchFamily="34" charset="0"/>
                <a:cs typeface="Lao UI" panose="020B0502040204020203" pitchFamily="34" charset="0"/>
              </a:rPr>
              <a:t>• EVALUATED THREE LEARNING STRATEGIES: RL, CL, AND TTT  </a:t>
            </a:r>
          </a:p>
          <a:p>
            <a:endParaRPr lang="en-US" sz="1500" cap="none" dirty="0">
              <a:solidFill>
                <a:schemeClr val="tx1"/>
              </a:solidFill>
              <a:latin typeface="Lao UI" panose="020B0502040204020203" pitchFamily="34" charset="0"/>
              <a:cs typeface="Lao UI" panose="020B0502040204020203" pitchFamily="34" charset="0"/>
            </a:endParaRPr>
          </a:p>
          <a:p>
            <a:r>
              <a:rPr lang="en-US" sz="1500" cap="none" dirty="0">
                <a:solidFill>
                  <a:schemeClr val="tx1"/>
                </a:solidFill>
                <a:latin typeface="Lao UI" panose="020B0502040204020203" pitchFamily="34" charset="0"/>
                <a:cs typeface="Lao UI" panose="020B0502040204020203" pitchFamily="34" charset="0"/>
              </a:rPr>
              <a:t>• DEMONSTRATED THE IMPACT OF EACH ON GENERALIZATION AND ADAPTABILITY  </a:t>
            </a:r>
          </a:p>
          <a:p>
            <a:endParaRPr lang="en-US" sz="1500" cap="none" dirty="0">
              <a:solidFill>
                <a:schemeClr val="tx1"/>
              </a:solidFill>
              <a:latin typeface="Lao UI" panose="020B0502040204020203" pitchFamily="34" charset="0"/>
              <a:cs typeface="Lao UI" panose="020B0502040204020203" pitchFamily="34" charset="0"/>
            </a:endParaRPr>
          </a:p>
          <a:p>
            <a:r>
              <a:rPr lang="en-US" sz="1500" cap="none" dirty="0">
                <a:solidFill>
                  <a:schemeClr val="tx1"/>
                </a:solidFill>
                <a:latin typeface="Lao UI" panose="020B0502040204020203" pitchFamily="34" charset="0"/>
                <a:cs typeface="Lao UI" panose="020B0502040204020203" pitchFamily="34" charset="0"/>
              </a:rPr>
              <a:t>• BALANCED PERFORMANCE AND EXPLAINABILITY THROUGH STRUCTURED TESTING  </a:t>
            </a:r>
          </a:p>
          <a:p>
            <a:endParaRPr lang="en-US" sz="1500" cap="none" dirty="0">
              <a:solidFill>
                <a:schemeClr val="tx1"/>
              </a:solidFill>
              <a:latin typeface="Lao UI" panose="020B0502040204020203" pitchFamily="34" charset="0"/>
              <a:cs typeface="Lao UI" panose="020B0502040204020203" pitchFamily="34" charset="0"/>
            </a:endParaRPr>
          </a:p>
          <a:p>
            <a:r>
              <a:rPr lang="en-US" sz="1500" cap="none" dirty="0">
                <a:solidFill>
                  <a:schemeClr val="tx1"/>
                </a:solidFill>
                <a:latin typeface="Lao UI" panose="020B0502040204020203" pitchFamily="34" charset="0"/>
                <a:cs typeface="Lao UI" panose="020B0502040204020203" pitchFamily="34" charset="0"/>
              </a:rPr>
              <a:t>• VALIDATED THE PRACTICALITY OF MODULAR AI DESIGN UNDER REAL-WORLD CONSTRAINTS</a:t>
            </a:r>
            <a:r>
              <a:rPr lang="en-US" sz="1200" cap="none" dirty="0">
                <a:solidFill>
                  <a:schemeClr val="tx1"/>
                </a:solidFill>
                <a:latin typeface="Lao UI" panose="020B0502040204020203" pitchFamily="34" charset="0"/>
                <a:cs typeface="Lao UI" panose="020B0502040204020203" pitchFamily="34" charset="0"/>
              </a:rPr>
              <a:t> </a:t>
            </a:r>
          </a:p>
        </p:txBody>
      </p:sp>
    </p:spTree>
    <p:extLst>
      <p:ext uri="{BB962C8B-B14F-4D97-AF65-F5344CB8AC3E}">
        <p14:creationId xmlns:p14="http://schemas.microsoft.com/office/powerpoint/2010/main" val="2121587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52F5445-A3C7-38F0-B96A-55510EF1FA84}"/>
              </a:ext>
            </a:extLst>
          </p:cNvPr>
          <p:cNvSpPr txBox="1"/>
          <p:nvPr/>
        </p:nvSpPr>
        <p:spPr>
          <a:xfrm>
            <a:off x="841248" y="1482215"/>
            <a:ext cx="9763431" cy="41088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Lao UI" panose="020B0502040204020203" pitchFamily="34" charset="0"/>
                <a:cs typeface="Lao UI" panose="020B0502040204020203" pitchFamily="34" charset="0"/>
              </a:rPr>
              <a:t>Deepfakes pose growing threats to trust, security, and public safety (Kietzmann et al., 2020)</a:t>
            </a:r>
          </a:p>
          <a:p>
            <a:pPr>
              <a:lnSpc>
                <a:spcPct val="150000"/>
              </a:lnSpc>
            </a:pPr>
            <a:endParaRPr lang="en-US" dirty="0">
              <a:latin typeface="Lao UI" panose="020B0502040204020203" pitchFamily="34" charset="0"/>
              <a:cs typeface="Lao UI" panose="020B0502040204020203" pitchFamily="34" charset="0"/>
            </a:endParaRPr>
          </a:p>
          <a:p>
            <a:pPr marL="285750" indent="-285750">
              <a:lnSpc>
                <a:spcPct val="150000"/>
              </a:lnSpc>
              <a:buFont typeface="Arial" panose="020B0604020202020204" pitchFamily="34" charset="0"/>
              <a:buChar char="•"/>
            </a:pPr>
            <a:r>
              <a:rPr lang="en-US" dirty="0">
                <a:latin typeface="Lao UI" panose="020B0502040204020203" pitchFamily="34" charset="0"/>
                <a:cs typeface="Lao UI" panose="020B0502040204020203" pitchFamily="34" charset="0"/>
              </a:rPr>
              <a:t>Existing detection models often:</a:t>
            </a:r>
          </a:p>
          <a:p>
            <a:pPr>
              <a:lnSpc>
                <a:spcPct val="150000"/>
              </a:lnSpc>
            </a:pPr>
            <a:r>
              <a:rPr lang="en-US" dirty="0">
                <a:latin typeface="Lao UI" panose="020B0502040204020203" pitchFamily="34" charset="0"/>
                <a:cs typeface="Lao UI" panose="020B0502040204020203" pitchFamily="34" charset="0"/>
              </a:rPr>
              <a:t>            - Overfit to specific datasets (Dong et al., 2023)</a:t>
            </a:r>
          </a:p>
          <a:p>
            <a:pPr>
              <a:lnSpc>
                <a:spcPct val="150000"/>
              </a:lnSpc>
            </a:pPr>
            <a:r>
              <a:rPr lang="en-US" dirty="0">
                <a:latin typeface="Lao UI" panose="020B0502040204020203" pitchFamily="34" charset="0"/>
                <a:cs typeface="Lao UI" panose="020B0502040204020203" pitchFamily="34" charset="0"/>
              </a:rPr>
              <a:t>            - Fail to generalize to unseen forgeries (</a:t>
            </a:r>
            <a:r>
              <a:rPr lang="en-US" dirty="0" err="1">
                <a:latin typeface="Lao UI" panose="020B0502040204020203" pitchFamily="34" charset="0"/>
                <a:cs typeface="Lao UI" panose="020B0502040204020203" pitchFamily="34" charset="0"/>
              </a:rPr>
              <a:t>Tolosana</a:t>
            </a:r>
            <a:r>
              <a:rPr lang="en-US" dirty="0">
                <a:latin typeface="Lao UI" panose="020B0502040204020203" pitchFamily="34" charset="0"/>
                <a:cs typeface="Lao UI" panose="020B0502040204020203" pitchFamily="34" charset="0"/>
              </a:rPr>
              <a:t> et al., 2020)</a:t>
            </a:r>
          </a:p>
          <a:p>
            <a:pPr>
              <a:lnSpc>
                <a:spcPct val="150000"/>
              </a:lnSpc>
            </a:pPr>
            <a:r>
              <a:rPr lang="en-US" dirty="0">
                <a:latin typeface="Lao UI" panose="020B0502040204020203" pitchFamily="34" charset="0"/>
                <a:cs typeface="Lao UI" panose="020B0502040204020203" pitchFamily="34" charset="0"/>
              </a:rPr>
              <a:t>            - Struggle against evolving deepfake generation techniques (</a:t>
            </a:r>
            <a:r>
              <a:rPr lang="en-US" dirty="0" err="1">
                <a:latin typeface="Lao UI" panose="020B0502040204020203" pitchFamily="34" charset="0"/>
                <a:cs typeface="Lao UI" panose="020B0502040204020203" pitchFamily="34" charset="0"/>
              </a:rPr>
              <a:t>Verdoliva</a:t>
            </a:r>
            <a:r>
              <a:rPr lang="en-US" dirty="0">
                <a:latin typeface="Lao UI" panose="020B0502040204020203" pitchFamily="34" charset="0"/>
                <a:cs typeface="Lao UI" panose="020B0502040204020203" pitchFamily="34" charset="0"/>
              </a:rPr>
              <a:t>, 2020)</a:t>
            </a:r>
          </a:p>
          <a:p>
            <a:pPr>
              <a:lnSpc>
                <a:spcPct val="150000"/>
              </a:lnSpc>
            </a:pPr>
            <a:endParaRPr lang="en-US" dirty="0">
              <a:latin typeface="Lao UI" panose="020B0502040204020203" pitchFamily="34" charset="0"/>
              <a:cs typeface="Lao UI" panose="020B0502040204020203" pitchFamily="34" charset="0"/>
            </a:endParaRPr>
          </a:p>
          <a:p>
            <a:pPr marL="285750" indent="-285750">
              <a:lnSpc>
                <a:spcPct val="150000"/>
              </a:lnSpc>
              <a:buFont typeface="Arial" panose="020B0604020202020204" pitchFamily="34" charset="0"/>
              <a:buChar char="•"/>
            </a:pPr>
            <a:r>
              <a:rPr lang="en-US" dirty="0">
                <a:latin typeface="Lao UI" panose="020B0502040204020203" pitchFamily="34" charset="0"/>
                <a:cs typeface="Lao UI" panose="020B0502040204020203" pitchFamily="34" charset="0"/>
              </a:rPr>
              <a:t>Static augmentations and rigid pipelines limits adaptability to real-world data (Guarnera et al., 2022; </a:t>
            </a:r>
            <a:r>
              <a:rPr lang="en-US" dirty="0" err="1">
                <a:latin typeface="Lao UI" panose="020B0502040204020203" pitchFamily="34" charset="0"/>
                <a:cs typeface="Lao UI" panose="020B0502040204020203" pitchFamily="34" charset="0"/>
              </a:rPr>
              <a:t>Haliassos</a:t>
            </a:r>
            <a:r>
              <a:rPr lang="en-US" dirty="0">
                <a:latin typeface="Lao UI" panose="020B0502040204020203" pitchFamily="34" charset="0"/>
                <a:cs typeface="Lao UI" panose="020B0502040204020203" pitchFamily="34" charset="0"/>
              </a:rPr>
              <a:t> et al., 2022)</a:t>
            </a:r>
            <a:endParaRPr lang="en-US" dirty="0"/>
          </a:p>
          <a:p>
            <a:endParaRPr lang="en-US" dirty="0"/>
          </a:p>
        </p:txBody>
      </p:sp>
      <p:sp>
        <p:nvSpPr>
          <p:cNvPr id="2" name="Title 1">
            <a:extLst>
              <a:ext uri="{FF2B5EF4-FFF2-40B4-BE49-F238E27FC236}">
                <a16:creationId xmlns:a16="http://schemas.microsoft.com/office/drawing/2014/main" id="{D68F13DA-FFBF-5DE0-7854-805FB1B9ED88}"/>
              </a:ext>
            </a:extLst>
          </p:cNvPr>
          <p:cNvSpPr>
            <a:spLocks noGrp="1"/>
          </p:cNvSpPr>
          <p:nvPr>
            <p:ph type="title"/>
          </p:nvPr>
        </p:nvSpPr>
        <p:spPr/>
        <p:txBody>
          <a:bodyPr/>
          <a:lstStyle/>
          <a:p>
            <a:r>
              <a:rPr lang="en-US" dirty="0"/>
              <a:t>Problem Background</a:t>
            </a:r>
          </a:p>
        </p:txBody>
      </p:sp>
      <p:sp>
        <p:nvSpPr>
          <p:cNvPr id="6" name="Slide Number Placeholder 5">
            <a:extLst>
              <a:ext uri="{FF2B5EF4-FFF2-40B4-BE49-F238E27FC236}">
                <a16:creationId xmlns:a16="http://schemas.microsoft.com/office/drawing/2014/main" id="{DB1BFB87-105E-B185-8604-19810211B4CB}"/>
              </a:ext>
            </a:extLst>
          </p:cNvPr>
          <p:cNvSpPr>
            <a:spLocks noGrp="1"/>
          </p:cNvSpPr>
          <p:nvPr>
            <p:ph type="sldNum" sz="quarter" idx="11"/>
          </p:nvPr>
        </p:nvSpPr>
        <p:spPr/>
        <p:txBody>
          <a:bodyPr/>
          <a:lstStyle/>
          <a:p>
            <a:fld id="{B67B645E-C5E5-4727-B977-D372A0AA71D9}" type="slidenum">
              <a:rPr lang="en-US" smtClean="0"/>
              <a:pPr/>
              <a:t>3</a:t>
            </a:fld>
            <a:endParaRPr lang="en-US" dirty="0"/>
          </a:p>
        </p:txBody>
      </p:sp>
      <p:pic>
        <p:nvPicPr>
          <p:cNvPr id="12" name="Picture 11" descr="A person with red bubbles above his head&#10;&#10;AI-generated content may be incorrect.">
            <a:extLst>
              <a:ext uri="{FF2B5EF4-FFF2-40B4-BE49-F238E27FC236}">
                <a16:creationId xmlns:a16="http://schemas.microsoft.com/office/drawing/2014/main" id="{24DA4AC8-533B-4F3A-08B5-EC6186F27EEC}"/>
              </a:ext>
            </a:extLst>
          </p:cNvPr>
          <p:cNvPicPr>
            <a:picLocks noChangeAspect="1"/>
          </p:cNvPicPr>
          <p:nvPr/>
        </p:nvPicPr>
        <p:blipFill>
          <a:blip r:embed="rId2"/>
          <a:stretch>
            <a:fillRect/>
          </a:stretch>
        </p:blipFill>
        <p:spPr>
          <a:xfrm>
            <a:off x="9535208" y="2045087"/>
            <a:ext cx="2138941" cy="2123767"/>
          </a:xfrm>
          <a:prstGeom prst="rect">
            <a:avLst/>
          </a:prstGeom>
        </p:spPr>
      </p:pic>
    </p:spTree>
    <p:extLst>
      <p:ext uri="{BB962C8B-B14F-4D97-AF65-F5344CB8AC3E}">
        <p14:creationId xmlns:p14="http://schemas.microsoft.com/office/powerpoint/2010/main" val="3078996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6923F-2B95-8D5A-8578-DBC0FC0DCEA8}"/>
              </a:ext>
            </a:extLst>
          </p:cNvPr>
          <p:cNvSpPr>
            <a:spLocks noGrp="1"/>
          </p:cNvSpPr>
          <p:nvPr>
            <p:ph type="title"/>
          </p:nvPr>
        </p:nvSpPr>
        <p:spPr/>
        <p:txBody>
          <a:bodyPr>
            <a:normAutofit/>
          </a:bodyPr>
          <a:lstStyle/>
          <a:p>
            <a:r>
              <a:rPr lang="en-US" dirty="0"/>
              <a:t>Research Gap and Objectives</a:t>
            </a:r>
          </a:p>
        </p:txBody>
      </p:sp>
      <p:sp>
        <p:nvSpPr>
          <p:cNvPr id="5" name="Text Placeholder 4">
            <a:extLst>
              <a:ext uri="{FF2B5EF4-FFF2-40B4-BE49-F238E27FC236}">
                <a16:creationId xmlns:a16="http://schemas.microsoft.com/office/drawing/2014/main" id="{DFFF7AA9-7C16-A939-67C8-DF700FEF7D83}"/>
              </a:ext>
            </a:extLst>
          </p:cNvPr>
          <p:cNvSpPr>
            <a:spLocks noGrp="1"/>
          </p:cNvSpPr>
          <p:nvPr>
            <p:ph sz="quarter" idx="13"/>
          </p:nvPr>
        </p:nvSpPr>
        <p:spPr>
          <a:xfrm>
            <a:off x="841248" y="1416775"/>
            <a:ext cx="7338207" cy="5060618"/>
          </a:xfrm>
        </p:spPr>
        <p:txBody>
          <a:bodyPr>
            <a:normAutofit lnSpcReduction="10000"/>
          </a:bodyPr>
          <a:lstStyle/>
          <a:p>
            <a:pPr marL="514350" indent="-285750"/>
            <a:r>
              <a:rPr lang="en-US" sz="1600" b="1" dirty="0">
                <a:solidFill>
                  <a:schemeClr val="accent6">
                    <a:lumMod val="75000"/>
                  </a:schemeClr>
                </a:solidFill>
                <a:latin typeface="Lao UI" panose="020B0502040204020203" pitchFamily="34" charset="0"/>
                <a:cs typeface="Lao UI" panose="020B0502040204020203" pitchFamily="34" charset="0"/>
              </a:rPr>
              <a:t>Static pipelines lack adaptability to diverse forgery types</a:t>
            </a:r>
          </a:p>
          <a:p>
            <a:pPr lvl="1" indent="0">
              <a:buNone/>
            </a:pPr>
            <a:r>
              <a:rPr lang="en-US" sz="1600" dirty="0">
                <a:solidFill>
                  <a:schemeClr val="accent6">
                    <a:lumMod val="75000"/>
                  </a:schemeClr>
                </a:solidFill>
                <a:latin typeface="Lao UI" panose="020B0502040204020203" pitchFamily="34" charset="0"/>
                <a:cs typeface="Lao UI" panose="020B0502040204020203" pitchFamily="34" charset="0"/>
              </a:rPr>
              <a:t> (Guarnera et al., 2022)</a:t>
            </a:r>
          </a:p>
          <a:p>
            <a:pPr lvl="3" indent="0">
              <a:buNone/>
            </a:pPr>
            <a:r>
              <a:rPr lang="en-US" sz="1500" dirty="0">
                <a:latin typeface="Lao UI" panose="020B0502040204020203" pitchFamily="34" charset="0"/>
                <a:cs typeface="Lao UI" panose="020B0502040204020203" pitchFamily="34" charset="0"/>
              </a:rPr>
              <a:t>→ motivated the use of Reinforcement Learning for dynamic augmentation</a:t>
            </a:r>
          </a:p>
          <a:p>
            <a:pPr indent="0">
              <a:buNone/>
            </a:pPr>
            <a:endParaRPr lang="en-US" sz="1600" dirty="0">
              <a:latin typeface="Lao UI" panose="020B0502040204020203" pitchFamily="34" charset="0"/>
              <a:cs typeface="Lao UI" panose="020B0502040204020203" pitchFamily="34" charset="0"/>
            </a:endParaRPr>
          </a:p>
          <a:p>
            <a:pPr marL="514350" indent="-285750"/>
            <a:r>
              <a:rPr lang="en-US" sz="1600" b="1" dirty="0">
                <a:solidFill>
                  <a:schemeClr val="accent6">
                    <a:lumMod val="75000"/>
                  </a:schemeClr>
                </a:solidFill>
                <a:latin typeface="Lao UI" panose="020B0502040204020203" pitchFamily="34" charset="0"/>
                <a:cs typeface="Lao UI" panose="020B0502040204020203" pitchFamily="34" charset="0"/>
              </a:rPr>
              <a:t>Detection models fail to generalize across datasets</a:t>
            </a:r>
          </a:p>
          <a:p>
            <a:pPr lvl="1" indent="0">
              <a:buNone/>
            </a:pPr>
            <a:r>
              <a:rPr lang="en-US" sz="1600" i="1" dirty="0">
                <a:solidFill>
                  <a:schemeClr val="accent6">
                    <a:lumMod val="75000"/>
                  </a:schemeClr>
                </a:solidFill>
                <a:latin typeface="Lao UI" panose="020B0502040204020203" pitchFamily="34" charset="0"/>
                <a:cs typeface="Lao UI" panose="020B0502040204020203" pitchFamily="34" charset="0"/>
              </a:rPr>
              <a:t> </a:t>
            </a:r>
            <a:r>
              <a:rPr lang="en-US" sz="1600" dirty="0">
                <a:solidFill>
                  <a:schemeClr val="accent6">
                    <a:lumMod val="75000"/>
                  </a:schemeClr>
                </a:solidFill>
                <a:latin typeface="Lao UI" panose="020B0502040204020203" pitchFamily="34" charset="0"/>
                <a:cs typeface="Lao UI" panose="020B0502040204020203" pitchFamily="34" charset="0"/>
              </a:rPr>
              <a:t>(</a:t>
            </a:r>
            <a:r>
              <a:rPr lang="en-US" sz="1600" dirty="0" err="1">
                <a:solidFill>
                  <a:schemeClr val="accent6">
                    <a:lumMod val="75000"/>
                  </a:schemeClr>
                </a:solidFill>
                <a:latin typeface="Lao UI" panose="020B0502040204020203" pitchFamily="34" charset="0"/>
                <a:cs typeface="Lao UI" panose="020B0502040204020203" pitchFamily="34" charset="0"/>
              </a:rPr>
              <a:t>Tolosana</a:t>
            </a:r>
            <a:r>
              <a:rPr lang="en-US" sz="1600" dirty="0">
                <a:solidFill>
                  <a:schemeClr val="accent6">
                    <a:lumMod val="75000"/>
                  </a:schemeClr>
                </a:solidFill>
                <a:latin typeface="Lao UI" panose="020B0502040204020203" pitchFamily="34" charset="0"/>
                <a:cs typeface="Lao UI" panose="020B0502040204020203" pitchFamily="34" charset="0"/>
              </a:rPr>
              <a:t> et al., 2020)</a:t>
            </a:r>
          </a:p>
          <a:p>
            <a:pPr lvl="3" indent="0">
              <a:buNone/>
            </a:pPr>
            <a:r>
              <a:rPr lang="en-US" sz="1500" dirty="0">
                <a:latin typeface="Lao UI" panose="020B0502040204020203" pitchFamily="34" charset="0"/>
                <a:cs typeface="Lao UI" panose="020B0502040204020203" pitchFamily="34" charset="0"/>
              </a:rPr>
              <a:t>→ motivated the use of  Contrastive Learning for identity-invariant feature learning</a:t>
            </a:r>
          </a:p>
          <a:p>
            <a:pPr indent="0">
              <a:buNone/>
            </a:pPr>
            <a:endParaRPr lang="en-US" sz="1600" dirty="0">
              <a:latin typeface="Lao UI" panose="020B0502040204020203" pitchFamily="34" charset="0"/>
              <a:cs typeface="Lao UI" panose="020B0502040204020203" pitchFamily="34" charset="0"/>
            </a:endParaRPr>
          </a:p>
          <a:p>
            <a:pPr marL="514350" indent="-285750"/>
            <a:r>
              <a:rPr lang="en-US" sz="1600" b="1" dirty="0">
                <a:solidFill>
                  <a:schemeClr val="accent6">
                    <a:lumMod val="75000"/>
                  </a:schemeClr>
                </a:solidFill>
                <a:latin typeface="Lao UI" panose="020B0502040204020203" pitchFamily="34" charset="0"/>
                <a:cs typeface="Lao UI" panose="020B0502040204020203" pitchFamily="34" charset="0"/>
              </a:rPr>
              <a:t>Limited use of adaptive learning during training and inference</a:t>
            </a:r>
          </a:p>
          <a:p>
            <a:pPr lvl="1" indent="0">
              <a:buNone/>
            </a:pPr>
            <a:r>
              <a:rPr lang="en-US" sz="1600" b="1" dirty="0">
                <a:solidFill>
                  <a:schemeClr val="accent6">
                    <a:lumMod val="75000"/>
                  </a:schemeClr>
                </a:solidFill>
                <a:latin typeface="Lao UI" panose="020B0502040204020203" pitchFamily="34" charset="0"/>
                <a:cs typeface="Lao UI" panose="020B0502040204020203" pitchFamily="34" charset="0"/>
              </a:rPr>
              <a:t> </a:t>
            </a:r>
            <a:r>
              <a:rPr lang="en-US" sz="1600" dirty="0">
                <a:solidFill>
                  <a:schemeClr val="accent6">
                    <a:lumMod val="75000"/>
                  </a:schemeClr>
                </a:solidFill>
                <a:latin typeface="Lao UI" panose="020B0502040204020203" pitchFamily="34" charset="0"/>
                <a:cs typeface="Lao UI" panose="020B0502040204020203" pitchFamily="34" charset="0"/>
              </a:rPr>
              <a:t>(</a:t>
            </a:r>
            <a:r>
              <a:rPr lang="en-US" sz="1600" dirty="0" err="1">
                <a:solidFill>
                  <a:schemeClr val="accent6">
                    <a:lumMod val="75000"/>
                  </a:schemeClr>
                </a:solidFill>
                <a:latin typeface="Lao UI" panose="020B0502040204020203" pitchFamily="34" charset="0"/>
                <a:cs typeface="Lao UI" panose="020B0502040204020203" pitchFamily="34" charset="0"/>
              </a:rPr>
              <a:t>Verdoliva</a:t>
            </a:r>
            <a:r>
              <a:rPr lang="en-US" sz="1600" dirty="0">
                <a:solidFill>
                  <a:schemeClr val="accent6">
                    <a:lumMod val="75000"/>
                  </a:schemeClr>
                </a:solidFill>
                <a:latin typeface="Lao UI" panose="020B0502040204020203" pitchFamily="34" charset="0"/>
                <a:cs typeface="Lao UI" panose="020B0502040204020203" pitchFamily="34" charset="0"/>
              </a:rPr>
              <a:t>, 2020; Dong et al., 2023)</a:t>
            </a:r>
          </a:p>
          <a:p>
            <a:pPr lvl="3" indent="0">
              <a:buNone/>
            </a:pPr>
            <a:r>
              <a:rPr lang="en-US" sz="1500" dirty="0">
                <a:latin typeface="Lao UI" panose="020B0502040204020203" pitchFamily="34" charset="0"/>
                <a:cs typeface="Lao UI" panose="020B0502040204020203" pitchFamily="34" charset="0"/>
              </a:rPr>
              <a:t>→ motivated the use of Test-Time Training for real-time domain adaptation</a:t>
            </a:r>
          </a:p>
          <a:p>
            <a:pPr indent="0">
              <a:buNone/>
            </a:pPr>
            <a:endParaRPr lang="en-US" sz="1600" b="1" dirty="0">
              <a:solidFill>
                <a:schemeClr val="accent6">
                  <a:lumMod val="75000"/>
                </a:schemeClr>
              </a:solidFill>
              <a:latin typeface="Lao UI" panose="020B0502040204020203" pitchFamily="34" charset="0"/>
              <a:cs typeface="Lao UI" panose="020B0502040204020203" pitchFamily="34" charset="0"/>
            </a:endParaRPr>
          </a:p>
        </p:txBody>
      </p:sp>
      <p:sp>
        <p:nvSpPr>
          <p:cNvPr id="4" name="Slide Number Placeholder 3">
            <a:extLst>
              <a:ext uri="{FF2B5EF4-FFF2-40B4-BE49-F238E27FC236}">
                <a16:creationId xmlns:a16="http://schemas.microsoft.com/office/drawing/2014/main" id="{58FEA6BC-F3A8-6DDC-F1F8-6348F54E8BE2}"/>
              </a:ext>
            </a:extLst>
          </p:cNvPr>
          <p:cNvSpPr>
            <a:spLocks noGrp="1"/>
          </p:cNvSpPr>
          <p:nvPr>
            <p:ph type="sldNum" sz="quarter" idx="11"/>
          </p:nvPr>
        </p:nvSpPr>
        <p:spPr/>
        <p:txBody>
          <a:bodyPr/>
          <a:lstStyle/>
          <a:p>
            <a:fld id="{B67B645E-C5E5-4727-B977-D372A0AA71D9}" type="slidenum">
              <a:rPr lang="en-US" smtClean="0"/>
              <a:pPr/>
              <a:t>4</a:t>
            </a:fld>
            <a:endParaRPr lang="en-US" dirty="0"/>
          </a:p>
        </p:txBody>
      </p:sp>
      <p:pic>
        <p:nvPicPr>
          <p:cNvPr id="3" name="Picture 2" descr="A hand holding a puzzle piece&#10;&#10;AI-generated content may be incorrect.">
            <a:extLst>
              <a:ext uri="{FF2B5EF4-FFF2-40B4-BE49-F238E27FC236}">
                <a16:creationId xmlns:a16="http://schemas.microsoft.com/office/drawing/2014/main" id="{BF3CBA48-F820-B314-65F5-6BC74A1F2E23}"/>
              </a:ext>
            </a:extLst>
          </p:cNvPr>
          <p:cNvPicPr>
            <a:picLocks noChangeAspect="1"/>
          </p:cNvPicPr>
          <p:nvPr/>
        </p:nvPicPr>
        <p:blipFill>
          <a:blip r:embed="rId2"/>
          <a:stretch>
            <a:fillRect/>
          </a:stretch>
        </p:blipFill>
        <p:spPr>
          <a:xfrm>
            <a:off x="8071300" y="2238511"/>
            <a:ext cx="3030302" cy="3030302"/>
          </a:xfrm>
          <a:prstGeom prst="rect">
            <a:avLst/>
          </a:prstGeom>
        </p:spPr>
      </p:pic>
    </p:spTree>
    <p:extLst>
      <p:ext uri="{BB962C8B-B14F-4D97-AF65-F5344CB8AC3E}">
        <p14:creationId xmlns:p14="http://schemas.microsoft.com/office/powerpoint/2010/main" val="4132634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2BC9EE7-B077-E025-BBDC-43FCA1C8167A}"/>
              </a:ext>
            </a:extLst>
          </p:cNvPr>
          <p:cNvSpPr>
            <a:spLocks noGrp="1"/>
          </p:cNvSpPr>
          <p:nvPr>
            <p:ph type="title"/>
          </p:nvPr>
        </p:nvSpPr>
        <p:spPr/>
        <p:txBody>
          <a:bodyPr>
            <a:normAutofit/>
          </a:bodyPr>
          <a:lstStyle/>
          <a:p>
            <a:r>
              <a:rPr lang="en-US" sz="1800" dirty="0">
                <a:solidFill>
                  <a:schemeClr val="accent6">
                    <a:lumMod val="75000"/>
                  </a:schemeClr>
                </a:solidFill>
              </a:rPr>
              <a:t>CONCEPT MAP</a:t>
            </a:r>
          </a:p>
        </p:txBody>
      </p:sp>
      <p:pic>
        <p:nvPicPr>
          <p:cNvPr id="7" name="Content Placeholder 6" descr="A diagram of a business process&#10;&#10;AI-generated content may be incorrect.">
            <a:extLst>
              <a:ext uri="{FF2B5EF4-FFF2-40B4-BE49-F238E27FC236}">
                <a16:creationId xmlns:a16="http://schemas.microsoft.com/office/drawing/2014/main" id="{91304F79-9AC3-97BB-1206-A59F5F4FCBD4}"/>
              </a:ext>
            </a:extLst>
          </p:cNvPr>
          <p:cNvPicPr>
            <a:picLocks noGrp="1" noChangeAspect="1"/>
          </p:cNvPicPr>
          <p:nvPr>
            <p:ph sz="quarter" idx="13"/>
          </p:nvPr>
        </p:nvPicPr>
        <p:blipFill>
          <a:blip r:embed="rId2"/>
          <a:stretch>
            <a:fillRect/>
          </a:stretch>
        </p:blipFill>
        <p:spPr>
          <a:xfrm>
            <a:off x="3529779" y="127573"/>
            <a:ext cx="7138221" cy="6602854"/>
          </a:xfrm>
        </p:spPr>
      </p:pic>
      <p:sp>
        <p:nvSpPr>
          <p:cNvPr id="5" name="Slide Number Placeholder 4">
            <a:extLst>
              <a:ext uri="{FF2B5EF4-FFF2-40B4-BE49-F238E27FC236}">
                <a16:creationId xmlns:a16="http://schemas.microsoft.com/office/drawing/2014/main" id="{BC145150-B363-41D6-C818-7DCCC06894B1}"/>
              </a:ext>
            </a:extLst>
          </p:cNvPr>
          <p:cNvSpPr>
            <a:spLocks noGrp="1"/>
          </p:cNvSpPr>
          <p:nvPr>
            <p:ph type="sldNum" sz="quarter" idx="11"/>
          </p:nvPr>
        </p:nvSpPr>
        <p:spPr/>
        <p:txBody>
          <a:bodyPr/>
          <a:lstStyle/>
          <a:p>
            <a:fld id="{B67B645E-C5E5-4727-B977-D372A0AA71D9}" type="slidenum">
              <a:rPr lang="en-US" smtClean="0"/>
              <a:pPr/>
              <a:t>5</a:t>
            </a:fld>
            <a:endParaRPr lang="en-US" dirty="0"/>
          </a:p>
        </p:txBody>
      </p:sp>
      <p:sp>
        <p:nvSpPr>
          <p:cNvPr id="2" name="Title 1">
            <a:extLst>
              <a:ext uri="{FF2B5EF4-FFF2-40B4-BE49-F238E27FC236}">
                <a16:creationId xmlns:a16="http://schemas.microsoft.com/office/drawing/2014/main" id="{53D2E821-E8BB-FACD-0623-E9ED1225DC2B}"/>
              </a:ext>
            </a:extLst>
          </p:cNvPr>
          <p:cNvSpPr txBox="1">
            <a:spLocks/>
          </p:cNvSpPr>
          <p:nvPr/>
        </p:nvSpPr>
        <p:spPr>
          <a:xfrm>
            <a:off x="811752" y="362082"/>
            <a:ext cx="5648042" cy="55778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2000" b="1" kern="1200" cap="all" spc="300" baseline="0">
                <a:solidFill>
                  <a:schemeClr val="tx1"/>
                </a:solidFill>
                <a:latin typeface="+mj-lt"/>
                <a:ea typeface="+mj-ea"/>
                <a:cs typeface="+mj-cs"/>
              </a:defRPr>
            </a:lvl1pPr>
          </a:lstStyle>
          <a:p>
            <a:r>
              <a:rPr lang="en-US"/>
              <a:t>Research Gap and Objectives</a:t>
            </a:r>
            <a:endParaRPr lang="en-US" dirty="0"/>
          </a:p>
        </p:txBody>
      </p:sp>
      <p:pic>
        <p:nvPicPr>
          <p:cNvPr id="6" name="Picture 5" descr="A magnifying glass on a book&#10;&#10;AI-generated content may be incorrect.">
            <a:extLst>
              <a:ext uri="{FF2B5EF4-FFF2-40B4-BE49-F238E27FC236}">
                <a16:creationId xmlns:a16="http://schemas.microsoft.com/office/drawing/2014/main" id="{7C105C3A-DB04-09A7-67B5-DB8FE409A95C}"/>
              </a:ext>
            </a:extLst>
          </p:cNvPr>
          <p:cNvPicPr>
            <a:picLocks noChangeAspect="1"/>
          </p:cNvPicPr>
          <p:nvPr/>
        </p:nvPicPr>
        <p:blipFill>
          <a:blip r:embed="rId3"/>
          <a:stretch>
            <a:fillRect/>
          </a:stretch>
        </p:blipFill>
        <p:spPr>
          <a:xfrm>
            <a:off x="652612" y="2005641"/>
            <a:ext cx="2645017" cy="2645017"/>
          </a:xfrm>
          <a:prstGeom prst="rect">
            <a:avLst/>
          </a:prstGeom>
        </p:spPr>
      </p:pic>
    </p:spTree>
    <p:extLst>
      <p:ext uri="{BB962C8B-B14F-4D97-AF65-F5344CB8AC3E}">
        <p14:creationId xmlns:p14="http://schemas.microsoft.com/office/powerpoint/2010/main" val="1216187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7D55A-8301-6509-302C-64F8C292C34F}"/>
              </a:ext>
            </a:extLst>
          </p:cNvPr>
          <p:cNvSpPr>
            <a:spLocks noGrp="1"/>
          </p:cNvSpPr>
          <p:nvPr>
            <p:ph type="title"/>
          </p:nvPr>
        </p:nvSpPr>
        <p:spPr/>
        <p:txBody>
          <a:bodyPr/>
          <a:lstStyle/>
          <a:p>
            <a:r>
              <a:rPr lang="en-US" dirty="0"/>
              <a:t>Project AIM</a:t>
            </a:r>
          </a:p>
        </p:txBody>
      </p:sp>
      <p:sp>
        <p:nvSpPr>
          <p:cNvPr id="3" name="Content Placeholder 2">
            <a:extLst>
              <a:ext uri="{FF2B5EF4-FFF2-40B4-BE49-F238E27FC236}">
                <a16:creationId xmlns:a16="http://schemas.microsoft.com/office/drawing/2014/main" id="{E5A2C62C-909D-2FA9-D3FC-135B1235F328}"/>
              </a:ext>
            </a:extLst>
          </p:cNvPr>
          <p:cNvSpPr>
            <a:spLocks noGrp="1"/>
          </p:cNvSpPr>
          <p:nvPr>
            <p:ph sz="quarter" idx="13"/>
          </p:nvPr>
        </p:nvSpPr>
        <p:spPr>
          <a:xfrm>
            <a:off x="841244" y="1701213"/>
            <a:ext cx="7673487" cy="1815973"/>
          </a:xfrm>
        </p:spPr>
        <p:txBody>
          <a:bodyPr>
            <a:normAutofit fontScale="85000" lnSpcReduction="20000"/>
          </a:bodyPr>
          <a:lstStyle/>
          <a:p>
            <a:pPr marL="0" indent="0">
              <a:lnSpc>
                <a:spcPct val="150000"/>
              </a:lnSpc>
              <a:buNone/>
            </a:pPr>
            <a:r>
              <a:rPr lang="en-US" dirty="0">
                <a:latin typeface="Lao UI" panose="020B0502040204020203" pitchFamily="34" charset="0"/>
                <a:cs typeface="Lao UI" panose="020B0502040204020203" pitchFamily="34" charset="0"/>
              </a:rPr>
              <a:t>The aim of this research project is to design, develop, and evaluate a modular deepfake detection framework that integrates reinforcement learning, contrastive learning, and test-time training to explore their individual and combined effects on detection generalization, adaptability, and real-world usability.</a:t>
            </a:r>
          </a:p>
        </p:txBody>
      </p:sp>
      <p:sp>
        <p:nvSpPr>
          <p:cNvPr id="5" name="Slide Number Placeholder 4">
            <a:extLst>
              <a:ext uri="{FF2B5EF4-FFF2-40B4-BE49-F238E27FC236}">
                <a16:creationId xmlns:a16="http://schemas.microsoft.com/office/drawing/2014/main" id="{2DC6461F-893B-4489-1DE3-977DF68049EB}"/>
              </a:ext>
            </a:extLst>
          </p:cNvPr>
          <p:cNvSpPr>
            <a:spLocks noGrp="1"/>
          </p:cNvSpPr>
          <p:nvPr>
            <p:ph type="sldNum" sz="quarter" idx="11"/>
          </p:nvPr>
        </p:nvSpPr>
        <p:spPr/>
        <p:txBody>
          <a:bodyPr/>
          <a:lstStyle/>
          <a:p>
            <a:fld id="{B67B645E-C5E5-4727-B977-D372A0AA71D9}" type="slidenum">
              <a:rPr lang="en-US" smtClean="0"/>
              <a:pPr/>
              <a:t>6</a:t>
            </a:fld>
            <a:endParaRPr lang="en-US" dirty="0"/>
          </a:p>
        </p:txBody>
      </p:sp>
      <p:pic>
        <p:nvPicPr>
          <p:cNvPr id="15" name="Picture 14" descr="A light bulb and gears&#10;&#10;AI-generated content may be incorrect.">
            <a:extLst>
              <a:ext uri="{FF2B5EF4-FFF2-40B4-BE49-F238E27FC236}">
                <a16:creationId xmlns:a16="http://schemas.microsoft.com/office/drawing/2014/main" id="{6A211CD3-DD81-86ED-75A7-1DF5F795049F}"/>
              </a:ext>
            </a:extLst>
          </p:cNvPr>
          <p:cNvPicPr>
            <a:picLocks noChangeAspect="1"/>
          </p:cNvPicPr>
          <p:nvPr/>
        </p:nvPicPr>
        <p:blipFill>
          <a:blip r:embed="rId2"/>
          <a:stretch>
            <a:fillRect/>
          </a:stretch>
        </p:blipFill>
        <p:spPr>
          <a:xfrm>
            <a:off x="3624169" y="3819367"/>
            <a:ext cx="2107639" cy="1824530"/>
          </a:xfrm>
          <a:prstGeom prst="rect">
            <a:avLst/>
          </a:prstGeom>
        </p:spPr>
      </p:pic>
    </p:spTree>
    <p:extLst>
      <p:ext uri="{BB962C8B-B14F-4D97-AF65-F5344CB8AC3E}">
        <p14:creationId xmlns:p14="http://schemas.microsoft.com/office/powerpoint/2010/main" val="876594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34DAF-F207-3061-24D6-6AFF552418DC}"/>
              </a:ext>
            </a:extLst>
          </p:cNvPr>
          <p:cNvSpPr>
            <a:spLocks noGrp="1"/>
          </p:cNvSpPr>
          <p:nvPr>
            <p:ph type="title"/>
          </p:nvPr>
        </p:nvSpPr>
        <p:spPr>
          <a:xfrm>
            <a:off x="1322734" y="634126"/>
            <a:ext cx="6556248" cy="557784"/>
          </a:xfrm>
        </p:spPr>
        <p:txBody>
          <a:bodyPr>
            <a:normAutofit fontScale="90000"/>
          </a:bodyPr>
          <a:lstStyle/>
          <a:p>
            <a:r>
              <a:rPr lang="en-US" sz="2200" dirty="0"/>
              <a:t>THE GENDF FRAMEWORK</a:t>
            </a:r>
            <a:br>
              <a:rPr lang="en-US" dirty="0"/>
            </a:br>
            <a:endParaRPr lang="en-US" dirty="0"/>
          </a:p>
        </p:txBody>
      </p:sp>
      <p:sp>
        <p:nvSpPr>
          <p:cNvPr id="3" name="Rectangle 1">
            <a:extLst>
              <a:ext uri="{FF2B5EF4-FFF2-40B4-BE49-F238E27FC236}">
                <a16:creationId xmlns:a16="http://schemas.microsoft.com/office/drawing/2014/main" id="{2A0D9C8A-18A6-F36A-6DF2-D01129F0C39B}"/>
              </a:ext>
            </a:extLst>
          </p:cNvPr>
          <p:cNvSpPr>
            <a:spLocks noGrp="1" noChangeArrowheads="1"/>
          </p:cNvSpPr>
          <p:nvPr>
            <p:ph sz="quarter" idx="13"/>
          </p:nvPr>
        </p:nvSpPr>
        <p:spPr bwMode="auto">
          <a:xfrm>
            <a:off x="1322734" y="1172231"/>
            <a:ext cx="6556247" cy="5209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1800" b="1" dirty="0" err="1">
                <a:solidFill>
                  <a:schemeClr val="accent6">
                    <a:lumMod val="75000"/>
                  </a:schemeClr>
                </a:solidFill>
                <a:latin typeface="Lao UI" panose="020F0502020204030204" pitchFamily="34" charset="0"/>
                <a:cs typeface="Lao UI" panose="020F0502020204030204" pitchFamily="34" charset="0"/>
              </a:rPr>
              <a:t>GenDF</a:t>
            </a:r>
            <a:r>
              <a:rPr lang="en-US" altLang="en-US" sz="1800" b="1" dirty="0">
                <a:solidFill>
                  <a:schemeClr val="accent6">
                    <a:lumMod val="75000"/>
                  </a:schemeClr>
                </a:solidFill>
                <a:latin typeface="Lao UI" panose="020F0502020204030204" pitchFamily="34" charset="0"/>
                <a:cs typeface="Lao UI" panose="020F0502020204030204" pitchFamily="34" charset="0"/>
              </a:rPr>
              <a:t> explores the individual and combined impact of:</a:t>
            </a:r>
            <a:endParaRPr kumimoji="0" lang="en-US" altLang="en-US" sz="1800" b="1" i="0" u="none" strike="noStrike" cap="none" normalizeH="0" baseline="0" dirty="0">
              <a:ln>
                <a:noFill/>
              </a:ln>
              <a:solidFill>
                <a:schemeClr val="accent6">
                  <a:lumMod val="75000"/>
                </a:schemeClr>
              </a:solidFill>
              <a:effectLst/>
              <a:latin typeface="Lao UI" panose="020F0502020204030204" pitchFamily="34" charset="0"/>
              <a:cs typeface="Lao U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accent6">
                  <a:lumMod val="75000"/>
                </a:schemeClr>
              </a:solidFill>
              <a:effectLst/>
              <a:latin typeface="Lao UI" panose="020F0502020204030204" pitchFamily="34" charset="0"/>
              <a:cs typeface="Lao UI" panose="020F0502020204030204" pitchFamily="34" charset="0"/>
            </a:endParaRPr>
          </a:p>
          <a:p>
            <a:pPr lvl="1" eaLnBrk="0" fontAlgn="base" hangingPunct="0">
              <a:lnSpc>
                <a:spcPct val="100000"/>
              </a:lnSpc>
              <a:spcBef>
                <a:spcPct val="0"/>
              </a:spcBef>
              <a:spcAft>
                <a:spcPct val="0"/>
              </a:spcAft>
              <a:buSzTx/>
            </a:pPr>
            <a:r>
              <a:rPr kumimoji="0" lang="en-US" altLang="en-US" sz="1800" b="0" i="0" u="none" strike="noStrike" cap="none" normalizeH="0" baseline="0" dirty="0">
                <a:ln>
                  <a:noFill/>
                </a:ln>
                <a:solidFill>
                  <a:schemeClr val="tx1"/>
                </a:solidFill>
                <a:effectLst/>
                <a:latin typeface="Lao UI" panose="020F0502020204030204" pitchFamily="34" charset="0"/>
                <a:cs typeface="Lao UI" panose="020F0502020204030204" pitchFamily="34" charset="0"/>
              </a:rPr>
              <a:t>Reinforcement Learning (RL) – Version A</a:t>
            </a:r>
          </a:p>
          <a:p>
            <a:pPr marL="228600" lvl="1" indent="0" eaLnBrk="0" fontAlgn="base" hangingPunct="0">
              <a:lnSpc>
                <a:spcPct val="100000"/>
              </a:lnSpc>
              <a:spcBef>
                <a:spcPct val="0"/>
              </a:spcBef>
              <a:spcAft>
                <a:spcPct val="0"/>
              </a:spcAft>
              <a:buSzTx/>
              <a:buNone/>
            </a:pPr>
            <a:endParaRPr kumimoji="0" lang="en-US" altLang="en-US" sz="1800" b="0" i="0" u="none" strike="noStrike" cap="none" normalizeH="0" baseline="0" dirty="0">
              <a:ln>
                <a:noFill/>
              </a:ln>
              <a:solidFill>
                <a:schemeClr val="tx1"/>
              </a:solidFill>
              <a:effectLst/>
              <a:latin typeface="Lao UI" panose="020F0502020204030204" pitchFamily="34" charset="0"/>
              <a:cs typeface="Lao UI" panose="020F0502020204030204" pitchFamily="34" charset="0"/>
            </a:endParaRPr>
          </a:p>
          <a:p>
            <a:pPr lvl="1" eaLnBrk="0" fontAlgn="base" hangingPunct="0">
              <a:lnSpc>
                <a:spcPct val="100000"/>
              </a:lnSpc>
              <a:spcBef>
                <a:spcPct val="0"/>
              </a:spcBef>
              <a:spcAft>
                <a:spcPct val="0"/>
              </a:spcAft>
              <a:buSzTx/>
            </a:pPr>
            <a:r>
              <a:rPr lang="en-US" altLang="en-US" sz="1800" dirty="0">
                <a:latin typeface="Lao UI" panose="020F0502020204030204" pitchFamily="34" charset="0"/>
                <a:cs typeface="Lao UI" panose="020F0502020204030204" pitchFamily="34" charset="0"/>
              </a:rPr>
              <a:t>RL + Contrastive Learning (CL) – Version B</a:t>
            </a:r>
          </a:p>
          <a:p>
            <a:pPr marL="228600" lvl="1" indent="0" eaLnBrk="0" fontAlgn="base" hangingPunct="0">
              <a:lnSpc>
                <a:spcPct val="100000"/>
              </a:lnSpc>
              <a:spcBef>
                <a:spcPct val="0"/>
              </a:spcBef>
              <a:spcAft>
                <a:spcPct val="0"/>
              </a:spcAft>
              <a:buSzTx/>
              <a:buNone/>
            </a:pPr>
            <a:endParaRPr lang="en-US" altLang="en-US" sz="1800" dirty="0">
              <a:latin typeface="Lao UI" panose="020F0502020204030204" pitchFamily="34" charset="0"/>
              <a:cs typeface="Lao UI" panose="020F0502020204030204" pitchFamily="34" charset="0"/>
            </a:endParaRPr>
          </a:p>
          <a:p>
            <a:pPr lvl="1" eaLnBrk="0" fontAlgn="base" hangingPunct="0">
              <a:lnSpc>
                <a:spcPct val="100000"/>
              </a:lnSpc>
              <a:spcBef>
                <a:spcPct val="0"/>
              </a:spcBef>
              <a:spcAft>
                <a:spcPct val="0"/>
              </a:spcAft>
              <a:buSzTx/>
            </a:pPr>
            <a:r>
              <a:rPr kumimoji="0" lang="en-US" altLang="en-US" sz="1800" b="0" i="0" u="none" strike="noStrike" cap="none" normalizeH="0" baseline="0" dirty="0">
                <a:ln>
                  <a:noFill/>
                </a:ln>
                <a:solidFill>
                  <a:schemeClr val="tx1"/>
                </a:solidFill>
                <a:effectLst/>
                <a:latin typeface="Lao UI" panose="020F0502020204030204" pitchFamily="34" charset="0"/>
                <a:cs typeface="Lao UI" panose="020F0502020204030204" pitchFamily="34" charset="0"/>
              </a:rPr>
              <a:t>RL + CL+ Test-Time Training</a:t>
            </a:r>
            <a:r>
              <a:rPr lang="en-US" altLang="en-US" sz="1800" dirty="0">
                <a:latin typeface="Lao UI" panose="020F0502020204030204" pitchFamily="34" charset="0"/>
                <a:cs typeface="Lao UI" panose="020F0502020204030204" pitchFamily="34" charset="0"/>
              </a:rPr>
              <a:t> (TTT) – Version C</a:t>
            </a:r>
          </a:p>
          <a:p>
            <a:pPr marL="228600" lvl="1" indent="0" eaLnBrk="0" fontAlgn="base" hangingPunct="0">
              <a:lnSpc>
                <a:spcPct val="100000"/>
              </a:lnSpc>
              <a:spcBef>
                <a:spcPct val="0"/>
              </a:spcBef>
              <a:spcAft>
                <a:spcPct val="0"/>
              </a:spcAft>
              <a:buSzTx/>
              <a:buNone/>
            </a:pPr>
            <a:endParaRPr lang="en-US" altLang="en-US" sz="1800" dirty="0">
              <a:latin typeface="Lao UI" panose="020F0502020204030204" pitchFamily="34" charset="0"/>
              <a:cs typeface="Lao UI" panose="020F0502020204030204" pitchFamily="34" charset="0"/>
            </a:endParaRPr>
          </a:p>
          <a:p>
            <a:pPr lvl="1" eaLnBrk="0" fontAlgn="base" hangingPunct="0">
              <a:lnSpc>
                <a:spcPct val="100000"/>
              </a:lnSpc>
              <a:spcBef>
                <a:spcPct val="0"/>
              </a:spcBef>
              <a:spcAft>
                <a:spcPct val="0"/>
              </a:spcAft>
              <a:buSzTx/>
            </a:pPr>
            <a:r>
              <a:rPr lang="en-US" altLang="en-US" sz="1800" dirty="0">
                <a:latin typeface="Lao UI" panose="020F0502020204030204" pitchFamily="34" charset="0"/>
                <a:cs typeface="Lao UI" panose="020F0502020204030204" pitchFamily="34" charset="0"/>
              </a:rPr>
              <a:t>CL only version – Version D</a:t>
            </a:r>
          </a:p>
          <a:p>
            <a:pPr lvl="1" eaLnBrk="0" fontAlgn="base" hangingPunct="0">
              <a:lnSpc>
                <a:spcPct val="100000"/>
              </a:lnSpc>
              <a:spcBef>
                <a:spcPct val="0"/>
              </a:spcBef>
              <a:spcAft>
                <a:spcPct val="0"/>
              </a:spcAft>
              <a:buSzTx/>
            </a:pPr>
            <a:endParaRPr lang="en-US" altLang="en-US" sz="1800" dirty="0">
              <a:latin typeface="Lao UI" panose="020F0502020204030204" pitchFamily="34" charset="0"/>
              <a:cs typeface="Lao UI" panose="020F0502020204030204" pitchFamily="34" charset="0"/>
            </a:endParaRPr>
          </a:p>
          <a:p>
            <a:pPr marL="228600" lvl="1" indent="0" eaLnBrk="0" fontAlgn="base" hangingPunct="0">
              <a:lnSpc>
                <a:spcPct val="100000"/>
              </a:lnSpc>
              <a:spcBef>
                <a:spcPct val="0"/>
              </a:spcBef>
              <a:spcAft>
                <a:spcPct val="0"/>
              </a:spcAft>
              <a:buSzTx/>
              <a:buNone/>
            </a:pPr>
            <a:endParaRPr lang="en-US" sz="1800" dirty="0">
              <a:latin typeface="Lao UI" panose="020F0502020204030204" pitchFamily="34" charset="0"/>
              <a:cs typeface="Lao UI" panose="020F0502020204030204" pitchFamily="34" charset="0"/>
            </a:endParaRPr>
          </a:p>
          <a:p>
            <a:pPr marL="0" indent="0" eaLnBrk="0" fontAlgn="base" hangingPunct="0">
              <a:lnSpc>
                <a:spcPct val="100000"/>
              </a:lnSpc>
              <a:spcBef>
                <a:spcPct val="0"/>
              </a:spcBef>
              <a:spcAft>
                <a:spcPct val="0"/>
              </a:spcAft>
              <a:buSzTx/>
              <a:buNone/>
            </a:pPr>
            <a:r>
              <a:rPr lang="en-US" sz="1800" dirty="0">
                <a:solidFill>
                  <a:schemeClr val="tx2">
                    <a:lumMod val="90000"/>
                    <a:lumOff val="10000"/>
                  </a:schemeClr>
                </a:solidFill>
              </a:rPr>
              <a:t>The progressive layering technique is applied as follows,</a:t>
            </a:r>
            <a:endParaRPr lang="en-US" sz="1800" dirty="0">
              <a:solidFill>
                <a:schemeClr val="tx2">
                  <a:lumMod val="90000"/>
                  <a:lumOff val="10000"/>
                </a:schemeClr>
              </a:solidFill>
              <a:latin typeface="Lao UI" panose="020F0502020204030204" pitchFamily="34" charset="0"/>
              <a:cs typeface="Lao UI" panose="020F0502020204030204" pitchFamily="34" charset="0"/>
            </a:endParaRPr>
          </a:p>
          <a:p>
            <a:pPr marL="457200" lvl="2" indent="0" eaLnBrk="0" fontAlgn="base" hangingPunct="0">
              <a:lnSpc>
                <a:spcPct val="100000"/>
              </a:lnSpc>
              <a:spcBef>
                <a:spcPct val="0"/>
              </a:spcBef>
              <a:spcAft>
                <a:spcPct val="0"/>
              </a:spcAft>
              <a:buSzTx/>
              <a:buNone/>
            </a:pPr>
            <a:r>
              <a:rPr lang="en-US" sz="1600" dirty="0"/>
              <a:t>Version A → B → C</a:t>
            </a:r>
            <a:endParaRPr lang="en-US" altLang="en-US" sz="1600" dirty="0">
              <a:latin typeface="Lao UI" panose="020F0502020204030204" pitchFamily="34" charset="0"/>
              <a:cs typeface="Lao UI" panose="020F0502020204030204" pitchFamily="34" charset="0"/>
            </a:endParaRPr>
          </a:p>
          <a:p>
            <a:pPr marL="228600" lvl="1" indent="0" eaLnBrk="0" fontAlgn="base" hangingPunct="0">
              <a:lnSpc>
                <a:spcPct val="100000"/>
              </a:lnSpc>
              <a:spcBef>
                <a:spcPct val="0"/>
              </a:spcBef>
              <a:spcAft>
                <a:spcPct val="0"/>
              </a:spcAft>
              <a:buSzTx/>
              <a:buNone/>
            </a:pPr>
            <a:endParaRPr lang="en-US" altLang="en-US" sz="1800" dirty="0">
              <a:latin typeface="Lao UI" panose="020F0502020204030204" pitchFamily="34" charset="0"/>
              <a:cs typeface="Lao UI" panose="020F0502020204030204" pitchFamily="34" charset="0"/>
            </a:endParaRPr>
          </a:p>
          <a:p>
            <a:pPr marL="228600" lvl="1" indent="0" eaLnBrk="0" fontAlgn="base" hangingPunct="0">
              <a:lnSpc>
                <a:spcPct val="100000"/>
              </a:lnSpc>
              <a:spcBef>
                <a:spcPct val="0"/>
              </a:spcBef>
              <a:spcAft>
                <a:spcPct val="0"/>
              </a:spcAft>
              <a:buSzTx/>
              <a:buNone/>
            </a:pPr>
            <a:endParaRPr lang="en-US" altLang="en-US" sz="1800" dirty="0">
              <a:latin typeface="Lao UI" panose="020F0502020204030204" pitchFamily="34" charset="0"/>
              <a:cs typeface="Lao UI" panose="020F0502020204030204" pitchFamily="34" charset="0"/>
            </a:endParaRPr>
          </a:p>
          <a:p>
            <a:pPr marL="0" indent="0" eaLnBrk="0" fontAlgn="base" hangingPunct="0">
              <a:lnSpc>
                <a:spcPct val="100000"/>
              </a:lnSpc>
              <a:spcBef>
                <a:spcPct val="0"/>
              </a:spcBef>
              <a:spcAft>
                <a:spcPct val="0"/>
              </a:spcAft>
              <a:buSzTx/>
              <a:buNone/>
            </a:pPr>
            <a:r>
              <a:rPr kumimoji="0" lang="en-US" altLang="en-US" sz="1800" b="0" i="0" u="none" strike="noStrike" cap="none" normalizeH="0" baseline="0" dirty="0">
                <a:ln>
                  <a:noFill/>
                </a:ln>
                <a:solidFill>
                  <a:schemeClr val="tx1"/>
                </a:solidFill>
                <a:effectLst/>
                <a:latin typeface="Lao UI" panose="020F0502020204030204" pitchFamily="34" charset="0"/>
                <a:cs typeface="Lao UI" panose="020F0502020204030204" pitchFamily="34" charset="0"/>
              </a:rPr>
              <a:t>Designed to test generalization, robustness, and explainability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Lao UI" panose="020F0502020204030204" pitchFamily="34" charset="0"/>
              <a:cs typeface="Lao UI" panose="020F0502020204030204" pitchFamily="34" charset="0"/>
            </a:endParaRPr>
          </a:p>
          <a:p>
            <a:pPr lvl="4" indent="0" eaLnBrk="0" fontAlgn="base" hangingPunct="0">
              <a:lnSpc>
                <a:spcPct val="100000"/>
              </a:lnSpc>
              <a:spcBef>
                <a:spcPct val="0"/>
              </a:spcBef>
              <a:spcAft>
                <a:spcPct val="0"/>
              </a:spcAft>
              <a:buSzTx/>
              <a:buFontTx/>
              <a:buChar char="•"/>
            </a:pPr>
            <a:endParaRPr kumimoji="0" lang="en-US" altLang="en-US" sz="1050" b="0" i="0" u="none" strike="noStrike" cap="none" normalizeH="0" baseline="0" dirty="0">
              <a:ln>
                <a:noFill/>
              </a:ln>
              <a:solidFill>
                <a:schemeClr val="tx1"/>
              </a:solidFill>
              <a:effectLst/>
              <a:latin typeface="Lao UI" panose="020F0502020204030204" pitchFamily="34" charset="0"/>
              <a:cs typeface="Lao U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Lao UI" panose="020F0502020204030204" pitchFamily="34" charset="0"/>
              <a:cs typeface="Lao UI" panose="020F0502020204030204" pitchFamily="34" charset="0"/>
            </a:endParaRPr>
          </a:p>
        </p:txBody>
      </p:sp>
      <p:sp>
        <p:nvSpPr>
          <p:cNvPr id="4" name="Slide Number Placeholder 3">
            <a:extLst>
              <a:ext uri="{FF2B5EF4-FFF2-40B4-BE49-F238E27FC236}">
                <a16:creationId xmlns:a16="http://schemas.microsoft.com/office/drawing/2014/main" id="{D04F9477-0E09-541A-1BEE-18EAF43FE06E}"/>
              </a:ext>
            </a:extLst>
          </p:cNvPr>
          <p:cNvSpPr>
            <a:spLocks noGrp="1"/>
          </p:cNvSpPr>
          <p:nvPr>
            <p:ph type="sldNum" sz="quarter" idx="11"/>
          </p:nvPr>
        </p:nvSpPr>
        <p:spPr/>
        <p:txBody>
          <a:bodyPr/>
          <a:lstStyle/>
          <a:p>
            <a:fld id="{B67B645E-C5E5-4727-B977-D372A0AA71D9}" type="slidenum">
              <a:rPr lang="en-US" smtClean="0"/>
              <a:pPr/>
              <a:t>7</a:t>
            </a:fld>
            <a:endParaRPr lang="en-US" dirty="0"/>
          </a:p>
        </p:txBody>
      </p:sp>
      <p:pic>
        <p:nvPicPr>
          <p:cNvPr id="9" name="Picture 8" descr="A colorful diagram with circles and lines&#10;&#10;AI-generated content may be incorrect.">
            <a:extLst>
              <a:ext uri="{FF2B5EF4-FFF2-40B4-BE49-F238E27FC236}">
                <a16:creationId xmlns:a16="http://schemas.microsoft.com/office/drawing/2014/main" id="{EB34392F-73C5-4F5E-5B6F-3BC2665F039A}"/>
              </a:ext>
            </a:extLst>
          </p:cNvPr>
          <p:cNvPicPr>
            <a:picLocks noChangeAspect="1"/>
          </p:cNvPicPr>
          <p:nvPr/>
        </p:nvPicPr>
        <p:blipFill>
          <a:blip r:embed="rId2"/>
          <a:stretch>
            <a:fillRect/>
          </a:stretch>
        </p:blipFill>
        <p:spPr>
          <a:xfrm>
            <a:off x="7877465" y="1191910"/>
            <a:ext cx="3754697" cy="3754697"/>
          </a:xfrm>
          <a:prstGeom prst="rect">
            <a:avLst/>
          </a:prstGeom>
        </p:spPr>
      </p:pic>
    </p:spTree>
    <p:extLst>
      <p:ext uri="{BB962C8B-B14F-4D97-AF65-F5344CB8AC3E}">
        <p14:creationId xmlns:p14="http://schemas.microsoft.com/office/powerpoint/2010/main" val="3688475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2D164-98E6-8A96-6E45-03EA8B758597}"/>
              </a:ext>
            </a:extLst>
          </p:cNvPr>
          <p:cNvSpPr>
            <a:spLocks noGrp="1"/>
          </p:cNvSpPr>
          <p:nvPr>
            <p:ph type="title"/>
          </p:nvPr>
        </p:nvSpPr>
        <p:spPr>
          <a:xfrm>
            <a:off x="1534121" y="452610"/>
            <a:ext cx="6556248" cy="557784"/>
          </a:xfrm>
        </p:spPr>
        <p:txBody>
          <a:bodyPr/>
          <a:lstStyle/>
          <a:p>
            <a:r>
              <a:rPr lang="en-US" dirty="0"/>
              <a:t>SYSTEM ARCHITECTURE</a:t>
            </a:r>
          </a:p>
        </p:txBody>
      </p:sp>
      <p:sp>
        <p:nvSpPr>
          <p:cNvPr id="6" name="Slide Number Placeholder 5">
            <a:extLst>
              <a:ext uri="{FF2B5EF4-FFF2-40B4-BE49-F238E27FC236}">
                <a16:creationId xmlns:a16="http://schemas.microsoft.com/office/drawing/2014/main" id="{68D550D8-F7C7-E8C6-538D-D052F209E886}"/>
              </a:ext>
            </a:extLst>
          </p:cNvPr>
          <p:cNvSpPr>
            <a:spLocks noGrp="1"/>
          </p:cNvSpPr>
          <p:nvPr>
            <p:ph type="sldNum" sz="quarter" idx="11"/>
          </p:nvPr>
        </p:nvSpPr>
        <p:spPr/>
        <p:txBody>
          <a:bodyPr/>
          <a:lstStyle/>
          <a:p>
            <a:fld id="{B67B645E-C5E5-4727-B977-D372A0AA71D9}" type="slidenum">
              <a:rPr lang="en-US" smtClean="0"/>
              <a:pPr/>
              <a:t>8</a:t>
            </a:fld>
            <a:endParaRPr lang="en-US" dirty="0"/>
          </a:p>
        </p:txBody>
      </p:sp>
      <p:pic>
        <p:nvPicPr>
          <p:cNvPr id="10" name="Picture 9" descr="A diagram of a computer&#10;&#10;AI-generated content may be incorrect.">
            <a:extLst>
              <a:ext uri="{FF2B5EF4-FFF2-40B4-BE49-F238E27FC236}">
                <a16:creationId xmlns:a16="http://schemas.microsoft.com/office/drawing/2014/main" id="{62570A79-C63A-880D-C99B-819D80A8B1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8449" y="1010394"/>
            <a:ext cx="7893477" cy="5006358"/>
          </a:xfrm>
          <a:prstGeom prst="rect">
            <a:avLst/>
          </a:prstGeom>
        </p:spPr>
      </p:pic>
      <p:sp>
        <p:nvSpPr>
          <p:cNvPr id="11" name="Rectangle 1">
            <a:extLst>
              <a:ext uri="{FF2B5EF4-FFF2-40B4-BE49-F238E27FC236}">
                <a16:creationId xmlns:a16="http://schemas.microsoft.com/office/drawing/2014/main" id="{6D64B3DB-4601-38BA-0F7F-3AD0F05FA51D}"/>
              </a:ext>
            </a:extLst>
          </p:cNvPr>
          <p:cNvSpPr>
            <a:spLocks noGrp="1" noChangeArrowheads="1"/>
          </p:cNvSpPr>
          <p:nvPr>
            <p:ph sz="quarter" idx="13"/>
          </p:nvPr>
        </p:nvSpPr>
        <p:spPr bwMode="auto">
          <a:xfrm>
            <a:off x="590550" y="1122634"/>
            <a:ext cx="3283360" cy="4847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buSzTx/>
            </a:pPr>
            <a:r>
              <a:rPr kumimoji="0" lang="en-US" altLang="en-US" sz="1600" b="1" i="0" u="none" strike="noStrike" cap="none" normalizeH="0" baseline="0" dirty="0">
                <a:ln>
                  <a:noFill/>
                </a:ln>
                <a:solidFill>
                  <a:schemeClr val="accent6">
                    <a:lumMod val="75000"/>
                  </a:schemeClr>
                </a:solidFill>
                <a:effectLst/>
                <a:latin typeface="Lao UI" panose="020B0502040204020203" pitchFamily="34" charset="0"/>
                <a:cs typeface="Lao UI" panose="020B0502040204020203" pitchFamily="34" charset="0"/>
              </a:rPr>
              <a:t>Presentation Tier:</a:t>
            </a:r>
            <a:r>
              <a:rPr kumimoji="0" lang="en-US" altLang="en-US" sz="1600" b="0" i="0" u="none" strike="noStrike" cap="none" normalizeH="0" baseline="0" dirty="0">
                <a:ln>
                  <a:noFill/>
                </a:ln>
                <a:solidFill>
                  <a:schemeClr val="accent6">
                    <a:lumMod val="75000"/>
                  </a:schemeClr>
                </a:solidFill>
                <a:effectLst/>
                <a:latin typeface="Lao UI" panose="020B0502040204020203" pitchFamily="34" charset="0"/>
                <a:cs typeface="Lao UI" panose="020B0502040204020203" pitchFamily="34" charset="0"/>
              </a:rPr>
              <a:t> </a:t>
            </a:r>
            <a:r>
              <a:rPr kumimoji="0" lang="en-US" altLang="en-US" sz="1600" b="0" i="0" u="none" strike="noStrike" cap="none" normalizeH="0" baseline="0" dirty="0" err="1">
                <a:ln>
                  <a:noFill/>
                </a:ln>
                <a:solidFill>
                  <a:schemeClr val="tx1"/>
                </a:solidFill>
                <a:effectLst/>
                <a:latin typeface="Lao UI" panose="020B0502040204020203" pitchFamily="34" charset="0"/>
                <a:cs typeface="Lao UI" panose="020B0502040204020203" pitchFamily="34" charset="0"/>
              </a:rPr>
              <a:t>Streamlit</a:t>
            </a:r>
            <a:r>
              <a:rPr kumimoji="0" lang="en-US" altLang="en-US" sz="1600" b="0" i="0" u="none" strike="noStrike" cap="none" normalizeH="0" baseline="0" dirty="0">
                <a:ln>
                  <a:noFill/>
                </a:ln>
                <a:solidFill>
                  <a:schemeClr val="tx1"/>
                </a:solidFill>
                <a:effectLst/>
                <a:latin typeface="Lao UI" panose="020B0502040204020203" pitchFamily="34" charset="0"/>
                <a:cs typeface="Lao UI" panose="020B0502040204020203" pitchFamily="34" charset="0"/>
              </a:rPr>
              <a:t> UI for image upload, result view, Grad-CAM</a:t>
            </a: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Lao UI" panose="020B0502040204020203" pitchFamily="34" charset="0"/>
              <a:cs typeface="Lao UI" panose="020B0502040204020203" pitchFamily="34" charset="0"/>
            </a:endParaRPr>
          </a:p>
          <a:p>
            <a:pPr eaLnBrk="0" fontAlgn="base" hangingPunct="0">
              <a:lnSpc>
                <a:spcPct val="150000"/>
              </a:lnSpc>
              <a:spcBef>
                <a:spcPct val="0"/>
              </a:spcBef>
              <a:spcAft>
                <a:spcPct val="0"/>
              </a:spcAft>
              <a:buSzTx/>
            </a:pPr>
            <a:r>
              <a:rPr kumimoji="0" lang="en-US" altLang="en-US" sz="1600" b="1" i="0" u="none" strike="noStrike" cap="none" normalizeH="0" baseline="0" dirty="0">
                <a:ln>
                  <a:noFill/>
                </a:ln>
                <a:solidFill>
                  <a:schemeClr val="accent6">
                    <a:lumMod val="75000"/>
                  </a:schemeClr>
                </a:solidFill>
                <a:effectLst/>
                <a:latin typeface="Lao UI" panose="020B0502040204020203" pitchFamily="34" charset="0"/>
                <a:cs typeface="Lao UI" panose="020B0502040204020203" pitchFamily="34" charset="0"/>
              </a:rPr>
              <a:t>Logic Tier:</a:t>
            </a:r>
            <a:r>
              <a:rPr kumimoji="0" lang="en-US" altLang="en-US" sz="1600" b="0" i="0" u="none" strike="noStrike" cap="none" normalizeH="0" baseline="0" dirty="0">
                <a:ln>
                  <a:noFill/>
                </a:ln>
                <a:solidFill>
                  <a:schemeClr val="accent6">
                    <a:lumMod val="75000"/>
                  </a:schemeClr>
                </a:solidFill>
                <a:effectLst/>
                <a:latin typeface="Lao UI" panose="020B0502040204020203" pitchFamily="34" charset="0"/>
                <a:cs typeface="Lao UI" panose="020B0502040204020203" pitchFamily="34" charset="0"/>
              </a:rPr>
              <a:t> </a:t>
            </a:r>
            <a:r>
              <a:rPr kumimoji="0" lang="en-US" altLang="en-US" sz="1600" b="0" i="0" u="none" strike="noStrike" cap="none" normalizeH="0" baseline="0" dirty="0">
                <a:ln>
                  <a:noFill/>
                </a:ln>
                <a:solidFill>
                  <a:schemeClr val="tx1"/>
                </a:solidFill>
                <a:effectLst/>
                <a:latin typeface="Lao UI" panose="020B0502040204020203" pitchFamily="34" charset="0"/>
                <a:cs typeface="Lao UI" panose="020B0502040204020203" pitchFamily="34" charset="0"/>
              </a:rPr>
              <a:t>RL-based augmentation, </a:t>
            </a:r>
            <a:r>
              <a:rPr kumimoji="0" lang="en-US" altLang="en-US" sz="1600" b="0" i="0" u="none" strike="noStrike" cap="none" normalizeH="0" baseline="0" dirty="0" err="1">
                <a:ln>
                  <a:noFill/>
                </a:ln>
                <a:solidFill>
                  <a:schemeClr val="tx1"/>
                </a:solidFill>
                <a:effectLst/>
                <a:latin typeface="Lao UI" panose="020B0502040204020203" pitchFamily="34" charset="0"/>
                <a:cs typeface="Lao UI" panose="020B0502040204020203" pitchFamily="34" charset="0"/>
              </a:rPr>
              <a:t>EfficientNet</a:t>
            </a:r>
            <a:r>
              <a:rPr kumimoji="0" lang="en-US" altLang="en-US" sz="1600" b="0" i="0" u="none" strike="noStrike" cap="none" normalizeH="0" baseline="0" dirty="0">
                <a:ln>
                  <a:noFill/>
                </a:ln>
                <a:solidFill>
                  <a:schemeClr val="tx1"/>
                </a:solidFill>
                <a:effectLst/>
                <a:latin typeface="Lao UI" panose="020B0502040204020203" pitchFamily="34" charset="0"/>
                <a:cs typeface="Lao UI" panose="020B0502040204020203" pitchFamily="34" charset="0"/>
              </a:rPr>
              <a:t> classifier, CL and TTT modules</a:t>
            </a: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Lao UI" panose="020B0502040204020203" pitchFamily="34" charset="0"/>
              <a:cs typeface="Lao UI" panose="020B0502040204020203" pitchFamily="34" charset="0"/>
            </a:endParaRPr>
          </a:p>
          <a:p>
            <a:pPr eaLnBrk="0" fontAlgn="base" hangingPunct="0">
              <a:lnSpc>
                <a:spcPct val="150000"/>
              </a:lnSpc>
              <a:spcBef>
                <a:spcPct val="0"/>
              </a:spcBef>
              <a:spcAft>
                <a:spcPct val="0"/>
              </a:spcAft>
              <a:buSzTx/>
            </a:pPr>
            <a:r>
              <a:rPr kumimoji="0" lang="en-US" altLang="en-US" sz="1600" b="1" i="0" u="none" strike="noStrike" cap="none" normalizeH="0" baseline="0" dirty="0">
                <a:ln>
                  <a:noFill/>
                </a:ln>
                <a:solidFill>
                  <a:schemeClr val="accent6">
                    <a:lumMod val="75000"/>
                  </a:schemeClr>
                </a:solidFill>
                <a:effectLst/>
                <a:latin typeface="Lao UI" panose="020B0502040204020203" pitchFamily="34" charset="0"/>
                <a:cs typeface="Lao UI" panose="020B0502040204020203" pitchFamily="34" charset="0"/>
              </a:rPr>
              <a:t>Data Tier:</a:t>
            </a:r>
            <a:r>
              <a:rPr kumimoji="0" lang="en-US" altLang="en-US" sz="1600" b="0" i="0" u="none" strike="noStrike" cap="none" normalizeH="0" baseline="0" dirty="0">
                <a:ln>
                  <a:noFill/>
                </a:ln>
                <a:solidFill>
                  <a:schemeClr val="accent6">
                    <a:lumMod val="75000"/>
                  </a:schemeClr>
                </a:solidFill>
                <a:effectLst/>
                <a:latin typeface="Lao UI" panose="020B0502040204020203" pitchFamily="34" charset="0"/>
                <a:cs typeface="Lao UI" panose="020B0502040204020203" pitchFamily="34" charset="0"/>
              </a:rPr>
              <a:t> </a:t>
            </a:r>
            <a:r>
              <a:rPr kumimoji="0" lang="en-US" altLang="en-US" sz="1600" b="0" i="0" u="none" strike="noStrike" cap="none" normalizeH="0" baseline="0" dirty="0">
                <a:ln>
                  <a:noFill/>
                </a:ln>
                <a:solidFill>
                  <a:schemeClr val="tx1"/>
                </a:solidFill>
                <a:effectLst/>
                <a:latin typeface="Lao UI" panose="020B0502040204020203" pitchFamily="34" charset="0"/>
                <a:cs typeface="Lao UI" panose="020B0502040204020203" pitchFamily="34" charset="0"/>
              </a:rPr>
              <a:t>Trained model weights and input datasets</a:t>
            </a: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Lao UI" panose="020B0502040204020203" pitchFamily="34" charset="0"/>
              <a:cs typeface="Lao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Lao UI" panose="020B0502040204020203" pitchFamily="34" charset="0"/>
                <a:cs typeface="Lao UI" panose="020B0502040204020203" pitchFamily="34" charset="0"/>
              </a:rPr>
              <a:t>modular design </a:t>
            </a:r>
            <a:r>
              <a:rPr lang="en-US" altLang="en-US" sz="1600" dirty="0">
                <a:latin typeface="Lao UI" panose="020B0502040204020203" pitchFamily="34" charset="0"/>
                <a:cs typeface="Lao UI" panose="020B0502040204020203" pitchFamily="34" charset="0"/>
              </a:rPr>
              <a:t>supports </a:t>
            </a:r>
            <a:r>
              <a:rPr kumimoji="0" lang="en-US" altLang="en-US" sz="1600" b="0" i="0" u="none" strike="noStrike" cap="none" normalizeH="0" baseline="0" dirty="0">
                <a:ln>
                  <a:noFill/>
                </a:ln>
                <a:solidFill>
                  <a:schemeClr val="tx1"/>
                </a:solidFill>
                <a:effectLst/>
                <a:latin typeface="Lao UI" panose="020B0502040204020203" pitchFamily="34" charset="0"/>
                <a:cs typeface="Lao UI" panose="020B0502040204020203" pitchFamily="34" charset="0"/>
              </a:rPr>
              <a:t>scalable experimentation</a:t>
            </a:r>
          </a:p>
        </p:txBody>
      </p:sp>
    </p:spTree>
    <p:extLst>
      <p:ext uri="{BB962C8B-B14F-4D97-AF65-F5344CB8AC3E}">
        <p14:creationId xmlns:p14="http://schemas.microsoft.com/office/powerpoint/2010/main" val="4207273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70C93-848D-921E-B57A-08AFFD3546C4}"/>
              </a:ext>
            </a:extLst>
          </p:cNvPr>
          <p:cNvSpPr>
            <a:spLocks noGrp="1"/>
          </p:cNvSpPr>
          <p:nvPr>
            <p:ph type="title"/>
          </p:nvPr>
        </p:nvSpPr>
        <p:spPr>
          <a:xfrm>
            <a:off x="841248" y="496528"/>
            <a:ext cx="3081823" cy="557784"/>
          </a:xfrm>
        </p:spPr>
        <p:txBody>
          <a:bodyPr/>
          <a:lstStyle/>
          <a:p>
            <a:r>
              <a:rPr lang="en-US" dirty="0"/>
              <a:t>Dataset</a:t>
            </a:r>
          </a:p>
        </p:txBody>
      </p:sp>
      <p:sp>
        <p:nvSpPr>
          <p:cNvPr id="3" name="Content Placeholder 2">
            <a:extLst>
              <a:ext uri="{FF2B5EF4-FFF2-40B4-BE49-F238E27FC236}">
                <a16:creationId xmlns:a16="http://schemas.microsoft.com/office/drawing/2014/main" id="{9F5DB6ED-1677-CAF7-9349-74F11BF854CF}"/>
              </a:ext>
            </a:extLst>
          </p:cNvPr>
          <p:cNvSpPr>
            <a:spLocks noGrp="1"/>
          </p:cNvSpPr>
          <p:nvPr>
            <p:ph sz="quarter" idx="13"/>
          </p:nvPr>
        </p:nvSpPr>
        <p:spPr>
          <a:xfrm>
            <a:off x="841248" y="1202388"/>
            <a:ext cx="8145436" cy="5159084"/>
          </a:xfrm>
        </p:spPr>
        <p:txBody>
          <a:bodyPr>
            <a:normAutofit/>
          </a:bodyPr>
          <a:lstStyle/>
          <a:p>
            <a:pPr marL="0" indent="0">
              <a:lnSpc>
                <a:spcPct val="110000"/>
              </a:lnSpc>
              <a:buNone/>
            </a:pPr>
            <a:r>
              <a:rPr lang="en-US" sz="1600" b="1" dirty="0">
                <a:latin typeface="Lao UI" panose="020B0502040204020203" pitchFamily="34" charset="0"/>
                <a:cs typeface="Lao UI" panose="020B0502040204020203" pitchFamily="34" charset="0"/>
              </a:rPr>
              <a:t>Initial dataset exploration</a:t>
            </a:r>
            <a:r>
              <a:rPr lang="en-US" sz="1600" dirty="0">
                <a:latin typeface="Lao UI" panose="020B0502040204020203" pitchFamily="34" charset="0"/>
                <a:cs typeface="Lao UI" panose="020B0502040204020203" pitchFamily="34" charset="0"/>
              </a:rPr>
              <a:t>: Considered </a:t>
            </a:r>
            <a:r>
              <a:rPr lang="en-US" sz="1600" dirty="0" err="1">
                <a:latin typeface="Lao UI" panose="020B0502040204020203" pitchFamily="34" charset="0"/>
                <a:cs typeface="Lao UI" panose="020B0502040204020203" pitchFamily="34" charset="0"/>
              </a:rPr>
              <a:t>FaceForensics</a:t>
            </a:r>
            <a:r>
              <a:rPr lang="en-US" sz="1600" dirty="0">
                <a:latin typeface="Lao UI" panose="020B0502040204020203" pitchFamily="34" charset="0"/>
                <a:cs typeface="Lao UI" panose="020B0502040204020203" pitchFamily="34" charset="0"/>
              </a:rPr>
              <a:t>++, Celeb-DF, DFDC, and </a:t>
            </a:r>
            <a:r>
              <a:rPr lang="en-US" sz="1600" dirty="0" err="1">
                <a:latin typeface="Lao UI" panose="020B0502040204020203" pitchFamily="34" charset="0"/>
                <a:cs typeface="Lao UI" panose="020B0502040204020203" pitchFamily="34" charset="0"/>
              </a:rPr>
              <a:t>WildDeepfake</a:t>
            </a:r>
            <a:r>
              <a:rPr lang="en-US" sz="1600" dirty="0">
                <a:latin typeface="Lao UI" panose="020B0502040204020203" pitchFamily="34" charset="0"/>
                <a:cs typeface="Lao UI" panose="020B0502040204020203" pitchFamily="34" charset="0"/>
              </a:rPr>
              <a:t> </a:t>
            </a:r>
            <a:br>
              <a:rPr lang="en-US" sz="1600" dirty="0">
                <a:latin typeface="Lao UI" panose="020B0502040204020203" pitchFamily="34" charset="0"/>
                <a:cs typeface="Lao UI" panose="020B0502040204020203" pitchFamily="34" charset="0"/>
              </a:rPr>
            </a:br>
            <a:br>
              <a:rPr lang="en-US" sz="1600" dirty="0">
                <a:latin typeface="Lao UI" panose="020B0502040204020203" pitchFamily="34" charset="0"/>
                <a:cs typeface="Lao UI" panose="020B0502040204020203" pitchFamily="34" charset="0"/>
              </a:rPr>
            </a:br>
            <a:r>
              <a:rPr lang="en-US" sz="1600" dirty="0">
                <a:latin typeface="Lao UI" panose="020B0502040204020203" pitchFamily="34" charset="0"/>
                <a:cs typeface="Lao UI" panose="020B0502040204020203" pitchFamily="34" charset="0"/>
              </a:rPr>
              <a:t>Issues faced:</a:t>
            </a:r>
            <a:br>
              <a:rPr lang="en-US" sz="1600" dirty="0">
                <a:latin typeface="Lao UI" panose="020B0502040204020203" pitchFamily="34" charset="0"/>
                <a:cs typeface="Lao UI" panose="020B0502040204020203" pitchFamily="34" charset="0"/>
              </a:rPr>
            </a:br>
            <a:r>
              <a:rPr lang="en-US" sz="1600" dirty="0">
                <a:latin typeface="Lao UI" panose="020B0502040204020203" pitchFamily="34" charset="0"/>
                <a:cs typeface="Lao UI" panose="020B0502040204020203" pitchFamily="34" charset="0"/>
              </a:rPr>
              <a:t>• Video-based formats not suitable for image models</a:t>
            </a:r>
            <a:br>
              <a:rPr lang="en-US" sz="1600" dirty="0">
                <a:latin typeface="Lao UI" panose="020B0502040204020203" pitchFamily="34" charset="0"/>
                <a:cs typeface="Lao UI" panose="020B0502040204020203" pitchFamily="34" charset="0"/>
              </a:rPr>
            </a:br>
            <a:r>
              <a:rPr lang="en-US" sz="1600" dirty="0">
                <a:latin typeface="Lao UI" panose="020B0502040204020203" pitchFamily="34" charset="0"/>
                <a:cs typeface="Lao UI" panose="020B0502040204020203" pitchFamily="34" charset="0"/>
              </a:rPr>
              <a:t>• Restricted access/licensing</a:t>
            </a:r>
            <a:br>
              <a:rPr lang="en-US" sz="1600" dirty="0">
                <a:latin typeface="Lao UI" panose="020B0502040204020203" pitchFamily="34" charset="0"/>
                <a:cs typeface="Lao UI" panose="020B0502040204020203" pitchFamily="34" charset="0"/>
              </a:rPr>
            </a:br>
            <a:r>
              <a:rPr lang="en-US" sz="1600" dirty="0">
                <a:latin typeface="Lao UI" panose="020B0502040204020203" pitchFamily="34" charset="0"/>
                <a:cs typeface="Lao UI" panose="020B0502040204020203" pitchFamily="34" charset="0"/>
              </a:rPr>
              <a:t>• unclear labels</a:t>
            </a:r>
          </a:p>
          <a:p>
            <a:pPr>
              <a:lnSpc>
                <a:spcPct val="110000"/>
              </a:lnSpc>
            </a:pPr>
            <a:r>
              <a:rPr lang="en-US" sz="1600" b="1" i="0" dirty="0">
                <a:solidFill>
                  <a:srgbClr val="202124"/>
                </a:solidFill>
                <a:effectLst/>
                <a:latin typeface="zeitung"/>
                <a:hlinkClick r:id="rId2"/>
              </a:rPr>
              <a:t>Real and Fake Face Detection</a:t>
            </a:r>
            <a:endParaRPr lang="en-US" sz="1600" b="1" i="0" dirty="0">
              <a:solidFill>
                <a:srgbClr val="202124"/>
              </a:solidFill>
              <a:effectLst/>
              <a:latin typeface="zeitung"/>
            </a:endParaRPr>
          </a:p>
          <a:p>
            <a:pPr>
              <a:lnSpc>
                <a:spcPct val="110000"/>
              </a:lnSpc>
            </a:pPr>
            <a:r>
              <a:rPr lang="en-US" sz="1600" dirty="0">
                <a:solidFill>
                  <a:schemeClr val="accent6">
                    <a:lumMod val="50000"/>
                  </a:schemeClr>
                </a:solidFill>
                <a:latin typeface="Lao UI" panose="020B0502040204020203" pitchFamily="34" charset="0"/>
                <a:cs typeface="Lao UI" panose="020B0502040204020203" pitchFamily="34" charset="0"/>
              </a:rPr>
              <a:t>Includes 2041 images in total</a:t>
            </a:r>
          </a:p>
          <a:p>
            <a:pPr lvl="1">
              <a:lnSpc>
                <a:spcPct val="110000"/>
              </a:lnSpc>
            </a:pPr>
            <a:r>
              <a:rPr lang="en-US" sz="1600" dirty="0">
                <a:latin typeface="Lao UI" panose="020B0502040204020203" pitchFamily="34" charset="0"/>
                <a:cs typeface="Lao UI" panose="020B0502040204020203" pitchFamily="34" charset="0"/>
              </a:rPr>
              <a:t>1081 fake images</a:t>
            </a:r>
          </a:p>
          <a:p>
            <a:pPr lvl="1">
              <a:lnSpc>
                <a:spcPct val="110000"/>
              </a:lnSpc>
            </a:pPr>
            <a:r>
              <a:rPr lang="en-US" sz="1600" dirty="0">
                <a:latin typeface="Lao UI" panose="020B0502040204020203" pitchFamily="34" charset="0"/>
                <a:cs typeface="Lao UI" panose="020B0502040204020203" pitchFamily="34" charset="0"/>
              </a:rPr>
              <a:t>960 fake image</a:t>
            </a:r>
          </a:p>
          <a:p>
            <a:pPr marL="228600" lvl="1" indent="0">
              <a:lnSpc>
                <a:spcPct val="110000"/>
              </a:lnSpc>
              <a:buNone/>
            </a:pPr>
            <a:endParaRPr lang="en-US" sz="1600" dirty="0">
              <a:latin typeface="Lao UI" panose="020B0502040204020203" pitchFamily="34" charset="0"/>
              <a:cs typeface="Lao UI" panose="020B0502040204020203" pitchFamily="34" charset="0"/>
            </a:endParaRPr>
          </a:p>
          <a:p>
            <a:pPr>
              <a:lnSpc>
                <a:spcPct val="110000"/>
              </a:lnSpc>
            </a:pPr>
            <a:r>
              <a:rPr lang="en-US" sz="1600" dirty="0">
                <a:solidFill>
                  <a:schemeClr val="accent6">
                    <a:lumMod val="50000"/>
                  </a:schemeClr>
                </a:solidFill>
                <a:latin typeface="Lao UI" panose="020B0502040204020203" pitchFamily="34" charset="0"/>
                <a:cs typeface="Lao UI" panose="020B0502040204020203" pitchFamily="34" charset="0"/>
              </a:rPr>
              <a:t>Limitation</a:t>
            </a:r>
            <a:br>
              <a:rPr lang="en-US" sz="1400" dirty="0"/>
            </a:br>
            <a:r>
              <a:rPr lang="en-US" sz="1400" dirty="0"/>
              <a:t>Only contains front-facing, portrait-style human faces</a:t>
            </a:r>
          </a:p>
        </p:txBody>
      </p:sp>
      <p:sp>
        <p:nvSpPr>
          <p:cNvPr id="5" name="Slide Number Placeholder 4">
            <a:extLst>
              <a:ext uri="{FF2B5EF4-FFF2-40B4-BE49-F238E27FC236}">
                <a16:creationId xmlns:a16="http://schemas.microsoft.com/office/drawing/2014/main" id="{CEBB1925-69A2-4FF1-AD1B-68349115B8D3}"/>
              </a:ext>
            </a:extLst>
          </p:cNvPr>
          <p:cNvSpPr>
            <a:spLocks noGrp="1"/>
          </p:cNvSpPr>
          <p:nvPr>
            <p:ph type="sldNum" sz="quarter" idx="11"/>
          </p:nvPr>
        </p:nvSpPr>
        <p:spPr/>
        <p:txBody>
          <a:bodyPr/>
          <a:lstStyle/>
          <a:p>
            <a:fld id="{B67B645E-C5E5-4727-B977-D372A0AA71D9}" type="slidenum">
              <a:rPr lang="en-US" smtClean="0"/>
              <a:pPr/>
              <a:t>9</a:t>
            </a:fld>
            <a:endParaRPr lang="en-US" dirty="0"/>
          </a:p>
        </p:txBody>
      </p:sp>
      <p:pic>
        <p:nvPicPr>
          <p:cNvPr id="7" name="Picture 6" descr="A blue round object with yellow dots&#10;&#10;AI-generated content may be incorrect.">
            <a:extLst>
              <a:ext uri="{FF2B5EF4-FFF2-40B4-BE49-F238E27FC236}">
                <a16:creationId xmlns:a16="http://schemas.microsoft.com/office/drawing/2014/main" id="{22D00168-1F22-05A9-8EE6-5874F38BB908}"/>
              </a:ext>
            </a:extLst>
          </p:cNvPr>
          <p:cNvPicPr>
            <a:picLocks noChangeAspect="1"/>
          </p:cNvPicPr>
          <p:nvPr/>
        </p:nvPicPr>
        <p:blipFill>
          <a:blip r:embed="rId3"/>
          <a:stretch>
            <a:fillRect/>
          </a:stretch>
        </p:blipFill>
        <p:spPr>
          <a:xfrm>
            <a:off x="6421107" y="3311013"/>
            <a:ext cx="2655051" cy="2655051"/>
          </a:xfrm>
          <a:prstGeom prst="rect">
            <a:avLst/>
          </a:prstGeom>
        </p:spPr>
      </p:pic>
    </p:spTree>
    <p:extLst>
      <p:ext uri="{BB962C8B-B14F-4D97-AF65-F5344CB8AC3E}">
        <p14:creationId xmlns:p14="http://schemas.microsoft.com/office/powerpoint/2010/main" val="1590422556"/>
      </p:ext>
    </p:extLst>
  </p:cSld>
  <p:clrMapOvr>
    <a:masterClrMapping/>
  </p:clrMapOvr>
</p:sld>
</file>

<file path=ppt/theme/theme1.xml><?xml version="1.0" encoding="utf-8"?>
<a:theme xmlns:a="http://schemas.openxmlformats.org/drawingml/2006/main" name="VanillaVTI">
  <a:themeElements>
    <a:clrScheme name="VanillaVTI">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VanillaVTI">
      <a:majorFont>
        <a:latin typeface="Neue Haas Grotesk Text Pro"/>
        <a:ea typeface=""/>
        <a:cs typeface=""/>
      </a:majorFont>
      <a:minorFont>
        <a:latin typeface="Neue Haas Grotesk Text Pro"/>
        <a:ea typeface=""/>
        <a:cs typeface=""/>
      </a:minorFont>
    </a:fontScheme>
    <a:fmtScheme name="Vanilla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AACC6CF0-9F86-48CC-9C4E-CA578EE0A0A0}" vid="{3BDE51FE-56D6-4100-AFB5-5B4AEDCE2E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C8A23CA6F598408C6AC96E606E24AD" ma:contentTypeVersion="7" ma:contentTypeDescription="Create a new document." ma:contentTypeScope="" ma:versionID="463303dc0449d229208118f57bf18567">
  <xsd:schema xmlns:xsd="http://www.w3.org/2001/XMLSchema" xmlns:xs="http://www.w3.org/2001/XMLSchema" xmlns:p="http://schemas.microsoft.com/office/2006/metadata/properties" xmlns:ns3="e7e67ea7-7bed-438f-bb84-0c80fc14e9b5" targetNamespace="http://schemas.microsoft.com/office/2006/metadata/properties" ma:root="true" ma:fieldsID="5bf150410515de17e3a6dce1b5768a90" ns3:_="">
    <xsd:import namespace="e7e67ea7-7bed-438f-bb84-0c80fc14e9b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ObjectDetectorVersions" minOccurs="0"/>
                <xsd:element ref="ns3:_activity"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e67ea7-7bed-438f-bb84-0c80fc14e9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e7e67ea7-7bed-438f-bb84-0c80fc14e9b5" xsi:nil="true"/>
    <_activity xmlns="e7e67ea7-7bed-438f-bb84-0c80fc14e9b5" xsi:nil="true"/>
  </documentManagement>
</p:properties>
</file>

<file path=customXml/itemProps1.xml><?xml version="1.0" encoding="utf-8"?>
<ds:datastoreItem xmlns:ds="http://schemas.openxmlformats.org/officeDocument/2006/customXml" ds:itemID="{8D33F191-7ECC-4FF4-B8AB-8C9B21378C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7e67ea7-7bed-438f-bb84-0c80fc14e9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5E72E99-0076-433E-AD3A-575A11FAB73D}">
  <ds:schemaRefs>
    <ds:schemaRef ds:uri="http://schemas.microsoft.com/sharepoint/v3/contenttype/forms"/>
  </ds:schemaRefs>
</ds:datastoreItem>
</file>

<file path=customXml/itemProps3.xml><?xml version="1.0" encoding="utf-8"?>
<ds:datastoreItem xmlns:ds="http://schemas.openxmlformats.org/officeDocument/2006/customXml" ds:itemID="{7B247F30-5811-40C0-99EC-CF53200590BE}">
  <ds:schemaRefs>
    <ds:schemaRef ds:uri="http://schemas.microsoft.com/office/2006/documentManagement/types"/>
    <ds:schemaRef ds:uri="http://purl.org/dc/elements/1.1/"/>
    <ds:schemaRef ds:uri="http://purl.org/dc/dcmitype/"/>
    <ds:schemaRef ds:uri="http://schemas.openxmlformats.org/package/2006/metadata/core-properties"/>
    <ds:schemaRef ds:uri="http://schemas.microsoft.com/office/2006/metadata/properties"/>
    <ds:schemaRef ds:uri="http://purl.org/dc/terms/"/>
    <ds:schemaRef ds:uri="e7e67ea7-7bed-438f-bb84-0c80fc14e9b5"/>
    <ds:schemaRef ds:uri="http://schemas.microsoft.com/office/infopath/2007/PartnerControls"/>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16240</TotalTime>
  <Words>1262</Words>
  <Application>Microsoft Office PowerPoint</Application>
  <PresentationFormat>Widescreen</PresentationFormat>
  <Paragraphs>337</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Lao UI</vt:lpstr>
      <vt:lpstr>Neue Haas Grotesk Text Pro</vt:lpstr>
      <vt:lpstr>Times New Roman</vt:lpstr>
      <vt:lpstr>zeitung</vt:lpstr>
      <vt:lpstr>VanillaVTI</vt:lpstr>
      <vt:lpstr>Introduction </vt:lpstr>
      <vt:lpstr>Agenda</vt:lpstr>
      <vt:lpstr>Problem Background</vt:lpstr>
      <vt:lpstr>Research Gap and Objectives</vt:lpstr>
      <vt:lpstr>CONCEPT MAP</vt:lpstr>
      <vt:lpstr>Project AIM</vt:lpstr>
      <vt:lpstr>THE GENDF FRAMEWORK </vt:lpstr>
      <vt:lpstr>SYSTEM ARCHITECTURE</vt:lpstr>
      <vt:lpstr>Dataset</vt:lpstr>
      <vt:lpstr>Implementation - TECHNOLOGY STACK</vt:lpstr>
      <vt:lpstr>Demonstration of the software </vt:lpstr>
      <vt:lpstr>Testing and Evaluation </vt:lpstr>
      <vt:lpstr>PowerPoint Presentation</vt:lpstr>
      <vt:lpstr>System testing</vt:lpstr>
      <vt:lpstr>Benchmarking</vt:lpstr>
      <vt:lpstr>Contribution and Challenges</vt:lpstr>
      <vt:lpstr>Novelty</vt:lpstr>
      <vt:lpstr>Limitation and Future Enhancements </vt:lpstr>
      <vt:lpstr>Conclusion</vt:lpstr>
      <vt:lpstr>Publication</vt:lpstr>
      <vt:lpstr>Publication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Kavini 20200760</cp:lastModifiedBy>
  <cp:revision>21</cp:revision>
  <dcterms:created xsi:type="dcterms:W3CDTF">2025-02-26T04:42:10Z</dcterms:created>
  <dcterms:modified xsi:type="dcterms:W3CDTF">2025-05-08T07:44:02Z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0x01010023C8A23CA6F598408C6AC96E606E24AD</vt:lpwstr>
  </property>
  <property fmtid="{D5CDD505-2E9C-101B-9397-08002B2CF9AE}" pid="3" name="MediaServiceImageTags">
    <vt:lpwstr/>
  </property>
</Properties>
</file>