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C7BF-D723-4007-B76A-985187BB8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86EEBC-388F-4BF4-B25A-02AE5856A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780FC6-A2EB-451B-8641-3A910BF3522B}"/>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5" name="Footer Placeholder 4">
            <a:extLst>
              <a:ext uri="{FF2B5EF4-FFF2-40B4-BE49-F238E27FC236}">
                <a16:creationId xmlns:a16="http://schemas.microsoft.com/office/drawing/2014/main" id="{669266E8-2814-4973-82C1-3A62AB4E5D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F2271-ACB3-40C0-9D7A-8A3B40B92AA9}"/>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84206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6622-1CD5-4199-8F32-11FBD541E5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1D6328-7221-4DEA-BE3F-D0318FF49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C801B-5586-423F-823B-F84C0929BED5}"/>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5" name="Footer Placeholder 4">
            <a:extLst>
              <a:ext uri="{FF2B5EF4-FFF2-40B4-BE49-F238E27FC236}">
                <a16:creationId xmlns:a16="http://schemas.microsoft.com/office/drawing/2014/main" id="{4E080A92-3623-46A1-9100-6AC662498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D1233-534F-45DC-AE8C-DAFF33C59E06}"/>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144167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5B1D0-5A32-4AEC-8C33-0CB32A286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F44B7C-80DE-4D50-882E-F4AC1F5F1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8F2C3-CC9B-4AB5-A930-82688D4BB59C}"/>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5" name="Footer Placeholder 4">
            <a:extLst>
              <a:ext uri="{FF2B5EF4-FFF2-40B4-BE49-F238E27FC236}">
                <a16:creationId xmlns:a16="http://schemas.microsoft.com/office/drawing/2014/main" id="{AE3A068F-45AC-4759-9C1C-1396B3331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B97108-BBA0-4A6F-B192-66A94BAAEFE3}"/>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411567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99BA-EC2E-4E89-B2BE-76C668C8B0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064722-15CD-4A58-B0B5-A43ED351B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B983B-5B14-421A-A6E0-0C9A31A05B09}"/>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5" name="Footer Placeholder 4">
            <a:extLst>
              <a:ext uri="{FF2B5EF4-FFF2-40B4-BE49-F238E27FC236}">
                <a16:creationId xmlns:a16="http://schemas.microsoft.com/office/drawing/2014/main" id="{D8786DE2-C5F3-405C-912E-1DD538BD1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3D4F6-C96A-4E67-8B93-FC9197FE7F58}"/>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56101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652C-AF68-49FB-9563-367456A82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E07A5E-F7FE-448F-932D-522145AC6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28951-26A9-409D-88E1-9AADABE54614}"/>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5" name="Footer Placeholder 4">
            <a:extLst>
              <a:ext uri="{FF2B5EF4-FFF2-40B4-BE49-F238E27FC236}">
                <a16:creationId xmlns:a16="http://schemas.microsoft.com/office/drawing/2014/main" id="{DA1F4E33-59CC-4D61-846E-8F87893DF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454D-BE9F-4812-8823-16C21A455FDE}"/>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237078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658F-4C03-432A-9DB1-21B69829A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B515-8608-443C-8E37-ED29AE1E6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EF2923-C660-4C65-8CAD-29F07407F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1B19AF-FC96-4B14-85D1-92BD51CC27C7}"/>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6" name="Footer Placeholder 5">
            <a:extLst>
              <a:ext uri="{FF2B5EF4-FFF2-40B4-BE49-F238E27FC236}">
                <a16:creationId xmlns:a16="http://schemas.microsoft.com/office/drawing/2014/main" id="{EEBA1701-D790-41E5-96AA-899FD669BD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3B82C-259B-40E0-9382-C5B986B0DB38}"/>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16636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2DF8-2AF4-4158-AE0C-3A208977CC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02227-DB33-4ED1-8140-EB7D5A55A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7F34B-1C16-42D1-BDED-4757A3D95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1A5E87-CA70-4604-A003-0EF565FD9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64B5D-B047-46C6-99C0-B376045EB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CD09A2-C0FB-4BC2-8A54-D1E57B909B40}"/>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8" name="Footer Placeholder 7">
            <a:extLst>
              <a:ext uri="{FF2B5EF4-FFF2-40B4-BE49-F238E27FC236}">
                <a16:creationId xmlns:a16="http://schemas.microsoft.com/office/drawing/2014/main" id="{DBAABE5B-4640-4EE6-8E72-D4F4E637CC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B451D1-21E0-4A91-B07A-40E6AE3A1418}"/>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281033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C92F-B25B-4474-88A0-81A59021F2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2A1FEE-A8EE-4BBE-ABFE-2B12B220CFE8}"/>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4" name="Footer Placeholder 3">
            <a:extLst>
              <a:ext uri="{FF2B5EF4-FFF2-40B4-BE49-F238E27FC236}">
                <a16:creationId xmlns:a16="http://schemas.microsoft.com/office/drawing/2014/main" id="{FB1BD73D-8630-40CF-800B-8D972F70C2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1F0F6C-2FE1-4EC3-9783-BDC89586FFBD}"/>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326937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8A67B-A922-4A09-8F46-E52801FE581D}"/>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3" name="Footer Placeholder 2">
            <a:extLst>
              <a:ext uri="{FF2B5EF4-FFF2-40B4-BE49-F238E27FC236}">
                <a16:creationId xmlns:a16="http://schemas.microsoft.com/office/drawing/2014/main" id="{09847FA6-F484-4DB0-BCDE-1DA557F14A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1D96D3-B560-4FCE-8A1B-2F68DD3A58D4}"/>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154998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925-B70D-45C3-A0BA-07EA42DE2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EA9EA0-3972-4B2D-85B2-7614804BE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E75A3D-771C-4F94-9B96-5A1D03BD6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7E840-44D4-4D70-9B2E-4012A94FB458}"/>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6" name="Footer Placeholder 5">
            <a:extLst>
              <a:ext uri="{FF2B5EF4-FFF2-40B4-BE49-F238E27FC236}">
                <a16:creationId xmlns:a16="http://schemas.microsoft.com/office/drawing/2014/main" id="{18B1749E-405A-481B-BFB3-67968F04B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D057E4-1B4D-4585-84DE-4246A17B459B}"/>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281855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A33B-222F-407E-B784-068CBFB19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2F71E4-4F71-4A1F-B331-C53ACC253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476764-44AD-422D-BC10-63BAA2540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72B28-D4D1-446B-B952-9E690D3F0F8E}"/>
              </a:ext>
            </a:extLst>
          </p:cNvPr>
          <p:cNvSpPr>
            <a:spLocks noGrp="1"/>
          </p:cNvSpPr>
          <p:nvPr>
            <p:ph type="dt" sz="half" idx="10"/>
          </p:nvPr>
        </p:nvSpPr>
        <p:spPr/>
        <p:txBody>
          <a:bodyPr/>
          <a:lstStyle/>
          <a:p>
            <a:fld id="{E25CD817-791D-4B28-880F-35164F3FC2FD}" type="datetimeFigureOut">
              <a:rPr lang="en-IN" smtClean="0"/>
              <a:t>01-06-2020</a:t>
            </a:fld>
            <a:endParaRPr lang="en-IN"/>
          </a:p>
        </p:txBody>
      </p:sp>
      <p:sp>
        <p:nvSpPr>
          <p:cNvPr id="6" name="Footer Placeholder 5">
            <a:extLst>
              <a:ext uri="{FF2B5EF4-FFF2-40B4-BE49-F238E27FC236}">
                <a16:creationId xmlns:a16="http://schemas.microsoft.com/office/drawing/2014/main" id="{B2B18B63-03DF-4D61-8DF5-E58F8F654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499B4-D381-4058-8583-783C63622EC7}"/>
              </a:ext>
            </a:extLst>
          </p:cNvPr>
          <p:cNvSpPr>
            <a:spLocks noGrp="1"/>
          </p:cNvSpPr>
          <p:nvPr>
            <p:ph type="sldNum" sz="quarter" idx="12"/>
          </p:nvPr>
        </p:nvSpPr>
        <p:spPr/>
        <p:txBody>
          <a:bodyPr/>
          <a:lstStyle/>
          <a:p>
            <a:fld id="{B582D9C3-8857-4465-B206-129C28A01B3D}" type="slidenum">
              <a:rPr lang="en-IN" smtClean="0"/>
              <a:t>‹#›</a:t>
            </a:fld>
            <a:endParaRPr lang="en-IN"/>
          </a:p>
        </p:txBody>
      </p:sp>
    </p:spTree>
    <p:extLst>
      <p:ext uri="{BB962C8B-B14F-4D97-AF65-F5344CB8AC3E}">
        <p14:creationId xmlns:p14="http://schemas.microsoft.com/office/powerpoint/2010/main" val="295993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0D2D0-16A9-419B-82AB-78609A4B9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8B962-B4AF-4639-9E34-EE7C6389C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E2AEE-AA20-448B-BAAE-A1D3D8E18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CD817-791D-4B28-880F-35164F3FC2FD}" type="datetimeFigureOut">
              <a:rPr lang="en-IN" smtClean="0"/>
              <a:t>01-06-2020</a:t>
            </a:fld>
            <a:endParaRPr lang="en-IN"/>
          </a:p>
        </p:txBody>
      </p:sp>
      <p:sp>
        <p:nvSpPr>
          <p:cNvPr id="5" name="Footer Placeholder 4">
            <a:extLst>
              <a:ext uri="{FF2B5EF4-FFF2-40B4-BE49-F238E27FC236}">
                <a16:creationId xmlns:a16="http://schemas.microsoft.com/office/drawing/2014/main" id="{07C40E1C-39CF-40F8-8EB7-D2C8171F1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4A2374-E77C-427A-8332-A43A34E95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2D9C3-8857-4465-B206-129C28A01B3D}" type="slidenum">
              <a:rPr lang="en-IN" smtClean="0"/>
              <a:t>‹#›</a:t>
            </a:fld>
            <a:endParaRPr lang="en-IN"/>
          </a:p>
        </p:txBody>
      </p:sp>
    </p:spTree>
    <p:extLst>
      <p:ext uri="{BB962C8B-B14F-4D97-AF65-F5344CB8AC3E}">
        <p14:creationId xmlns:p14="http://schemas.microsoft.com/office/powerpoint/2010/main" val="387032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BA5F-CB3C-42D3-BC93-610D8E03E970}"/>
              </a:ext>
            </a:extLst>
          </p:cNvPr>
          <p:cNvSpPr>
            <a:spLocks noGrp="1"/>
          </p:cNvSpPr>
          <p:nvPr>
            <p:ph type="ctrTitle"/>
          </p:nvPr>
        </p:nvSpPr>
        <p:spPr/>
        <p:txBody>
          <a:bodyPr/>
          <a:lstStyle/>
          <a:p>
            <a:r>
              <a:rPr lang="en-IN" dirty="0"/>
              <a:t>Voice </a:t>
            </a:r>
            <a:r>
              <a:rPr lang="en-IN"/>
              <a:t>Based Library </a:t>
            </a:r>
            <a:r>
              <a:rPr lang="en-IN" dirty="0"/>
              <a:t>Management System</a:t>
            </a:r>
          </a:p>
        </p:txBody>
      </p:sp>
      <p:sp>
        <p:nvSpPr>
          <p:cNvPr id="3" name="Subtitle 2">
            <a:extLst>
              <a:ext uri="{FF2B5EF4-FFF2-40B4-BE49-F238E27FC236}">
                <a16:creationId xmlns:a16="http://schemas.microsoft.com/office/drawing/2014/main" id="{8104CEF7-2B31-4C7F-B33A-74E0A6E5D9B8}"/>
              </a:ext>
            </a:extLst>
          </p:cNvPr>
          <p:cNvSpPr>
            <a:spLocks noGrp="1"/>
          </p:cNvSpPr>
          <p:nvPr>
            <p:ph type="subTitle" idx="1"/>
          </p:nvPr>
        </p:nvSpPr>
        <p:spPr>
          <a:xfrm>
            <a:off x="4987636" y="3429000"/>
            <a:ext cx="9144000" cy="3255962"/>
          </a:xfrm>
        </p:spPr>
        <p:txBody>
          <a:bodyPr>
            <a:normAutofit/>
          </a:bodyPr>
          <a:lstStyle/>
          <a:p>
            <a:pPr algn="l"/>
            <a:endParaRPr lang="en-IN" dirty="0"/>
          </a:p>
          <a:p>
            <a:pPr algn="l"/>
            <a:endParaRPr lang="en-IN" dirty="0"/>
          </a:p>
          <a:p>
            <a:pPr algn="l"/>
            <a:r>
              <a:rPr lang="en-IN" dirty="0"/>
              <a:t>Category : Software</a:t>
            </a:r>
          </a:p>
          <a:p>
            <a:pPr algn="l"/>
            <a:r>
              <a:rPr lang="en-IN" dirty="0"/>
              <a:t>Domain : Smart Education</a:t>
            </a:r>
          </a:p>
          <a:p>
            <a:pPr algn="l"/>
            <a:r>
              <a:rPr lang="en-IN" dirty="0"/>
              <a:t>Organisation : </a:t>
            </a:r>
            <a:r>
              <a:rPr lang="en-IN" dirty="0" err="1"/>
              <a:t>Dr.</a:t>
            </a:r>
            <a:r>
              <a:rPr lang="en-IN" dirty="0"/>
              <a:t> B R Ambedkar Institute of Technology</a:t>
            </a:r>
          </a:p>
          <a:p>
            <a:endParaRPr lang="en-IN" dirty="0"/>
          </a:p>
        </p:txBody>
      </p:sp>
    </p:spTree>
    <p:extLst>
      <p:ext uri="{BB962C8B-B14F-4D97-AF65-F5344CB8AC3E}">
        <p14:creationId xmlns:p14="http://schemas.microsoft.com/office/powerpoint/2010/main" val="77446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AACE-F873-4627-AB4A-10ABCCE9662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23166FD-4730-4114-9CB1-CA8B34B44AFB}"/>
              </a:ext>
            </a:extLst>
          </p:cNvPr>
          <p:cNvSpPr>
            <a:spLocks noGrp="1"/>
          </p:cNvSpPr>
          <p:nvPr>
            <p:ph idx="1"/>
          </p:nvPr>
        </p:nvSpPr>
        <p:spPr/>
        <p:txBody>
          <a:bodyPr/>
          <a:lstStyle/>
          <a:p>
            <a:r>
              <a:rPr lang="en-US" dirty="0"/>
              <a:t> Design a system for library management system for Andaman college that has voice based search of books and automatic categorization of books in genres based on title. </a:t>
            </a:r>
          </a:p>
          <a:p>
            <a:r>
              <a:rPr lang="en-US" dirty="0"/>
              <a:t>The system should search from the internet and get information about the book and put them into appropriate category based on title, authors and information collected online.</a:t>
            </a:r>
            <a:endParaRPr lang="en-IN" dirty="0"/>
          </a:p>
        </p:txBody>
      </p:sp>
    </p:spTree>
    <p:extLst>
      <p:ext uri="{BB962C8B-B14F-4D97-AF65-F5344CB8AC3E}">
        <p14:creationId xmlns:p14="http://schemas.microsoft.com/office/powerpoint/2010/main" val="314435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E34D-29C4-40F7-A15C-B61309084F86}"/>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272553B0-BD5A-4744-AEF6-6C3ACB72E820}"/>
              </a:ext>
            </a:extLst>
          </p:cNvPr>
          <p:cNvSpPr>
            <a:spLocks noGrp="1"/>
          </p:cNvSpPr>
          <p:nvPr>
            <p:ph idx="1"/>
          </p:nvPr>
        </p:nvSpPr>
        <p:spPr/>
        <p:txBody>
          <a:bodyPr/>
          <a:lstStyle/>
          <a:p>
            <a:r>
              <a:rPr lang="en-IN" dirty="0"/>
              <a:t>Although there are several study papers based on Voice Based Library management system , there are no live models yet. </a:t>
            </a:r>
          </a:p>
          <a:p>
            <a:r>
              <a:rPr lang="en-IN" dirty="0"/>
              <a:t>Many study papers  propose the idea of online search in a multimedia library system with voice based search.</a:t>
            </a:r>
          </a:p>
        </p:txBody>
      </p:sp>
    </p:spTree>
    <p:extLst>
      <p:ext uri="{BB962C8B-B14F-4D97-AF65-F5344CB8AC3E}">
        <p14:creationId xmlns:p14="http://schemas.microsoft.com/office/powerpoint/2010/main" val="31336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89D7-93E8-4780-89D5-B92F0C0976B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D6AE37F6-298D-438B-B88D-5F17D7184541}"/>
              </a:ext>
            </a:extLst>
          </p:cNvPr>
          <p:cNvSpPr>
            <a:spLocks noGrp="1"/>
          </p:cNvSpPr>
          <p:nvPr>
            <p:ph idx="1"/>
          </p:nvPr>
        </p:nvSpPr>
        <p:spPr/>
        <p:txBody>
          <a:bodyPr/>
          <a:lstStyle/>
          <a:p>
            <a:r>
              <a:rPr lang="en-US" dirty="0"/>
              <a:t>Searching and finding the required resource in a library has always been an intricate task. </a:t>
            </a:r>
          </a:p>
          <a:p>
            <a:r>
              <a:rPr lang="en-US" dirty="0"/>
              <a:t>An OPAC (Online Public Access Catalog) is an online bibliography of a library collection that is available to the public</a:t>
            </a:r>
          </a:p>
          <a:p>
            <a:r>
              <a:rPr lang="en-US" dirty="0"/>
              <a:t>Has it’s own disadvantages</a:t>
            </a:r>
          </a:p>
          <a:p>
            <a:r>
              <a:rPr lang="en-US" dirty="0"/>
              <a:t>Voice Search is easily one of the most significant technologies that the digital age has blessed us with. In this the user “Speaks” to the computer instead of traditional keyboard inputs </a:t>
            </a:r>
            <a:endParaRPr lang="en-IN" dirty="0"/>
          </a:p>
          <a:p>
            <a:endParaRPr lang="en-IN" dirty="0"/>
          </a:p>
        </p:txBody>
      </p:sp>
    </p:spTree>
    <p:extLst>
      <p:ext uri="{BB962C8B-B14F-4D97-AF65-F5344CB8AC3E}">
        <p14:creationId xmlns:p14="http://schemas.microsoft.com/office/powerpoint/2010/main" val="220627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5A08-5C0B-49A9-96A8-B84275E71BF3}"/>
              </a:ext>
            </a:extLst>
          </p:cNvPr>
          <p:cNvSpPr>
            <a:spLocks noGrp="1"/>
          </p:cNvSpPr>
          <p:nvPr>
            <p:ph type="title"/>
          </p:nvPr>
        </p:nvSpPr>
        <p:spPr/>
        <p:txBody>
          <a:bodyPr/>
          <a:lstStyle/>
          <a:p>
            <a:r>
              <a:rPr lang="en-IN" dirty="0"/>
              <a:t>Software description</a:t>
            </a:r>
          </a:p>
        </p:txBody>
      </p:sp>
      <p:sp>
        <p:nvSpPr>
          <p:cNvPr id="3" name="Content Placeholder 2">
            <a:extLst>
              <a:ext uri="{FF2B5EF4-FFF2-40B4-BE49-F238E27FC236}">
                <a16:creationId xmlns:a16="http://schemas.microsoft.com/office/drawing/2014/main" id="{B1ED1E02-B5F4-4705-A68C-AE7152AD9014}"/>
              </a:ext>
            </a:extLst>
          </p:cNvPr>
          <p:cNvSpPr>
            <a:spLocks noGrp="1"/>
          </p:cNvSpPr>
          <p:nvPr>
            <p:ph idx="1"/>
          </p:nvPr>
        </p:nvSpPr>
        <p:spPr/>
        <p:txBody>
          <a:bodyPr/>
          <a:lstStyle/>
          <a:p>
            <a:r>
              <a:rPr lang="en-IN" dirty="0"/>
              <a:t>Keywords : </a:t>
            </a:r>
            <a:r>
              <a:rPr lang="en-US" dirty="0"/>
              <a:t>Voice Search, Speech Recognition Engines, Speech-To-Text, Speech Recognition Grammar, Google Voice Search</a:t>
            </a:r>
          </a:p>
          <a:p>
            <a:r>
              <a:rPr lang="en-US" dirty="0"/>
              <a:t>Speech Synthesizer</a:t>
            </a:r>
          </a:p>
          <a:p>
            <a:r>
              <a:rPr lang="en-US" dirty="0"/>
              <a:t>Google Books API</a:t>
            </a:r>
          </a:p>
          <a:p>
            <a:endParaRPr lang="en-US" dirty="0"/>
          </a:p>
        </p:txBody>
      </p:sp>
    </p:spTree>
    <p:extLst>
      <p:ext uri="{BB962C8B-B14F-4D97-AF65-F5344CB8AC3E}">
        <p14:creationId xmlns:p14="http://schemas.microsoft.com/office/powerpoint/2010/main" val="396801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C159-0490-4E3C-8121-C7954302EFB3}"/>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CD259DB8-2570-4353-9A5A-AE5F7C161CC4}"/>
              </a:ext>
            </a:extLst>
          </p:cNvPr>
          <p:cNvSpPr>
            <a:spLocks noGrp="1"/>
          </p:cNvSpPr>
          <p:nvPr>
            <p:ph idx="1"/>
          </p:nvPr>
        </p:nvSpPr>
        <p:spPr/>
        <p:txBody>
          <a:bodyPr/>
          <a:lstStyle/>
          <a:p>
            <a:r>
              <a:rPr lang="en-IN" dirty="0"/>
              <a:t>Speech to text using Speech Synthesizer</a:t>
            </a:r>
          </a:p>
          <a:p>
            <a:r>
              <a:rPr lang="en-IN" dirty="0"/>
              <a:t>Words are split with </a:t>
            </a:r>
            <a:r>
              <a:rPr lang="en-IN" dirty="0" err="1"/>
              <a:t>Javascript</a:t>
            </a:r>
            <a:endParaRPr lang="en-IN" dirty="0"/>
          </a:p>
          <a:p>
            <a:r>
              <a:rPr lang="en-IN" dirty="0"/>
              <a:t>The words as keywords are searched in Google Books API</a:t>
            </a:r>
          </a:p>
          <a:p>
            <a:r>
              <a:rPr lang="en-IN" dirty="0"/>
              <a:t>The result page takes the result from Books API </a:t>
            </a:r>
          </a:p>
          <a:p>
            <a:r>
              <a:rPr lang="en-IN" dirty="0"/>
              <a:t>The top result is taken from the search result.</a:t>
            </a:r>
          </a:p>
        </p:txBody>
      </p:sp>
    </p:spTree>
    <p:extLst>
      <p:ext uri="{BB962C8B-B14F-4D97-AF65-F5344CB8AC3E}">
        <p14:creationId xmlns:p14="http://schemas.microsoft.com/office/powerpoint/2010/main" val="26083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C1B6-BF13-4ECC-8D54-FACDEDFB8EFA}"/>
              </a:ext>
            </a:extLst>
          </p:cNvPr>
          <p:cNvSpPr>
            <a:spLocks noGrp="1"/>
          </p:cNvSpPr>
          <p:nvPr>
            <p:ph type="title"/>
          </p:nvPr>
        </p:nvSpPr>
        <p:spPr/>
        <p:txBody>
          <a:bodyPr/>
          <a:lstStyle/>
          <a:p>
            <a:r>
              <a:rPr lang="en-IN" dirty="0"/>
              <a:t>Problem we are trying to solve</a:t>
            </a:r>
          </a:p>
        </p:txBody>
      </p:sp>
      <p:sp>
        <p:nvSpPr>
          <p:cNvPr id="3" name="Content Placeholder 2">
            <a:extLst>
              <a:ext uri="{FF2B5EF4-FFF2-40B4-BE49-F238E27FC236}">
                <a16:creationId xmlns:a16="http://schemas.microsoft.com/office/drawing/2014/main" id="{BD6079A9-0550-4F4B-AA5E-C7BF24B7C1D4}"/>
              </a:ext>
            </a:extLst>
          </p:cNvPr>
          <p:cNvSpPr>
            <a:spLocks noGrp="1"/>
          </p:cNvSpPr>
          <p:nvPr>
            <p:ph idx="1"/>
          </p:nvPr>
        </p:nvSpPr>
        <p:spPr/>
        <p:txBody>
          <a:bodyPr/>
          <a:lstStyle/>
          <a:p>
            <a:r>
              <a:rPr lang="en-US" dirty="0"/>
              <a:t>Huge financial resources are deployed on a continual basis in establishing and continuing a well stocked library</a:t>
            </a:r>
          </a:p>
          <a:p>
            <a:r>
              <a:rPr lang="en-US" dirty="0"/>
              <a:t>the user must also possess basic skills to handle the computer keyboard</a:t>
            </a:r>
          </a:p>
          <a:p>
            <a:r>
              <a:rPr lang="en-US" dirty="0"/>
              <a:t>Another category of users who are hampered by the text-based searching using keyboards are differently abled people</a:t>
            </a:r>
          </a:p>
          <a:p>
            <a:r>
              <a:rPr lang="en-US" dirty="0"/>
              <a:t>Though these may seem apparently trivial, they are indeed big constraints for vast majority of people</a:t>
            </a:r>
            <a:endParaRPr lang="en-IN" dirty="0"/>
          </a:p>
        </p:txBody>
      </p:sp>
    </p:spTree>
    <p:extLst>
      <p:ext uri="{BB962C8B-B14F-4D97-AF65-F5344CB8AC3E}">
        <p14:creationId xmlns:p14="http://schemas.microsoft.com/office/powerpoint/2010/main" val="415081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782F-7390-49AF-9B01-71482AE70918}"/>
              </a:ext>
            </a:extLst>
          </p:cNvPr>
          <p:cNvSpPr>
            <a:spLocks noGrp="1"/>
          </p:cNvSpPr>
          <p:nvPr>
            <p:ph type="title"/>
          </p:nvPr>
        </p:nvSpPr>
        <p:spPr>
          <a:xfrm>
            <a:off x="838200" y="365125"/>
            <a:ext cx="10515600" cy="5661602"/>
          </a:xfrm>
        </p:spPr>
        <p:txBody>
          <a:bodyPr/>
          <a:lstStyle/>
          <a:p>
            <a:pPr algn="ctr"/>
            <a:r>
              <a:rPr lang="en-IN" dirty="0"/>
              <a:t>Thank You</a:t>
            </a:r>
          </a:p>
        </p:txBody>
      </p:sp>
    </p:spTree>
    <p:extLst>
      <p:ext uri="{BB962C8B-B14F-4D97-AF65-F5344CB8AC3E}">
        <p14:creationId xmlns:p14="http://schemas.microsoft.com/office/powerpoint/2010/main" val="207787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338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Voice Based Library Management System</vt:lpstr>
      <vt:lpstr>Problem Statement</vt:lpstr>
      <vt:lpstr>Existing System</vt:lpstr>
      <vt:lpstr>Solution</vt:lpstr>
      <vt:lpstr>Software description</vt:lpstr>
      <vt:lpstr>Solution </vt:lpstr>
      <vt:lpstr>Problem we are trying to solve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Libraray Management System</dc:title>
  <dc:creator>kavin Krishnan</dc:creator>
  <cp:lastModifiedBy>Kavinraj M</cp:lastModifiedBy>
  <cp:revision>9</cp:revision>
  <dcterms:created xsi:type="dcterms:W3CDTF">2020-01-12T03:58:26Z</dcterms:created>
  <dcterms:modified xsi:type="dcterms:W3CDTF">2020-06-01T15:15:05Z</dcterms:modified>
</cp:coreProperties>
</file>