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b="1" spc="-10" dirty="0">
                <a:cs typeface="Times New Roman"/>
              </a:rPr>
              <a:t>KAVIPRASANNA A</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2591</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kaviprasanna854@gmail.com</a:t>
            </a:r>
            <a:endParaRPr lang="en-IN" sz="2800" spc="-10" dirty="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a:t>
            </a:r>
            <a:r>
              <a:rPr lang="en-IN" sz="2800" spc="-10">
                <a:cs typeface="Times New Roman"/>
              </a:rPr>
              <a:t>+91 6380730644</a:t>
            </a: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0" y="1700808"/>
            <a:ext cx="10819266" cy="4381933"/>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796</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Praveen Kumar.k</cp:lastModifiedBy>
  <cp:revision>20</cp:revision>
  <dcterms:created xsi:type="dcterms:W3CDTF">2024-08-30T09:35:35Z</dcterms:created>
  <dcterms:modified xsi:type="dcterms:W3CDTF">2024-09-30T06:30:13Z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