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9"/>
  </p:normalViewPr>
  <p:slideViewPr>
    <p:cSldViewPr snapToGrid="0" snapToObjects="1"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FAB87-8778-48FE-AE53-6CD3A34947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13DA57-BB5D-4A03-947D-4ABD544E567A}">
      <dgm:prSet/>
      <dgm:spPr/>
      <dgm:t>
        <a:bodyPr/>
        <a:lstStyle/>
        <a:p>
          <a:r>
            <a:rPr lang="en-US"/>
            <a:t>Objective of Tasty Trails:</a:t>
          </a:r>
        </a:p>
      </dgm:t>
    </dgm:pt>
    <dgm:pt modelId="{93192EDC-B8D1-488D-8E33-F942E39D9666}" type="parTrans" cxnId="{1CF2C83C-6FCB-40F7-8830-25F0F7FF97CC}">
      <dgm:prSet/>
      <dgm:spPr/>
      <dgm:t>
        <a:bodyPr/>
        <a:lstStyle/>
        <a:p>
          <a:endParaRPr lang="en-US"/>
        </a:p>
      </dgm:t>
    </dgm:pt>
    <dgm:pt modelId="{1B8FB380-F314-40AD-A989-7D41FBC07DC7}" type="sibTrans" cxnId="{1CF2C83C-6FCB-40F7-8830-25F0F7FF97CC}">
      <dgm:prSet/>
      <dgm:spPr/>
      <dgm:t>
        <a:bodyPr/>
        <a:lstStyle/>
        <a:p>
          <a:endParaRPr lang="en-US"/>
        </a:p>
      </dgm:t>
    </dgm:pt>
    <dgm:pt modelId="{FCBBC5BC-E7A5-4384-AA65-A681E3F9840E}">
      <dgm:prSet/>
      <dgm:spPr/>
      <dgm:t>
        <a:bodyPr/>
        <a:lstStyle/>
        <a:p>
          <a:r>
            <a:rPr lang="en-US"/>
            <a:t>- Minimize food wastage.</a:t>
          </a:r>
        </a:p>
      </dgm:t>
    </dgm:pt>
    <dgm:pt modelId="{E2EAC535-1E29-4168-AD40-887966E086C1}" type="parTrans" cxnId="{36DA60DD-4765-4199-9C22-EC002F000973}">
      <dgm:prSet/>
      <dgm:spPr/>
      <dgm:t>
        <a:bodyPr/>
        <a:lstStyle/>
        <a:p>
          <a:endParaRPr lang="en-US"/>
        </a:p>
      </dgm:t>
    </dgm:pt>
    <dgm:pt modelId="{DBC42442-81FF-4E90-BC43-202C00D97173}" type="sibTrans" cxnId="{36DA60DD-4765-4199-9C22-EC002F000973}">
      <dgm:prSet/>
      <dgm:spPr/>
      <dgm:t>
        <a:bodyPr/>
        <a:lstStyle/>
        <a:p>
          <a:endParaRPr lang="en-US"/>
        </a:p>
      </dgm:t>
    </dgm:pt>
    <dgm:pt modelId="{02FD5F68-D367-4C66-8B42-2572551FEEED}">
      <dgm:prSet/>
      <dgm:spPr/>
      <dgm:t>
        <a:bodyPr/>
        <a:lstStyle/>
        <a:p>
          <a:r>
            <a:rPr lang="en-US"/>
            <a:t>- Bridge the gap between surplus food sources and people in need.</a:t>
          </a:r>
        </a:p>
      </dgm:t>
    </dgm:pt>
    <dgm:pt modelId="{8F77059F-9828-4056-96FA-9A45ACED553E}" type="parTrans" cxnId="{CFEC62D2-F197-4DA4-8B62-35BB5143F442}">
      <dgm:prSet/>
      <dgm:spPr/>
      <dgm:t>
        <a:bodyPr/>
        <a:lstStyle/>
        <a:p>
          <a:endParaRPr lang="en-US"/>
        </a:p>
      </dgm:t>
    </dgm:pt>
    <dgm:pt modelId="{9A53A50D-13A1-4668-A64F-151943EFBA18}" type="sibTrans" cxnId="{CFEC62D2-F197-4DA4-8B62-35BB5143F442}">
      <dgm:prSet/>
      <dgm:spPr/>
      <dgm:t>
        <a:bodyPr/>
        <a:lstStyle/>
        <a:p>
          <a:endParaRPr lang="en-US"/>
        </a:p>
      </dgm:t>
    </dgm:pt>
    <dgm:pt modelId="{8B460819-0C23-4EAC-8085-3B740FC5DC19}">
      <dgm:prSet/>
      <dgm:spPr/>
      <dgm:t>
        <a:bodyPr/>
        <a:lstStyle/>
        <a:p>
          <a:r>
            <a:rPr lang="en-US"/>
            <a:t>Inspiration:</a:t>
          </a:r>
        </a:p>
      </dgm:t>
    </dgm:pt>
    <dgm:pt modelId="{13FC9A4E-B23A-4783-B797-B183DAB0C394}" type="parTrans" cxnId="{309300B0-C875-42EC-B182-3DD1FE150A29}">
      <dgm:prSet/>
      <dgm:spPr/>
      <dgm:t>
        <a:bodyPr/>
        <a:lstStyle/>
        <a:p>
          <a:endParaRPr lang="en-US"/>
        </a:p>
      </dgm:t>
    </dgm:pt>
    <dgm:pt modelId="{B5615DEE-4DB9-457B-A4A7-7D1BAF7F77EE}" type="sibTrans" cxnId="{309300B0-C875-42EC-B182-3DD1FE150A29}">
      <dgm:prSet/>
      <dgm:spPr/>
      <dgm:t>
        <a:bodyPr/>
        <a:lstStyle/>
        <a:p>
          <a:endParaRPr lang="en-US"/>
        </a:p>
      </dgm:t>
    </dgm:pt>
    <dgm:pt modelId="{68610CDB-0225-4398-A161-6B9B4F275C26}">
      <dgm:prSet/>
      <dgm:spPr/>
      <dgm:t>
        <a:bodyPr/>
        <a:lstStyle/>
        <a:p>
          <a:r>
            <a:rPr lang="en-US"/>
            <a:t>- The growing problem of food waste globally.</a:t>
          </a:r>
        </a:p>
      </dgm:t>
    </dgm:pt>
    <dgm:pt modelId="{DD46F4A0-E673-4A42-A67E-F8362BAF2BCF}" type="parTrans" cxnId="{7240F55E-AD54-46BF-ADFE-3B76BDCC9832}">
      <dgm:prSet/>
      <dgm:spPr/>
      <dgm:t>
        <a:bodyPr/>
        <a:lstStyle/>
        <a:p>
          <a:endParaRPr lang="en-US"/>
        </a:p>
      </dgm:t>
    </dgm:pt>
    <dgm:pt modelId="{A053DF79-9100-45BC-BCE8-CBD40D784BB2}" type="sibTrans" cxnId="{7240F55E-AD54-46BF-ADFE-3B76BDCC9832}">
      <dgm:prSet/>
      <dgm:spPr/>
      <dgm:t>
        <a:bodyPr/>
        <a:lstStyle/>
        <a:p>
          <a:endParaRPr lang="en-US"/>
        </a:p>
      </dgm:t>
    </dgm:pt>
    <dgm:pt modelId="{2B5A0915-6965-2E42-85FE-A5C33A289012}" type="pres">
      <dgm:prSet presAssocID="{BC5FAB87-8778-48FE-AE53-6CD3A349470B}" presName="linear" presStyleCnt="0">
        <dgm:presLayoutVars>
          <dgm:animLvl val="lvl"/>
          <dgm:resizeHandles val="exact"/>
        </dgm:presLayoutVars>
      </dgm:prSet>
      <dgm:spPr/>
    </dgm:pt>
    <dgm:pt modelId="{E17E22B3-43C2-D04A-9645-8E5C1A838E69}" type="pres">
      <dgm:prSet presAssocID="{3E13DA57-BB5D-4A03-947D-4ABD544E567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594D4D-1027-4740-9343-C5426EA060C2}" type="pres">
      <dgm:prSet presAssocID="{1B8FB380-F314-40AD-A989-7D41FBC07DC7}" presName="spacer" presStyleCnt="0"/>
      <dgm:spPr/>
    </dgm:pt>
    <dgm:pt modelId="{677AD653-30B6-2E4A-BB37-7FC624504DD0}" type="pres">
      <dgm:prSet presAssocID="{FCBBC5BC-E7A5-4384-AA65-A681E3F984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59F56E-CF0F-B140-9EDA-AC8158DD70B9}" type="pres">
      <dgm:prSet presAssocID="{DBC42442-81FF-4E90-BC43-202C00D97173}" presName="spacer" presStyleCnt="0"/>
      <dgm:spPr/>
    </dgm:pt>
    <dgm:pt modelId="{76C553AA-A11D-124B-87E5-4484A462FD9A}" type="pres">
      <dgm:prSet presAssocID="{02FD5F68-D367-4C66-8B42-2572551FEE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15561F-084C-6348-AA33-8C0F5B05E48A}" type="pres">
      <dgm:prSet presAssocID="{9A53A50D-13A1-4668-A64F-151943EFBA18}" presName="spacer" presStyleCnt="0"/>
      <dgm:spPr/>
    </dgm:pt>
    <dgm:pt modelId="{BF53A0B4-9072-6844-A85B-E5E64053F46E}" type="pres">
      <dgm:prSet presAssocID="{8B460819-0C23-4EAC-8085-3B740FC5DC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9C1AFA-B8BC-034E-9B97-E41CC377B225}" type="pres">
      <dgm:prSet presAssocID="{B5615DEE-4DB9-457B-A4A7-7D1BAF7F77EE}" presName="spacer" presStyleCnt="0"/>
      <dgm:spPr/>
    </dgm:pt>
    <dgm:pt modelId="{38BA1C7A-F6DF-2642-8209-75407A369B0D}" type="pres">
      <dgm:prSet presAssocID="{68610CDB-0225-4398-A161-6B9B4F275C2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8D90421-2435-A741-9FBA-11022312AD6C}" type="presOf" srcId="{8B460819-0C23-4EAC-8085-3B740FC5DC19}" destId="{BF53A0B4-9072-6844-A85B-E5E64053F46E}" srcOrd="0" destOrd="0" presId="urn:microsoft.com/office/officeart/2005/8/layout/vList2"/>
    <dgm:cxn modelId="{C2139D2D-2D3E-C645-BB23-854E676E7FDD}" type="presOf" srcId="{BC5FAB87-8778-48FE-AE53-6CD3A349470B}" destId="{2B5A0915-6965-2E42-85FE-A5C33A289012}" srcOrd="0" destOrd="0" presId="urn:microsoft.com/office/officeart/2005/8/layout/vList2"/>
    <dgm:cxn modelId="{1CF2C83C-6FCB-40F7-8830-25F0F7FF97CC}" srcId="{BC5FAB87-8778-48FE-AE53-6CD3A349470B}" destId="{3E13DA57-BB5D-4A03-947D-4ABD544E567A}" srcOrd="0" destOrd="0" parTransId="{93192EDC-B8D1-488D-8E33-F942E39D9666}" sibTransId="{1B8FB380-F314-40AD-A989-7D41FBC07DC7}"/>
    <dgm:cxn modelId="{7240F55E-AD54-46BF-ADFE-3B76BDCC9832}" srcId="{BC5FAB87-8778-48FE-AE53-6CD3A349470B}" destId="{68610CDB-0225-4398-A161-6B9B4F275C26}" srcOrd="4" destOrd="0" parTransId="{DD46F4A0-E673-4A42-A67E-F8362BAF2BCF}" sibTransId="{A053DF79-9100-45BC-BCE8-CBD40D784BB2}"/>
    <dgm:cxn modelId="{0BA5BE95-404E-6342-9CB5-101C5100EEC1}" type="presOf" srcId="{02FD5F68-D367-4C66-8B42-2572551FEEED}" destId="{76C553AA-A11D-124B-87E5-4484A462FD9A}" srcOrd="0" destOrd="0" presId="urn:microsoft.com/office/officeart/2005/8/layout/vList2"/>
    <dgm:cxn modelId="{309300B0-C875-42EC-B182-3DD1FE150A29}" srcId="{BC5FAB87-8778-48FE-AE53-6CD3A349470B}" destId="{8B460819-0C23-4EAC-8085-3B740FC5DC19}" srcOrd="3" destOrd="0" parTransId="{13FC9A4E-B23A-4783-B797-B183DAB0C394}" sibTransId="{B5615DEE-4DB9-457B-A4A7-7D1BAF7F77EE}"/>
    <dgm:cxn modelId="{C3AA1CD1-1F2E-7047-9942-9440262D3502}" type="presOf" srcId="{68610CDB-0225-4398-A161-6B9B4F275C26}" destId="{38BA1C7A-F6DF-2642-8209-75407A369B0D}" srcOrd="0" destOrd="0" presId="urn:microsoft.com/office/officeart/2005/8/layout/vList2"/>
    <dgm:cxn modelId="{CFEC62D2-F197-4DA4-8B62-35BB5143F442}" srcId="{BC5FAB87-8778-48FE-AE53-6CD3A349470B}" destId="{02FD5F68-D367-4C66-8B42-2572551FEEED}" srcOrd="2" destOrd="0" parTransId="{8F77059F-9828-4056-96FA-9A45ACED553E}" sibTransId="{9A53A50D-13A1-4668-A64F-151943EFBA18}"/>
    <dgm:cxn modelId="{36DA60DD-4765-4199-9C22-EC002F000973}" srcId="{BC5FAB87-8778-48FE-AE53-6CD3A349470B}" destId="{FCBBC5BC-E7A5-4384-AA65-A681E3F9840E}" srcOrd="1" destOrd="0" parTransId="{E2EAC535-1E29-4168-AD40-887966E086C1}" sibTransId="{DBC42442-81FF-4E90-BC43-202C00D97173}"/>
    <dgm:cxn modelId="{F7218CE7-AC5E-6845-A485-BA5F26DC0279}" type="presOf" srcId="{3E13DA57-BB5D-4A03-947D-4ABD544E567A}" destId="{E17E22B3-43C2-D04A-9645-8E5C1A838E69}" srcOrd="0" destOrd="0" presId="urn:microsoft.com/office/officeart/2005/8/layout/vList2"/>
    <dgm:cxn modelId="{966428EB-ADFB-BF45-B14E-58473906F757}" type="presOf" srcId="{FCBBC5BC-E7A5-4384-AA65-A681E3F9840E}" destId="{677AD653-30B6-2E4A-BB37-7FC624504DD0}" srcOrd="0" destOrd="0" presId="urn:microsoft.com/office/officeart/2005/8/layout/vList2"/>
    <dgm:cxn modelId="{4DBDC08C-DA2B-7845-982A-918F41A0A069}" type="presParOf" srcId="{2B5A0915-6965-2E42-85FE-A5C33A289012}" destId="{E17E22B3-43C2-D04A-9645-8E5C1A838E69}" srcOrd="0" destOrd="0" presId="urn:microsoft.com/office/officeart/2005/8/layout/vList2"/>
    <dgm:cxn modelId="{B387D4D9-BD4B-CF43-B5F2-AD4B50D21C4B}" type="presParOf" srcId="{2B5A0915-6965-2E42-85FE-A5C33A289012}" destId="{2C594D4D-1027-4740-9343-C5426EA060C2}" srcOrd="1" destOrd="0" presId="urn:microsoft.com/office/officeart/2005/8/layout/vList2"/>
    <dgm:cxn modelId="{5B68811A-399F-914C-814B-A328C5637ADF}" type="presParOf" srcId="{2B5A0915-6965-2E42-85FE-A5C33A289012}" destId="{677AD653-30B6-2E4A-BB37-7FC624504DD0}" srcOrd="2" destOrd="0" presId="urn:microsoft.com/office/officeart/2005/8/layout/vList2"/>
    <dgm:cxn modelId="{CE734E15-304D-414F-A433-3EACED03E666}" type="presParOf" srcId="{2B5A0915-6965-2E42-85FE-A5C33A289012}" destId="{1959F56E-CF0F-B140-9EDA-AC8158DD70B9}" srcOrd="3" destOrd="0" presId="urn:microsoft.com/office/officeart/2005/8/layout/vList2"/>
    <dgm:cxn modelId="{657DAC34-3F38-E540-98C7-B253F8D04257}" type="presParOf" srcId="{2B5A0915-6965-2E42-85FE-A5C33A289012}" destId="{76C553AA-A11D-124B-87E5-4484A462FD9A}" srcOrd="4" destOrd="0" presId="urn:microsoft.com/office/officeart/2005/8/layout/vList2"/>
    <dgm:cxn modelId="{03416E47-7E88-104B-A38F-C01E6201E9B7}" type="presParOf" srcId="{2B5A0915-6965-2E42-85FE-A5C33A289012}" destId="{1615561F-084C-6348-AA33-8C0F5B05E48A}" srcOrd="5" destOrd="0" presId="urn:microsoft.com/office/officeart/2005/8/layout/vList2"/>
    <dgm:cxn modelId="{74037007-512E-8D4C-A97D-6AF1279DD221}" type="presParOf" srcId="{2B5A0915-6965-2E42-85FE-A5C33A289012}" destId="{BF53A0B4-9072-6844-A85B-E5E64053F46E}" srcOrd="6" destOrd="0" presId="urn:microsoft.com/office/officeart/2005/8/layout/vList2"/>
    <dgm:cxn modelId="{35F88BB2-F5C2-6541-9167-9A6DB1692432}" type="presParOf" srcId="{2B5A0915-6965-2E42-85FE-A5C33A289012}" destId="{C59C1AFA-B8BC-034E-9B97-E41CC377B225}" srcOrd="7" destOrd="0" presId="urn:microsoft.com/office/officeart/2005/8/layout/vList2"/>
    <dgm:cxn modelId="{BEA965D4-E9FF-6743-BF2E-D99F299DEE57}" type="presParOf" srcId="{2B5A0915-6965-2E42-85FE-A5C33A289012}" destId="{38BA1C7A-F6DF-2642-8209-75407A369B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B6373-A7C9-4FC4-9CE7-902CD01A87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C5E7C1-6869-48B9-BB57-057A64D523EA}">
      <dgm:prSet/>
      <dgm:spPr/>
      <dgm:t>
        <a:bodyPr/>
        <a:lstStyle/>
        <a:p>
          <a:pPr>
            <a:defRPr cap="all"/>
          </a:pPr>
          <a:r>
            <a:rPr lang="en-US"/>
            <a:t>- Post and view surplus food details.</a:t>
          </a:r>
        </a:p>
      </dgm:t>
    </dgm:pt>
    <dgm:pt modelId="{EDF91F4A-319A-40C7-8ADE-174114629C96}" type="parTrans" cxnId="{7925DC43-9D25-497D-AA52-E49A5D6A9862}">
      <dgm:prSet/>
      <dgm:spPr/>
      <dgm:t>
        <a:bodyPr/>
        <a:lstStyle/>
        <a:p>
          <a:endParaRPr lang="en-US"/>
        </a:p>
      </dgm:t>
    </dgm:pt>
    <dgm:pt modelId="{D0E0E949-B3AA-41C4-9CFD-8C7D6DE0737C}" type="sibTrans" cxnId="{7925DC43-9D25-497D-AA52-E49A5D6A9862}">
      <dgm:prSet/>
      <dgm:spPr/>
      <dgm:t>
        <a:bodyPr/>
        <a:lstStyle/>
        <a:p>
          <a:endParaRPr lang="en-US"/>
        </a:p>
      </dgm:t>
    </dgm:pt>
    <dgm:pt modelId="{68076027-F7BC-4814-A22D-9A9B7167A809}">
      <dgm:prSet/>
      <dgm:spPr/>
      <dgm:t>
        <a:bodyPr/>
        <a:lstStyle/>
        <a:p>
          <a:pPr>
            <a:defRPr cap="all"/>
          </a:pPr>
          <a:r>
            <a:rPr lang="en-US"/>
            <a:t>- Search nearby food donations using location-based search.</a:t>
          </a:r>
        </a:p>
      </dgm:t>
    </dgm:pt>
    <dgm:pt modelId="{42A5117A-C543-4E19-9E8C-635CA6E075D1}" type="parTrans" cxnId="{EAAC807C-0A16-4A7E-94C4-C333B030DCE5}">
      <dgm:prSet/>
      <dgm:spPr/>
      <dgm:t>
        <a:bodyPr/>
        <a:lstStyle/>
        <a:p>
          <a:endParaRPr lang="en-US"/>
        </a:p>
      </dgm:t>
    </dgm:pt>
    <dgm:pt modelId="{2B8D9BC0-A163-426F-B67F-E1D30D6064CD}" type="sibTrans" cxnId="{EAAC807C-0A16-4A7E-94C4-C333B030DCE5}">
      <dgm:prSet/>
      <dgm:spPr/>
      <dgm:t>
        <a:bodyPr/>
        <a:lstStyle/>
        <a:p>
          <a:endParaRPr lang="en-US"/>
        </a:p>
      </dgm:t>
    </dgm:pt>
    <dgm:pt modelId="{DA1C0606-A5E1-4A46-8F77-1EA580B38C3B}">
      <dgm:prSet/>
      <dgm:spPr/>
      <dgm:t>
        <a:bodyPr/>
        <a:lstStyle/>
        <a:p>
          <a:pPr>
            <a:defRPr cap="all"/>
          </a:pPr>
          <a:r>
            <a:rPr lang="en-US"/>
            <a:t>- Profile and Rewards system for active contributors.</a:t>
          </a:r>
        </a:p>
      </dgm:t>
    </dgm:pt>
    <dgm:pt modelId="{3AE0ECB4-F075-4951-B119-4637B6FD3ED3}" type="parTrans" cxnId="{B4D47669-31A6-4CA4-8CAB-A265C20AC030}">
      <dgm:prSet/>
      <dgm:spPr/>
      <dgm:t>
        <a:bodyPr/>
        <a:lstStyle/>
        <a:p>
          <a:endParaRPr lang="en-US"/>
        </a:p>
      </dgm:t>
    </dgm:pt>
    <dgm:pt modelId="{96E5AEEC-807D-482E-B0AD-87852196D2F8}" type="sibTrans" cxnId="{B4D47669-31A6-4CA4-8CAB-A265C20AC030}">
      <dgm:prSet/>
      <dgm:spPr/>
      <dgm:t>
        <a:bodyPr/>
        <a:lstStyle/>
        <a:p>
          <a:endParaRPr lang="en-US"/>
        </a:p>
      </dgm:t>
    </dgm:pt>
    <dgm:pt modelId="{A9A4C97D-4145-4145-9905-9EE2F6CCA072}" type="pres">
      <dgm:prSet presAssocID="{86DB6373-A7C9-4FC4-9CE7-902CD01A871E}" presName="root" presStyleCnt="0">
        <dgm:presLayoutVars>
          <dgm:dir/>
          <dgm:resizeHandles val="exact"/>
        </dgm:presLayoutVars>
      </dgm:prSet>
      <dgm:spPr/>
    </dgm:pt>
    <dgm:pt modelId="{51965F5D-8B48-4EC3-814D-C6F8715B6B99}" type="pres">
      <dgm:prSet presAssocID="{0FC5E7C1-6869-48B9-BB57-057A64D523EA}" presName="compNode" presStyleCnt="0"/>
      <dgm:spPr/>
    </dgm:pt>
    <dgm:pt modelId="{20F3A12D-26AC-4069-A73C-ED3F4601D088}" type="pres">
      <dgm:prSet presAssocID="{0FC5E7C1-6869-48B9-BB57-057A64D523EA}" presName="iconBgRect" presStyleLbl="bgShp" presStyleIdx="0" presStyleCnt="3"/>
      <dgm:spPr/>
    </dgm:pt>
    <dgm:pt modelId="{F9345AE9-16A0-4D97-BB34-123C733D3E4A}" type="pres">
      <dgm:prSet presAssocID="{0FC5E7C1-6869-48B9-BB57-057A64D523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421CF54F-945E-4E40-9722-6A802650D959}" type="pres">
      <dgm:prSet presAssocID="{0FC5E7C1-6869-48B9-BB57-057A64D523EA}" presName="spaceRect" presStyleCnt="0"/>
      <dgm:spPr/>
    </dgm:pt>
    <dgm:pt modelId="{AF6C94F0-7E56-4721-98FF-F2669F4AF430}" type="pres">
      <dgm:prSet presAssocID="{0FC5E7C1-6869-48B9-BB57-057A64D523EA}" presName="textRect" presStyleLbl="revTx" presStyleIdx="0" presStyleCnt="3">
        <dgm:presLayoutVars>
          <dgm:chMax val="1"/>
          <dgm:chPref val="1"/>
        </dgm:presLayoutVars>
      </dgm:prSet>
      <dgm:spPr/>
    </dgm:pt>
    <dgm:pt modelId="{1B752CE4-C024-4B72-BA8C-AB679D748AE8}" type="pres">
      <dgm:prSet presAssocID="{D0E0E949-B3AA-41C4-9CFD-8C7D6DE0737C}" presName="sibTrans" presStyleCnt="0"/>
      <dgm:spPr/>
    </dgm:pt>
    <dgm:pt modelId="{4F31D3AC-BE92-4412-A430-4B5EC2BD184C}" type="pres">
      <dgm:prSet presAssocID="{68076027-F7BC-4814-A22D-9A9B7167A809}" presName="compNode" presStyleCnt="0"/>
      <dgm:spPr/>
    </dgm:pt>
    <dgm:pt modelId="{78EE4692-469A-4903-91DB-583287462920}" type="pres">
      <dgm:prSet presAssocID="{68076027-F7BC-4814-A22D-9A9B7167A809}" presName="iconBgRect" presStyleLbl="bgShp" presStyleIdx="1" presStyleCnt="3"/>
      <dgm:spPr/>
    </dgm:pt>
    <dgm:pt modelId="{391082E0-A6EF-449C-9577-6098C6181742}" type="pres">
      <dgm:prSet presAssocID="{68076027-F7BC-4814-A22D-9A9B7167A8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8209F62D-943B-40BD-8A18-611BD9C7E9F2}" type="pres">
      <dgm:prSet presAssocID="{68076027-F7BC-4814-A22D-9A9B7167A809}" presName="spaceRect" presStyleCnt="0"/>
      <dgm:spPr/>
    </dgm:pt>
    <dgm:pt modelId="{49D302B9-328D-4C7B-9162-A0DDDF5CD79D}" type="pres">
      <dgm:prSet presAssocID="{68076027-F7BC-4814-A22D-9A9B7167A809}" presName="textRect" presStyleLbl="revTx" presStyleIdx="1" presStyleCnt="3">
        <dgm:presLayoutVars>
          <dgm:chMax val="1"/>
          <dgm:chPref val="1"/>
        </dgm:presLayoutVars>
      </dgm:prSet>
      <dgm:spPr/>
    </dgm:pt>
    <dgm:pt modelId="{919DB1B2-B9CD-4938-B2E3-17225EF33166}" type="pres">
      <dgm:prSet presAssocID="{2B8D9BC0-A163-426F-B67F-E1D30D6064CD}" presName="sibTrans" presStyleCnt="0"/>
      <dgm:spPr/>
    </dgm:pt>
    <dgm:pt modelId="{918A28F2-5FE4-4F7C-908F-D82E8E11487A}" type="pres">
      <dgm:prSet presAssocID="{DA1C0606-A5E1-4A46-8F77-1EA580B38C3B}" presName="compNode" presStyleCnt="0"/>
      <dgm:spPr/>
    </dgm:pt>
    <dgm:pt modelId="{EB80B46B-D6F3-4A2A-8BFE-5665D4745D6C}" type="pres">
      <dgm:prSet presAssocID="{DA1C0606-A5E1-4A46-8F77-1EA580B38C3B}" presName="iconBgRect" presStyleLbl="bgShp" presStyleIdx="2" presStyleCnt="3"/>
      <dgm:spPr/>
    </dgm:pt>
    <dgm:pt modelId="{CEC1A779-E5AE-4843-8961-1AB68EC692B3}" type="pres">
      <dgm:prSet presAssocID="{DA1C0606-A5E1-4A46-8F77-1EA580B38C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61FE01E-4D53-4113-AAC7-09DAE0A161E6}" type="pres">
      <dgm:prSet presAssocID="{DA1C0606-A5E1-4A46-8F77-1EA580B38C3B}" presName="spaceRect" presStyleCnt="0"/>
      <dgm:spPr/>
    </dgm:pt>
    <dgm:pt modelId="{77B6C22A-7E93-4A82-AC09-05742806BE71}" type="pres">
      <dgm:prSet presAssocID="{DA1C0606-A5E1-4A46-8F77-1EA580B38C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5CC22F-E06F-4614-9B90-E88C8C1622C4}" type="presOf" srcId="{DA1C0606-A5E1-4A46-8F77-1EA580B38C3B}" destId="{77B6C22A-7E93-4A82-AC09-05742806BE71}" srcOrd="0" destOrd="0" presId="urn:microsoft.com/office/officeart/2018/5/layout/IconCircleLabelList"/>
    <dgm:cxn modelId="{7925DC43-9D25-497D-AA52-E49A5D6A9862}" srcId="{86DB6373-A7C9-4FC4-9CE7-902CD01A871E}" destId="{0FC5E7C1-6869-48B9-BB57-057A64D523EA}" srcOrd="0" destOrd="0" parTransId="{EDF91F4A-319A-40C7-8ADE-174114629C96}" sibTransId="{D0E0E949-B3AA-41C4-9CFD-8C7D6DE0737C}"/>
    <dgm:cxn modelId="{27D42F4A-615D-4EE7-AD82-54A7DD687F60}" type="presOf" srcId="{0FC5E7C1-6869-48B9-BB57-057A64D523EA}" destId="{AF6C94F0-7E56-4721-98FF-F2669F4AF430}" srcOrd="0" destOrd="0" presId="urn:microsoft.com/office/officeart/2018/5/layout/IconCircleLabelList"/>
    <dgm:cxn modelId="{F2DC1D67-7C46-40A7-9144-5A2ED925660F}" type="presOf" srcId="{86DB6373-A7C9-4FC4-9CE7-902CD01A871E}" destId="{A9A4C97D-4145-4145-9905-9EE2F6CCA072}" srcOrd="0" destOrd="0" presId="urn:microsoft.com/office/officeart/2018/5/layout/IconCircleLabelList"/>
    <dgm:cxn modelId="{B4D47669-31A6-4CA4-8CAB-A265C20AC030}" srcId="{86DB6373-A7C9-4FC4-9CE7-902CD01A871E}" destId="{DA1C0606-A5E1-4A46-8F77-1EA580B38C3B}" srcOrd="2" destOrd="0" parTransId="{3AE0ECB4-F075-4951-B119-4637B6FD3ED3}" sibTransId="{96E5AEEC-807D-482E-B0AD-87852196D2F8}"/>
    <dgm:cxn modelId="{EAAC807C-0A16-4A7E-94C4-C333B030DCE5}" srcId="{86DB6373-A7C9-4FC4-9CE7-902CD01A871E}" destId="{68076027-F7BC-4814-A22D-9A9B7167A809}" srcOrd="1" destOrd="0" parTransId="{42A5117A-C543-4E19-9E8C-635CA6E075D1}" sibTransId="{2B8D9BC0-A163-426F-B67F-E1D30D6064CD}"/>
    <dgm:cxn modelId="{DB74FAB0-FB86-4070-B71B-2B06D6A168B4}" type="presOf" srcId="{68076027-F7BC-4814-A22D-9A9B7167A809}" destId="{49D302B9-328D-4C7B-9162-A0DDDF5CD79D}" srcOrd="0" destOrd="0" presId="urn:microsoft.com/office/officeart/2018/5/layout/IconCircleLabelList"/>
    <dgm:cxn modelId="{8D86853E-C271-4403-8C88-E9C0DDEA7537}" type="presParOf" srcId="{A9A4C97D-4145-4145-9905-9EE2F6CCA072}" destId="{51965F5D-8B48-4EC3-814D-C6F8715B6B99}" srcOrd="0" destOrd="0" presId="urn:microsoft.com/office/officeart/2018/5/layout/IconCircleLabelList"/>
    <dgm:cxn modelId="{41787E28-153B-44A5-A559-CADCFB78BD16}" type="presParOf" srcId="{51965F5D-8B48-4EC3-814D-C6F8715B6B99}" destId="{20F3A12D-26AC-4069-A73C-ED3F4601D088}" srcOrd="0" destOrd="0" presId="urn:microsoft.com/office/officeart/2018/5/layout/IconCircleLabelList"/>
    <dgm:cxn modelId="{E223ADBF-8E44-4F7E-9EA0-AEDBB1BD9B89}" type="presParOf" srcId="{51965F5D-8B48-4EC3-814D-C6F8715B6B99}" destId="{F9345AE9-16A0-4D97-BB34-123C733D3E4A}" srcOrd="1" destOrd="0" presId="urn:microsoft.com/office/officeart/2018/5/layout/IconCircleLabelList"/>
    <dgm:cxn modelId="{DE945F64-5A7E-43C4-B828-365662374C4C}" type="presParOf" srcId="{51965F5D-8B48-4EC3-814D-C6F8715B6B99}" destId="{421CF54F-945E-4E40-9722-6A802650D959}" srcOrd="2" destOrd="0" presId="urn:microsoft.com/office/officeart/2018/5/layout/IconCircleLabelList"/>
    <dgm:cxn modelId="{2CF47182-33B6-4399-907A-7F4BF242DBEA}" type="presParOf" srcId="{51965F5D-8B48-4EC3-814D-C6F8715B6B99}" destId="{AF6C94F0-7E56-4721-98FF-F2669F4AF430}" srcOrd="3" destOrd="0" presId="urn:microsoft.com/office/officeart/2018/5/layout/IconCircleLabelList"/>
    <dgm:cxn modelId="{526FDA98-EC44-4C1D-8F3D-F710DC9263FE}" type="presParOf" srcId="{A9A4C97D-4145-4145-9905-9EE2F6CCA072}" destId="{1B752CE4-C024-4B72-BA8C-AB679D748AE8}" srcOrd="1" destOrd="0" presId="urn:microsoft.com/office/officeart/2018/5/layout/IconCircleLabelList"/>
    <dgm:cxn modelId="{170446E2-4ABB-4612-91FA-AFBE6134DF7B}" type="presParOf" srcId="{A9A4C97D-4145-4145-9905-9EE2F6CCA072}" destId="{4F31D3AC-BE92-4412-A430-4B5EC2BD184C}" srcOrd="2" destOrd="0" presId="urn:microsoft.com/office/officeart/2018/5/layout/IconCircleLabelList"/>
    <dgm:cxn modelId="{42A3D7ED-6554-4413-B0E2-D380E3D3E92E}" type="presParOf" srcId="{4F31D3AC-BE92-4412-A430-4B5EC2BD184C}" destId="{78EE4692-469A-4903-91DB-583287462920}" srcOrd="0" destOrd="0" presId="urn:microsoft.com/office/officeart/2018/5/layout/IconCircleLabelList"/>
    <dgm:cxn modelId="{81EA172E-E6C3-4973-80A1-B363B6EB6903}" type="presParOf" srcId="{4F31D3AC-BE92-4412-A430-4B5EC2BD184C}" destId="{391082E0-A6EF-449C-9577-6098C6181742}" srcOrd="1" destOrd="0" presId="urn:microsoft.com/office/officeart/2018/5/layout/IconCircleLabelList"/>
    <dgm:cxn modelId="{1627CEFE-5962-44C1-8565-5323614CA71D}" type="presParOf" srcId="{4F31D3AC-BE92-4412-A430-4B5EC2BD184C}" destId="{8209F62D-943B-40BD-8A18-611BD9C7E9F2}" srcOrd="2" destOrd="0" presId="urn:microsoft.com/office/officeart/2018/5/layout/IconCircleLabelList"/>
    <dgm:cxn modelId="{57682766-4B72-4489-9C69-A0BCE97259F9}" type="presParOf" srcId="{4F31D3AC-BE92-4412-A430-4B5EC2BD184C}" destId="{49D302B9-328D-4C7B-9162-A0DDDF5CD79D}" srcOrd="3" destOrd="0" presId="urn:microsoft.com/office/officeart/2018/5/layout/IconCircleLabelList"/>
    <dgm:cxn modelId="{0AD47B0F-7F2A-414F-B4C2-0306C9598C00}" type="presParOf" srcId="{A9A4C97D-4145-4145-9905-9EE2F6CCA072}" destId="{919DB1B2-B9CD-4938-B2E3-17225EF33166}" srcOrd="3" destOrd="0" presId="urn:microsoft.com/office/officeart/2018/5/layout/IconCircleLabelList"/>
    <dgm:cxn modelId="{FE6CDF0F-02FB-4EA3-8AE0-E7651B9734B6}" type="presParOf" srcId="{A9A4C97D-4145-4145-9905-9EE2F6CCA072}" destId="{918A28F2-5FE4-4F7C-908F-D82E8E11487A}" srcOrd="4" destOrd="0" presId="urn:microsoft.com/office/officeart/2018/5/layout/IconCircleLabelList"/>
    <dgm:cxn modelId="{85764FC3-2A23-41A7-B738-694D239FD239}" type="presParOf" srcId="{918A28F2-5FE4-4F7C-908F-D82E8E11487A}" destId="{EB80B46B-D6F3-4A2A-8BFE-5665D4745D6C}" srcOrd="0" destOrd="0" presId="urn:microsoft.com/office/officeart/2018/5/layout/IconCircleLabelList"/>
    <dgm:cxn modelId="{46F05790-7C6D-493D-B416-8E35D05FA69D}" type="presParOf" srcId="{918A28F2-5FE4-4F7C-908F-D82E8E11487A}" destId="{CEC1A779-E5AE-4843-8961-1AB68EC692B3}" srcOrd="1" destOrd="0" presId="urn:microsoft.com/office/officeart/2018/5/layout/IconCircleLabelList"/>
    <dgm:cxn modelId="{3C6839EA-4748-42AA-9A7F-2C87C0AD3C62}" type="presParOf" srcId="{918A28F2-5FE4-4F7C-908F-D82E8E11487A}" destId="{361FE01E-4D53-4113-AAC7-09DAE0A161E6}" srcOrd="2" destOrd="0" presId="urn:microsoft.com/office/officeart/2018/5/layout/IconCircleLabelList"/>
    <dgm:cxn modelId="{4612EB81-ED14-4E85-A179-1E2BA7542460}" type="presParOf" srcId="{918A28F2-5FE4-4F7C-908F-D82E8E11487A}" destId="{77B6C22A-7E93-4A82-AC09-05742806BE7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1272B8-1E90-4394-A71F-737246CC17C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851BB-98EB-4548-B4CC-E4C35EB2CE08}">
      <dgm:prSet/>
      <dgm:spPr/>
      <dgm:t>
        <a:bodyPr/>
        <a:lstStyle/>
        <a:p>
          <a:r>
            <a:rPr lang="en-US"/>
            <a:t>- SwiftUI for UI design.</a:t>
          </a:r>
        </a:p>
      </dgm:t>
    </dgm:pt>
    <dgm:pt modelId="{27D63489-FEF6-4BAF-92C3-94073AA94853}" type="parTrans" cxnId="{6BCA0FAE-745B-429C-AE72-619F2803A443}">
      <dgm:prSet/>
      <dgm:spPr/>
      <dgm:t>
        <a:bodyPr/>
        <a:lstStyle/>
        <a:p>
          <a:endParaRPr lang="en-US"/>
        </a:p>
      </dgm:t>
    </dgm:pt>
    <dgm:pt modelId="{49FC1F5E-8868-43F9-A5CF-F523861A7D7D}" type="sibTrans" cxnId="{6BCA0FAE-745B-429C-AE72-619F2803A443}">
      <dgm:prSet/>
      <dgm:spPr/>
      <dgm:t>
        <a:bodyPr/>
        <a:lstStyle/>
        <a:p>
          <a:endParaRPr lang="en-US"/>
        </a:p>
      </dgm:t>
    </dgm:pt>
    <dgm:pt modelId="{A3CC0346-4103-408B-A337-545C843BD007}">
      <dgm:prSet/>
      <dgm:spPr/>
      <dgm:t>
        <a:bodyPr/>
        <a:lstStyle/>
        <a:p>
          <a:r>
            <a:rPr lang="en-US"/>
            <a:t>- CoreLocation for geolocation services.</a:t>
          </a:r>
        </a:p>
      </dgm:t>
    </dgm:pt>
    <dgm:pt modelId="{977BE21C-B967-49E9-850A-84E74C7776A6}" type="parTrans" cxnId="{34A2460F-ED3E-473B-95F3-7B166D66FAF6}">
      <dgm:prSet/>
      <dgm:spPr/>
      <dgm:t>
        <a:bodyPr/>
        <a:lstStyle/>
        <a:p>
          <a:endParaRPr lang="en-US"/>
        </a:p>
      </dgm:t>
    </dgm:pt>
    <dgm:pt modelId="{527CE758-B146-4DC8-BBA6-4B6962918C3A}" type="sibTrans" cxnId="{34A2460F-ED3E-473B-95F3-7B166D66FAF6}">
      <dgm:prSet/>
      <dgm:spPr/>
      <dgm:t>
        <a:bodyPr/>
        <a:lstStyle/>
        <a:p>
          <a:endParaRPr lang="en-US"/>
        </a:p>
      </dgm:t>
    </dgm:pt>
    <dgm:pt modelId="{9DCB1CE2-7D56-4419-82D3-E979B4AFEF9A}">
      <dgm:prSet/>
      <dgm:spPr/>
      <dgm:t>
        <a:bodyPr/>
        <a:lstStyle/>
        <a:p>
          <a:r>
            <a:rPr lang="en-US"/>
            <a:t>- Firebase for authentication and database.</a:t>
          </a:r>
        </a:p>
      </dgm:t>
    </dgm:pt>
    <dgm:pt modelId="{28F3A449-00E0-4038-86E5-141B48DA1820}" type="parTrans" cxnId="{C897A31B-BA3E-4860-AFA2-F12405F997BD}">
      <dgm:prSet/>
      <dgm:spPr/>
      <dgm:t>
        <a:bodyPr/>
        <a:lstStyle/>
        <a:p>
          <a:endParaRPr lang="en-US"/>
        </a:p>
      </dgm:t>
    </dgm:pt>
    <dgm:pt modelId="{367064BB-F3FD-4FCA-9FA0-DD0EC2AFA6AE}" type="sibTrans" cxnId="{C897A31B-BA3E-4860-AFA2-F12405F997BD}">
      <dgm:prSet/>
      <dgm:spPr/>
      <dgm:t>
        <a:bodyPr/>
        <a:lstStyle/>
        <a:p>
          <a:endParaRPr lang="en-US"/>
        </a:p>
      </dgm:t>
    </dgm:pt>
    <dgm:pt modelId="{367DE0C5-A3BC-492D-8BF5-98240C419552}">
      <dgm:prSet/>
      <dgm:spPr/>
      <dgm:t>
        <a:bodyPr/>
        <a:lstStyle/>
        <a:p>
          <a:r>
            <a:rPr lang="en-US"/>
            <a:t>Features:</a:t>
          </a:r>
        </a:p>
      </dgm:t>
    </dgm:pt>
    <dgm:pt modelId="{486D3E63-92B1-4C4C-9ACF-38472038D59D}" type="parTrans" cxnId="{B2A635C3-CDB9-4552-852A-A048A2468710}">
      <dgm:prSet/>
      <dgm:spPr/>
      <dgm:t>
        <a:bodyPr/>
        <a:lstStyle/>
        <a:p>
          <a:endParaRPr lang="en-US"/>
        </a:p>
      </dgm:t>
    </dgm:pt>
    <dgm:pt modelId="{8AD40908-1138-49BB-B0D0-3D6993A98DF9}" type="sibTrans" cxnId="{B2A635C3-CDB9-4552-852A-A048A2468710}">
      <dgm:prSet/>
      <dgm:spPr/>
      <dgm:t>
        <a:bodyPr/>
        <a:lstStyle/>
        <a:p>
          <a:endParaRPr lang="en-US"/>
        </a:p>
      </dgm:t>
    </dgm:pt>
    <dgm:pt modelId="{DDCF4B9E-58B8-43E8-A9C7-8C474828ACAC}">
      <dgm:prSet/>
      <dgm:spPr/>
      <dgm:t>
        <a:bodyPr/>
        <a:lstStyle/>
        <a:p>
          <a:r>
            <a:rPr lang="en-US"/>
            <a:t>- AsyncImage for image handling.</a:t>
          </a:r>
        </a:p>
      </dgm:t>
    </dgm:pt>
    <dgm:pt modelId="{52AFAD0E-6C35-4AFD-B6F0-9C18B108B8AF}" type="parTrans" cxnId="{C2C4E2C2-677E-4557-B6A7-7A268CC3AEDF}">
      <dgm:prSet/>
      <dgm:spPr/>
      <dgm:t>
        <a:bodyPr/>
        <a:lstStyle/>
        <a:p>
          <a:endParaRPr lang="en-US"/>
        </a:p>
      </dgm:t>
    </dgm:pt>
    <dgm:pt modelId="{CD05BD30-26B0-4614-9204-4FFF7F81CE04}" type="sibTrans" cxnId="{C2C4E2C2-677E-4557-B6A7-7A268CC3AEDF}">
      <dgm:prSet/>
      <dgm:spPr/>
      <dgm:t>
        <a:bodyPr/>
        <a:lstStyle/>
        <a:p>
          <a:endParaRPr lang="en-US"/>
        </a:p>
      </dgm:t>
    </dgm:pt>
    <dgm:pt modelId="{18FAAB74-B7F4-4160-AA5B-6E3742843664}">
      <dgm:prSet/>
      <dgm:spPr/>
      <dgm:t>
        <a:bodyPr/>
        <a:lstStyle/>
        <a:p>
          <a:r>
            <a:rPr lang="en-US"/>
            <a:t>- Firebase Firestore for backend storage.</a:t>
          </a:r>
        </a:p>
      </dgm:t>
    </dgm:pt>
    <dgm:pt modelId="{94F3DD93-14FB-4303-BCDF-781C1BB85120}" type="parTrans" cxnId="{E7F7B0C9-F874-4E22-B205-3876F2156A0D}">
      <dgm:prSet/>
      <dgm:spPr/>
      <dgm:t>
        <a:bodyPr/>
        <a:lstStyle/>
        <a:p>
          <a:endParaRPr lang="en-US"/>
        </a:p>
      </dgm:t>
    </dgm:pt>
    <dgm:pt modelId="{28D289D3-8659-4887-B24B-30AAB81A8A22}" type="sibTrans" cxnId="{E7F7B0C9-F874-4E22-B205-3876F2156A0D}">
      <dgm:prSet/>
      <dgm:spPr/>
      <dgm:t>
        <a:bodyPr/>
        <a:lstStyle/>
        <a:p>
          <a:endParaRPr lang="en-US"/>
        </a:p>
      </dgm:t>
    </dgm:pt>
    <dgm:pt modelId="{D70CD1B0-3086-4C4B-9DAC-DC8EDFC774A2}" type="pres">
      <dgm:prSet presAssocID="{F41272B8-1E90-4394-A71F-737246CC17CE}" presName="root" presStyleCnt="0">
        <dgm:presLayoutVars>
          <dgm:dir/>
          <dgm:resizeHandles val="exact"/>
        </dgm:presLayoutVars>
      </dgm:prSet>
      <dgm:spPr/>
    </dgm:pt>
    <dgm:pt modelId="{665F28DC-BD36-4CB7-95ED-74BE0D431F9C}" type="pres">
      <dgm:prSet presAssocID="{5D3851BB-98EB-4548-B4CC-E4C35EB2CE08}" presName="compNode" presStyleCnt="0"/>
      <dgm:spPr/>
    </dgm:pt>
    <dgm:pt modelId="{10245C65-874E-4E77-B3F7-101842E06F52}" type="pres">
      <dgm:prSet presAssocID="{5D3851BB-98EB-4548-B4CC-E4C35EB2CE0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41BC00E-76CA-43D6-9BB6-D10A2A8B7BA6}" type="pres">
      <dgm:prSet presAssocID="{5D3851BB-98EB-4548-B4CC-E4C35EB2CE08}" presName="spaceRect" presStyleCnt="0"/>
      <dgm:spPr/>
    </dgm:pt>
    <dgm:pt modelId="{7AA61087-D0C8-4025-9595-D0E9B921BAA1}" type="pres">
      <dgm:prSet presAssocID="{5D3851BB-98EB-4548-B4CC-E4C35EB2CE08}" presName="textRect" presStyleLbl="revTx" presStyleIdx="0" presStyleCnt="6">
        <dgm:presLayoutVars>
          <dgm:chMax val="1"/>
          <dgm:chPref val="1"/>
        </dgm:presLayoutVars>
      </dgm:prSet>
      <dgm:spPr/>
    </dgm:pt>
    <dgm:pt modelId="{866D5EAB-093A-4CE4-A2EF-E7F3244EA639}" type="pres">
      <dgm:prSet presAssocID="{49FC1F5E-8868-43F9-A5CF-F523861A7D7D}" presName="sibTrans" presStyleCnt="0"/>
      <dgm:spPr/>
    </dgm:pt>
    <dgm:pt modelId="{AA1A1AFB-4125-492C-A8A8-16D46045616F}" type="pres">
      <dgm:prSet presAssocID="{A3CC0346-4103-408B-A337-545C843BD007}" presName="compNode" presStyleCnt="0"/>
      <dgm:spPr/>
    </dgm:pt>
    <dgm:pt modelId="{645F4817-005B-404B-B76D-153F5CA877CE}" type="pres">
      <dgm:prSet presAssocID="{A3CC0346-4103-408B-A337-545C843BD00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96FCF133-EEFB-4AF0-86CF-E0B2658F6264}" type="pres">
      <dgm:prSet presAssocID="{A3CC0346-4103-408B-A337-545C843BD007}" presName="spaceRect" presStyleCnt="0"/>
      <dgm:spPr/>
    </dgm:pt>
    <dgm:pt modelId="{94E0B4DF-197F-4001-9AA3-26F800AF2A4E}" type="pres">
      <dgm:prSet presAssocID="{A3CC0346-4103-408B-A337-545C843BD007}" presName="textRect" presStyleLbl="revTx" presStyleIdx="1" presStyleCnt="6">
        <dgm:presLayoutVars>
          <dgm:chMax val="1"/>
          <dgm:chPref val="1"/>
        </dgm:presLayoutVars>
      </dgm:prSet>
      <dgm:spPr/>
    </dgm:pt>
    <dgm:pt modelId="{E4251A17-8328-445B-91B5-08068DBCA831}" type="pres">
      <dgm:prSet presAssocID="{527CE758-B146-4DC8-BBA6-4B6962918C3A}" presName="sibTrans" presStyleCnt="0"/>
      <dgm:spPr/>
    </dgm:pt>
    <dgm:pt modelId="{2D11C86F-D96D-4DF6-98C9-A2CDA740D34D}" type="pres">
      <dgm:prSet presAssocID="{9DCB1CE2-7D56-4419-82D3-E979B4AFEF9A}" presName="compNode" presStyleCnt="0"/>
      <dgm:spPr/>
    </dgm:pt>
    <dgm:pt modelId="{F995CC17-F12F-414D-974E-98C74C4A4540}" type="pres">
      <dgm:prSet presAssocID="{9DCB1CE2-7D56-4419-82D3-E979B4AFEF9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D0BD511-0E32-4B02-BC9A-0212513AA3B4}" type="pres">
      <dgm:prSet presAssocID="{9DCB1CE2-7D56-4419-82D3-E979B4AFEF9A}" presName="spaceRect" presStyleCnt="0"/>
      <dgm:spPr/>
    </dgm:pt>
    <dgm:pt modelId="{C0EF55D2-B146-4C96-AB9A-C62D3A0576B5}" type="pres">
      <dgm:prSet presAssocID="{9DCB1CE2-7D56-4419-82D3-E979B4AFEF9A}" presName="textRect" presStyleLbl="revTx" presStyleIdx="2" presStyleCnt="6">
        <dgm:presLayoutVars>
          <dgm:chMax val="1"/>
          <dgm:chPref val="1"/>
        </dgm:presLayoutVars>
      </dgm:prSet>
      <dgm:spPr/>
    </dgm:pt>
    <dgm:pt modelId="{23E17111-209E-4BB3-9D77-C6724302E608}" type="pres">
      <dgm:prSet presAssocID="{367064BB-F3FD-4FCA-9FA0-DD0EC2AFA6AE}" presName="sibTrans" presStyleCnt="0"/>
      <dgm:spPr/>
    </dgm:pt>
    <dgm:pt modelId="{51A628E5-2204-4976-B948-9E699992C447}" type="pres">
      <dgm:prSet presAssocID="{367DE0C5-A3BC-492D-8BF5-98240C419552}" presName="compNode" presStyleCnt="0"/>
      <dgm:spPr/>
    </dgm:pt>
    <dgm:pt modelId="{D9937D39-CDC3-41BD-8AA4-7E3C69600A67}" type="pres">
      <dgm:prSet presAssocID="{367DE0C5-A3BC-492D-8BF5-98240C41955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D37AF4-A721-4378-9A38-21E61CAFF8B5}" type="pres">
      <dgm:prSet presAssocID="{367DE0C5-A3BC-492D-8BF5-98240C419552}" presName="spaceRect" presStyleCnt="0"/>
      <dgm:spPr/>
    </dgm:pt>
    <dgm:pt modelId="{584C7FBE-0C3A-40B8-8690-4B51855CDEBF}" type="pres">
      <dgm:prSet presAssocID="{367DE0C5-A3BC-492D-8BF5-98240C419552}" presName="textRect" presStyleLbl="revTx" presStyleIdx="3" presStyleCnt="6">
        <dgm:presLayoutVars>
          <dgm:chMax val="1"/>
          <dgm:chPref val="1"/>
        </dgm:presLayoutVars>
      </dgm:prSet>
      <dgm:spPr/>
    </dgm:pt>
    <dgm:pt modelId="{2CEA30AE-49A7-4AAA-96EC-0EF7D5E9871C}" type="pres">
      <dgm:prSet presAssocID="{8AD40908-1138-49BB-B0D0-3D6993A98DF9}" presName="sibTrans" presStyleCnt="0"/>
      <dgm:spPr/>
    </dgm:pt>
    <dgm:pt modelId="{A97D7061-6DE2-4EF0-B51F-4E80EC5B7F5F}" type="pres">
      <dgm:prSet presAssocID="{DDCF4B9E-58B8-43E8-A9C7-8C474828ACAC}" presName="compNode" presStyleCnt="0"/>
      <dgm:spPr/>
    </dgm:pt>
    <dgm:pt modelId="{18943175-CDF9-430F-A8DE-E71AF2850ED0}" type="pres">
      <dgm:prSet presAssocID="{DDCF4B9E-58B8-43E8-A9C7-8C474828ACA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3C235CCA-EFB0-45F8-9D97-E5D8F66A365D}" type="pres">
      <dgm:prSet presAssocID="{DDCF4B9E-58B8-43E8-A9C7-8C474828ACAC}" presName="spaceRect" presStyleCnt="0"/>
      <dgm:spPr/>
    </dgm:pt>
    <dgm:pt modelId="{E442DD4B-A887-437F-BFE7-E557EF07568F}" type="pres">
      <dgm:prSet presAssocID="{DDCF4B9E-58B8-43E8-A9C7-8C474828ACAC}" presName="textRect" presStyleLbl="revTx" presStyleIdx="4" presStyleCnt="6">
        <dgm:presLayoutVars>
          <dgm:chMax val="1"/>
          <dgm:chPref val="1"/>
        </dgm:presLayoutVars>
      </dgm:prSet>
      <dgm:spPr/>
    </dgm:pt>
    <dgm:pt modelId="{37F9C419-C73C-4624-A3C9-A93CF161B77E}" type="pres">
      <dgm:prSet presAssocID="{CD05BD30-26B0-4614-9204-4FFF7F81CE04}" presName="sibTrans" presStyleCnt="0"/>
      <dgm:spPr/>
    </dgm:pt>
    <dgm:pt modelId="{28EB3D20-3066-4FA7-B007-1B0D5A651767}" type="pres">
      <dgm:prSet presAssocID="{18FAAB74-B7F4-4160-AA5B-6E3742843664}" presName="compNode" presStyleCnt="0"/>
      <dgm:spPr/>
    </dgm:pt>
    <dgm:pt modelId="{969FF611-9C10-4D8B-B708-A5BEE6505D0B}" type="pres">
      <dgm:prSet presAssocID="{18FAAB74-B7F4-4160-AA5B-6E374284366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DF8112-3424-4B76-AB40-34992E653577}" type="pres">
      <dgm:prSet presAssocID="{18FAAB74-B7F4-4160-AA5B-6E3742843664}" presName="spaceRect" presStyleCnt="0"/>
      <dgm:spPr/>
    </dgm:pt>
    <dgm:pt modelId="{96949D7B-B62A-4DF7-923B-07E4DE3E78C4}" type="pres">
      <dgm:prSet presAssocID="{18FAAB74-B7F4-4160-AA5B-6E374284366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4A2460F-ED3E-473B-95F3-7B166D66FAF6}" srcId="{F41272B8-1E90-4394-A71F-737246CC17CE}" destId="{A3CC0346-4103-408B-A337-545C843BD007}" srcOrd="1" destOrd="0" parTransId="{977BE21C-B967-49E9-850A-84E74C7776A6}" sibTransId="{527CE758-B146-4DC8-BBA6-4B6962918C3A}"/>
    <dgm:cxn modelId="{C897A31B-BA3E-4860-AFA2-F12405F997BD}" srcId="{F41272B8-1E90-4394-A71F-737246CC17CE}" destId="{9DCB1CE2-7D56-4419-82D3-E979B4AFEF9A}" srcOrd="2" destOrd="0" parTransId="{28F3A449-00E0-4038-86E5-141B48DA1820}" sibTransId="{367064BB-F3FD-4FCA-9FA0-DD0EC2AFA6AE}"/>
    <dgm:cxn modelId="{408DE938-799C-484E-8491-470A39856A47}" type="presOf" srcId="{DDCF4B9E-58B8-43E8-A9C7-8C474828ACAC}" destId="{E442DD4B-A887-437F-BFE7-E557EF07568F}" srcOrd="0" destOrd="0" presId="urn:microsoft.com/office/officeart/2018/2/layout/IconLabelList"/>
    <dgm:cxn modelId="{B925273A-568E-4639-8D4A-FC6CA4CBB406}" type="presOf" srcId="{A3CC0346-4103-408B-A337-545C843BD007}" destId="{94E0B4DF-197F-4001-9AA3-26F800AF2A4E}" srcOrd="0" destOrd="0" presId="urn:microsoft.com/office/officeart/2018/2/layout/IconLabelList"/>
    <dgm:cxn modelId="{A2DBD560-4940-4894-86A6-12298BF4E52D}" type="presOf" srcId="{9DCB1CE2-7D56-4419-82D3-E979B4AFEF9A}" destId="{C0EF55D2-B146-4C96-AB9A-C62D3A0576B5}" srcOrd="0" destOrd="0" presId="urn:microsoft.com/office/officeart/2018/2/layout/IconLabelList"/>
    <dgm:cxn modelId="{F77C438F-70C9-41EF-A799-10D404F06A42}" type="presOf" srcId="{F41272B8-1E90-4394-A71F-737246CC17CE}" destId="{D70CD1B0-3086-4C4B-9DAC-DC8EDFC774A2}" srcOrd="0" destOrd="0" presId="urn:microsoft.com/office/officeart/2018/2/layout/IconLabelList"/>
    <dgm:cxn modelId="{13BECE94-B624-4C7D-AD3A-5E4A44B8A6CE}" type="presOf" srcId="{5D3851BB-98EB-4548-B4CC-E4C35EB2CE08}" destId="{7AA61087-D0C8-4025-9595-D0E9B921BAA1}" srcOrd="0" destOrd="0" presId="urn:microsoft.com/office/officeart/2018/2/layout/IconLabelList"/>
    <dgm:cxn modelId="{6BCA0FAE-745B-429C-AE72-619F2803A443}" srcId="{F41272B8-1E90-4394-A71F-737246CC17CE}" destId="{5D3851BB-98EB-4548-B4CC-E4C35EB2CE08}" srcOrd="0" destOrd="0" parTransId="{27D63489-FEF6-4BAF-92C3-94073AA94853}" sibTransId="{49FC1F5E-8868-43F9-A5CF-F523861A7D7D}"/>
    <dgm:cxn modelId="{C2C4E2C2-677E-4557-B6A7-7A268CC3AEDF}" srcId="{F41272B8-1E90-4394-A71F-737246CC17CE}" destId="{DDCF4B9E-58B8-43E8-A9C7-8C474828ACAC}" srcOrd="4" destOrd="0" parTransId="{52AFAD0E-6C35-4AFD-B6F0-9C18B108B8AF}" sibTransId="{CD05BD30-26B0-4614-9204-4FFF7F81CE04}"/>
    <dgm:cxn modelId="{B2A635C3-CDB9-4552-852A-A048A2468710}" srcId="{F41272B8-1E90-4394-A71F-737246CC17CE}" destId="{367DE0C5-A3BC-492D-8BF5-98240C419552}" srcOrd="3" destOrd="0" parTransId="{486D3E63-92B1-4C4C-9ACF-38472038D59D}" sibTransId="{8AD40908-1138-49BB-B0D0-3D6993A98DF9}"/>
    <dgm:cxn modelId="{E7F7B0C9-F874-4E22-B205-3876F2156A0D}" srcId="{F41272B8-1E90-4394-A71F-737246CC17CE}" destId="{18FAAB74-B7F4-4160-AA5B-6E3742843664}" srcOrd="5" destOrd="0" parTransId="{94F3DD93-14FB-4303-BCDF-781C1BB85120}" sibTransId="{28D289D3-8659-4887-B24B-30AAB81A8A22}"/>
    <dgm:cxn modelId="{EC1752EC-CAD2-4336-B7CB-78F8E3022025}" type="presOf" srcId="{18FAAB74-B7F4-4160-AA5B-6E3742843664}" destId="{96949D7B-B62A-4DF7-923B-07E4DE3E78C4}" srcOrd="0" destOrd="0" presId="urn:microsoft.com/office/officeart/2018/2/layout/IconLabelList"/>
    <dgm:cxn modelId="{B0DBADF5-CEBE-48CF-8D0F-A0D6977DC7BE}" type="presOf" srcId="{367DE0C5-A3BC-492D-8BF5-98240C419552}" destId="{584C7FBE-0C3A-40B8-8690-4B51855CDEBF}" srcOrd="0" destOrd="0" presId="urn:microsoft.com/office/officeart/2018/2/layout/IconLabelList"/>
    <dgm:cxn modelId="{23F891CF-4BFF-480B-8FE5-38BA5D0DD0CF}" type="presParOf" srcId="{D70CD1B0-3086-4C4B-9DAC-DC8EDFC774A2}" destId="{665F28DC-BD36-4CB7-95ED-74BE0D431F9C}" srcOrd="0" destOrd="0" presId="urn:microsoft.com/office/officeart/2018/2/layout/IconLabelList"/>
    <dgm:cxn modelId="{400F0E35-FE87-48F9-8AC7-1485C8B9D6E3}" type="presParOf" srcId="{665F28DC-BD36-4CB7-95ED-74BE0D431F9C}" destId="{10245C65-874E-4E77-B3F7-101842E06F52}" srcOrd="0" destOrd="0" presId="urn:microsoft.com/office/officeart/2018/2/layout/IconLabelList"/>
    <dgm:cxn modelId="{3DB04E70-2E96-4F6C-AF63-65C52FBDF1E6}" type="presParOf" srcId="{665F28DC-BD36-4CB7-95ED-74BE0D431F9C}" destId="{B41BC00E-76CA-43D6-9BB6-D10A2A8B7BA6}" srcOrd="1" destOrd="0" presId="urn:microsoft.com/office/officeart/2018/2/layout/IconLabelList"/>
    <dgm:cxn modelId="{4B5D4B9B-0811-4E60-9148-D194523E62BE}" type="presParOf" srcId="{665F28DC-BD36-4CB7-95ED-74BE0D431F9C}" destId="{7AA61087-D0C8-4025-9595-D0E9B921BAA1}" srcOrd="2" destOrd="0" presId="urn:microsoft.com/office/officeart/2018/2/layout/IconLabelList"/>
    <dgm:cxn modelId="{BC11D2ED-E97F-4633-99B7-9F8D6E9BB4A7}" type="presParOf" srcId="{D70CD1B0-3086-4C4B-9DAC-DC8EDFC774A2}" destId="{866D5EAB-093A-4CE4-A2EF-E7F3244EA639}" srcOrd="1" destOrd="0" presId="urn:microsoft.com/office/officeart/2018/2/layout/IconLabelList"/>
    <dgm:cxn modelId="{6D03537C-3020-4E35-9E6A-BE21E755AFD6}" type="presParOf" srcId="{D70CD1B0-3086-4C4B-9DAC-DC8EDFC774A2}" destId="{AA1A1AFB-4125-492C-A8A8-16D46045616F}" srcOrd="2" destOrd="0" presId="urn:microsoft.com/office/officeart/2018/2/layout/IconLabelList"/>
    <dgm:cxn modelId="{CB376F0F-8218-40F9-B289-2ABF399533AA}" type="presParOf" srcId="{AA1A1AFB-4125-492C-A8A8-16D46045616F}" destId="{645F4817-005B-404B-B76D-153F5CA877CE}" srcOrd="0" destOrd="0" presId="urn:microsoft.com/office/officeart/2018/2/layout/IconLabelList"/>
    <dgm:cxn modelId="{E3262D21-542C-4CAE-834E-EEE54AC1DBCF}" type="presParOf" srcId="{AA1A1AFB-4125-492C-A8A8-16D46045616F}" destId="{96FCF133-EEFB-4AF0-86CF-E0B2658F6264}" srcOrd="1" destOrd="0" presId="urn:microsoft.com/office/officeart/2018/2/layout/IconLabelList"/>
    <dgm:cxn modelId="{79B4D8EB-FB15-482E-998B-18DB7376EC93}" type="presParOf" srcId="{AA1A1AFB-4125-492C-A8A8-16D46045616F}" destId="{94E0B4DF-197F-4001-9AA3-26F800AF2A4E}" srcOrd="2" destOrd="0" presId="urn:microsoft.com/office/officeart/2018/2/layout/IconLabelList"/>
    <dgm:cxn modelId="{D34C8275-294A-4037-855E-6E6CDC41052B}" type="presParOf" srcId="{D70CD1B0-3086-4C4B-9DAC-DC8EDFC774A2}" destId="{E4251A17-8328-445B-91B5-08068DBCA831}" srcOrd="3" destOrd="0" presId="urn:microsoft.com/office/officeart/2018/2/layout/IconLabelList"/>
    <dgm:cxn modelId="{AE7D96B3-0DF9-4C4E-8A96-16A323D12331}" type="presParOf" srcId="{D70CD1B0-3086-4C4B-9DAC-DC8EDFC774A2}" destId="{2D11C86F-D96D-4DF6-98C9-A2CDA740D34D}" srcOrd="4" destOrd="0" presId="urn:microsoft.com/office/officeart/2018/2/layout/IconLabelList"/>
    <dgm:cxn modelId="{1B085487-DE45-4D91-B4BF-E5E1C44BFEA1}" type="presParOf" srcId="{2D11C86F-D96D-4DF6-98C9-A2CDA740D34D}" destId="{F995CC17-F12F-414D-974E-98C74C4A4540}" srcOrd="0" destOrd="0" presId="urn:microsoft.com/office/officeart/2018/2/layout/IconLabelList"/>
    <dgm:cxn modelId="{1C2185DB-D23F-4FA1-86BB-A55876889DBD}" type="presParOf" srcId="{2D11C86F-D96D-4DF6-98C9-A2CDA740D34D}" destId="{ED0BD511-0E32-4B02-BC9A-0212513AA3B4}" srcOrd="1" destOrd="0" presId="urn:microsoft.com/office/officeart/2018/2/layout/IconLabelList"/>
    <dgm:cxn modelId="{15D44CAB-66CC-4C04-83CF-54DD0B0BBF17}" type="presParOf" srcId="{2D11C86F-D96D-4DF6-98C9-A2CDA740D34D}" destId="{C0EF55D2-B146-4C96-AB9A-C62D3A0576B5}" srcOrd="2" destOrd="0" presId="urn:microsoft.com/office/officeart/2018/2/layout/IconLabelList"/>
    <dgm:cxn modelId="{05ECB364-2CBD-46B8-9840-EE34574F2317}" type="presParOf" srcId="{D70CD1B0-3086-4C4B-9DAC-DC8EDFC774A2}" destId="{23E17111-209E-4BB3-9D77-C6724302E608}" srcOrd="5" destOrd="0" presId="urn:microsoft.com/office/officeart/2018/2/layout/IconLabelList"/>
    <dgm:cxn modelId="{2BA48B21-15F9-470B-A0D8-48EC876637C0}" type="presParOf" srcId="{D70CD1B0-3086-4C4B-9DAC-DC8EDFC774A2}" destId="{51A628E5-2204-4976-B948-9E699992C447}" srcOrd="6" destOrd="0" presId="urn:microsoft.com/office/officeart/2018/2/layout/IconLabelList"/>
    <dgm:cxn modelId="{E6F85BCC-BB43-4C9C-A9D3-3A47F94BE3CA}" type="presParOf" srcId="{51A628E5-2204-4976-B948-9E699992C447}" destId="{D9937D39-CDC3-41BD-8AA4-7E3C69600A67}" srcOrd="0" destOrd="0" presId="urn:microsoft.com/office/officeart/2018/2/layout/IconLabelList"/>
    <dgm:cxn modelId="{65F38B3C-6F0C-4BDA-9DA1-88B3F215CEBB}" type="presParOf" srcId="{51A628E5-2204-4976-B948-9E699992C447}" destId="{8BD37AF4-A721-4378-9A38-21E61CAFF8B5}" srcOrd="1" destOrd="0" presId="urn:microsoft.com/office/officeart/2018/2/layout/IconLabelList"/>
    <dgm:cxn modelId="{967EC901-2538-4B7B-AB9C-382E99236A09}" type="presParOf" srcId="{51A628E5-2204-4976-B948-9E699992C447}" destId="{584C7FBE-0C3A-40B8-8690-4B51855CDEBF}" srcOrd="2" destOrd="0" presId="urn:microsoft.com/office/officeart/2018/2/layout/IconLabelList"/>
    <dgm:cxn modelId="{FB6947CE-2EB8-4DD3-99AE-2537E69C46C0}" type="presParOf" srcId="{D70CD1B0-3086-4C4B-9DAC-DC8EDFC774A2}" destId="{2CEA30AE-49A7-4AAA-96EC-0EF7D5E9871C}" srcOrd="7" destOrd="0" presId="urn:microsoft.com/office/officeart/2018/2/layout/IconLabelList"/>
    <dgm:cxn modelId="{58E6210B-782C-4922-913A-387F345D06EF}" type="presParOf" srcId="{D70CD1B0-3086-4C4B-9DAC-DC8EDFC774A2}" destId="{A97D7061-6DE2-4EF0-B51F-4E80EC5B7F5F}" srcOrd="8" destOrd="0" presId="urn:microsoft.com/office/officeart/2018/2/layout/IconLabelList"/>
    <dgm:cxn modelId="{0B708241-7F32-4B90-AB83-5F26821BEE50}" type="presParOf" srcId="{A97D7061-6DE2-4EF0-B51F-4E80EC5B7F5F}" destId="{18943175-CDF9-430F-A8DE-E71AF2850ED0}" srcOrd="0" destOrd="0" presId="urn:microsoft.com/office/officeart/2018/2/layout/IconLabelList"/>
    <dgm:cxn modelId="{1C50707D-494C-424C-A887-8E4A71E694D4}" type="presParOf" srcId="{A97D7061-6DE2-4EF0-B51F-4E80EC5B7F5F}" destId="{3C235CCA-EFB0-45F8-9D97-E5D8F66A365D}" srcOrd="1" destOrd="0" presId="urn:microsoft.com/office/officeart/2018/2/layout/IconLabelList"/>
    <dgm:cxn modelId="{B04E1C12-613E-445C-B43D-B59FD8786899}" type="presParOf" srcId="{A97D7061-6DE2-4EF0-B51F-4E80EC5B7F5F}" destId="{E442DD4B-A887-437F-BFE7-E557EF07568F}" srcOrd="2" destOrd="0" presId="urn:microsoft.com/office/officeart/2018/2/layout/IconLabelList"/>
    <dgm:cxn modelId="{6F556380-D50C-448B-AF97-BF19CD97A570}" type="presParOf" srcId="{D70CD1B0-3086-4C4B-9DAC-DC8EDFC774A2}" destId="{37F9C419-C73C-4624-A3C9-A93CF161B77E}" srcOrd="9" destOrd="0" presId="urn:microsoft.com/office/officeart/2018/2/layout/IconLabelList"/>
    <dgm:cxn modelId="{417E31D1-9478-452D-8763-56961B05F20B}" type="presParOf" srcId="{D70CD1B0-3086-4C4B-9DAC-DC8EDFC774A2}" destId="{28EB3D20-3066-4FA7-B007-1B0D5A651767}" srcOrd="10" destOrd="0" presId="urn:microsoft.com/office/officeart/2018/2/layout/IconLabelList"/>
    <dgm:cxn modelId="{1DABFEB9-BEE5-4BB3-B0B1-88484E51D3D9}" type="presParOf" srcId="{28EB3D20-3066-4FA7-B007-1B0D5A651767}" destId="{969FF611-9C10-4D8B-B708-A5BEE6505D0B}" srcOrd="0" destOrd="0" presId="urn:microsoft.com/office/officeart/2018/2/layout/IconLabelList"/>
    <dgm:cxn modelId="{DB558F88-84F5-41E3-87F1-7A9546BF879D}" type="presParOf" srcId="{28EB3D20-3066-4FA7-B007-1B0D5A651767}" destId="{96DF8112-3424-4B76-AB40-34992E653577}" srcOrd="1" destOrd="0" presId="urn:microsoft.com/office/officeart/2018/2/layout/IconLabelList"/>
    <dgm:cxn modelId="{190583C7-E2D7-4C5C-85CE-A3B1C0B0B171}" type="presParOf" srcId="{28EB3D20-3066-4FA7-B007-1B0D5A651767}" destId="{96949D7B-B62A-4DF7-923B-07E4DE3E78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FBB9CD-BE2E-4998-AF6D-E6ECD4D6BB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000DB1-7195-4E13-9039-7E31626753D5}">
      <dgm:prSet/>
      <dgm:spPr/>
      <dgm:t>
        <a:bodyPr/>
        <a:lstStyle/>
        <a:p>
          <a:r>
            <a:rPr lang="en-US"/>
            <a:t>- Managing real-time location-based filtering.</a:t>
          </a:r>
        </a:p>
      </dgm:t>
    </dgm:pt>
    <dgm:pt modelId="{57D9DC41-1C8D-4DF2-9D3C-647D3DFFF676}" type="parTrans" cxnId="{3E782486-C521-49EB-858C-01222E2F83B2}">
      <dgm:prSet/>
      <dgm:spPr/>
      <dgm:t>
        <a:bodyPr/>
        <a:lstStyle/>
        <a:p>
          <a:endParaRPr lang="en-US"/>
        </a:p>
      </dgm:t>
    </dgm:pt>
    <dgm:pt modelId="{D8A58041-329C-4F10-A6F8-C19016EE3B03}" type="sibTrans" cxnId="{3E782486-C521-49EB-858C-01222E2F83B2}">
      <dgm:prSet/>
      <dgm:spPr/>
      <dgm:t>
        <a:bodyPr/>
        <a:lstStyle/>
        <a:p>
          <a:endParaRPr lang="en-US"/>
        </a:p>
      </dgm:t>
    </dgm:pt>
    <dgm:pt modelId="{826499AB-82E4-4A1B-A504-F63040286748}">
      <dgm:prSet/>
      <dgm:spPr/>
      <dgm:t>
        <a:bodyPr/>
        <a:lstStyle/>
        <a:p>
          <a:r>
            <a:rPr lang="en-US"/>
            <a:t>- Integrating Google Sign-In.</a:t>
          </a:r>
        </a:p>
      </dgm:t>
    </dgm:pt>
    <dgm:pt modelId="{378B3D94-0AE0-40D6-A9C8-91614EB27708}" type="parTrans" cxnId="{C3F2E3DD-84BB-4C38-9C17-EC54EFBF5DF9}">
      <dgm:prSet/>
      <dgm:spPr/>
      <dgm:t>
        <a:bodyPr/>
        <a:lstStyle/>
        <a:p>
          <a:endParaRPr lang="en-US"/>
        </a:p>
      </dgm:t>
    </dgm:pt>
    <dgm:pt modelId="{D259381B-EDE2-45FD-BBC5-8207883DFF02}" type="sibTrans" cxnId="{C3F2E3DD-84BB-4C38-9C17-EC54EFBF5DF9}">
      <dgm:prSet/>
      <dgm:spPr/>
      <dgm:t>
        <a:bodyPr/>
        <a:lstStyle/>
        <a:p>
          <a:endParaRPr lang="en-US"/>
        </a:p>
      </dgm:t>
    </dgm:pt>
    <dgm:pt modelId="{5B4B9B8C-BACA-4091-AF30-5BBA7624B348}">
      <dgm:prSet/>
      <dgm:spPr/>
      <dgm:t>
        <a:bodyPr/>
        <a:lstStyle/>
        <a:p>
          <a:r>
            <a:rPr lang="en-US"/>
            <a:t>- Mapping user profile data dynamically from Firestore.</a:t>
          </a:r>
        </a:p>
      </dgm:t>
    </dgm:pt>
    <dgm:pt modelId="{4832C861-94DA-4242-8D35-D246D82D5F10}" type="parTrans" cxnId="{6A45D14B-15DB-4546-B5CF-29ACCD4EAD1A}">
      <dgm:prSet/>
      <dgm:spPr/>
      <dgm:t>
        <a:bodyPr/>
        <a:lstStyle/>
        <a:p>
          <a:endParaRPr lang="en-US"/>
        </a:p>
      </dgm:t>
    </dgm:pt>
    <dgm:pt modelId="{BD9C7B21-5A61-45BD-A9BA-F4E5BEFBE4B7}" type="sibTrans" cxnId="{6A45D14B-15DB-4546-B5CF-29ACCD4EAD1A}">
      <dgm:prSet/>
      <dgm:spPr/>
      <dgm:t>
        <a:bodyPr/>
        <a:lstStyle/>
        <a:p>
          <a:endParaRPr lang="en-US"/>
        </a:p>
      </dgm:t>
    </dgm:pt>
    <dgm:pt modelId="{4F2DF717-0AB7-4B26-AE6A-377FC9EA0005}">
      <dgm:prSet/>
      <dgm:spPr/>
      <dgm:t>
        <a:bodyPr/>
        <a:lstStyle/>
        <a:p>
          <a:r>
            <a:rPr lang="en-US"/>
            <a:t>Solutions:</a:t>
          </a:r>
        </a:p>
      </dgm:t>
    </dgm:pt>
    <dgm:pt modelId="{C892C38A-FD3A-4642-B647-E252E5841645}" type="parTrans" cxnId="{E735A5C3-B8F2-403F-877D-4FF1586F9976}">
      <dgm:prSet/>
      <dgm:spPr/>
      <dgm:t>
        <a:bodyPr/>
        <a:lstStyle/>
        <a:p>
          <a:endParaRPr lang="en-US"/>
        </a:p>
      </dgm:t>
    </dgm:pt>
    <dgm:pt modelId="{355DC865-1F88-4922-9FE4-4FFD0405318E}" type="sibTrans" cxnId="{E735A5C3-B8F2-403F-877D-4FF1586F9976}">
      <dgm:prSet/>
      <dgm:spPr/>
      <dgm:t>
        <a:bodyPr/>
        <a:lstStyle/>
        <a:p>
          <a:endParaRPr lang="en-US"/>
        </a:p>
      </dgm:t>
    </dgm:pt>
    <dgm:pt modelId="{8A4A0A2F-4E4B-4019-9241-4FB00AAD2D39}">
      <dgm:prSet/>
      <dgm:spPr/>
      <dgm:t>
        <a:bodyPr/>
        <a:lstStyle/>
        <a:p>
          <a:r>
            <a:rPr lang="en-US"/>
            <a:t>- Leveraged CoreLocation for distance-based filtering.</a:t>
          </a:r>
        </a:p>
      </dgm:t>
    </dgm:pt>
    <dgm:pt modelId="{63EEE2BD-7D5D-43B1-9533-D3BCCB1E897E}" type="parTrans" cxnId="{C3C91B73-0F68-48ED-BA3A-5A403DB5F114}">
      <dgm:prSet/>
      <dgm:spPr/>
      <dgm:t>
        <a:bodyPr/>
        <a:lstStyle/>
        <a:p>
          <a:endParaRPr lang="en-US"/>
        </a:p>
      </dgm:t>
    </dgm:pt>
    <dgm:pt modelId="{070EB702-EC00-449C-B823-A3936059136A}" type="sibTrans" cxnId="{C3C91B73-0F68-48ED-BA3A-5A403DB5F114}">
      <dgm:prSet/>
      <dgm:spPr/>
      <dgm:t>
        <a:bodyPr/>
        <a:lstStyle/>
        <a:p>
          <a:endParaRPr lang="en-US"/>
        </a:p>
      </dgm:t>
    </dgm:pt>
    <dgm:pt modelId="{166D1537-3130-4363-B3C8-FA7047061CDD}">
      <dgm:prSet/>
      <dgm:spPr/>
      <dgm:t>
        <a:bodyPr/>
        <a:lstStyle/>
        <a:p>
          <a:r>
            <a:rPr lang="en-US"/>
            <a:t>- Ensured smooth Firebase integration for secure user data handling.</a:t>
          </a:r>
        </a:p>
      </dgm:t>
    </dgm:pt>
    <dgm:pt modelId="{D82FA12E-8562-4C7E-AD60-D6D33B7B5FA5}" type="parTrans" cxnId="{802EABF7-0252-44DB-8EA3-17AF152B98B0}">
      <dgm:prSet/>
      <dgm:spPr/>
      <dgm:t>
        <a:bodyPr/>
        <a:lstStyle/>
        <a:p>
          <a:endParaRPr lang="en-US"/>
        </a:p>
      </dgm:t>
    </dgm:pt>
    <dgm:pt modelId="{69EBEE03-8EE3-438F-8D7D-EE314E84C755}" type="sibTrans" cxnId="{802EABF7-0252-44DB-8EA3-17AF152B98B0}">
      <dgm:prSet/>
      <dgm:spPr/>
      <dgm:t>
        <a:bodyPr/>
        <a:lstStyle/>
        <a:p>
          <a:endParaRPr lang="en-US"/>
        </a:p>
      </dgm:t>
    </dgm:pt>
    <dgm:pt modelId="{A1FEE883-353B-504F-89BE-692C7BA6C6AF}" type="pres">
      <dgm:prSet presAssocID="{EEFBB9CD-BE2E-4998-AF6D-E6ECD4D6BBC2}" presName="linear" presStyleCnt="0">
        <dgm:presLayoutVars>
          <dgm:animLvl val="lvl"/>
          <dgm:resizeHandles val="exact"/>
        </dgm:presLayoutVars>
      </dgm:prSet>
      <dgm:spPr/>
    </dgm:pt>
    <dgm:pt modelId="{F37AB0F7-6857-2D42-8716-EFA9FE36FEF0}" type="pres">
      <dgm:prSet presAssocID="{86000DB1-7195-4E13-9039-7E31626753D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41852B7-CEA3-7A43-9E8D-F5648BF5A986}" type="pres">
      <dgm:prSet presAssocID="{D8A58041-329C-4F10-A6F8-C19016EE3B03}" presName="spacer" presStyleCnt="0"/>
      <dgm:spPr/>
    </dgm:pt>
    <dgm:pt modelId="{1E7320DE-4EC8-5146-83BF-A48A659086DC}" type="pres">
      <dgm:prSet presAssocID="{826499AB-82E4-4A1B-A504-F630402867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AB8A446-4B21-CF48-8213-59095DAB1F23}" type="pres">
      <dgm:prSet presAssocID="{D259381B-EDE2-45FD-BBC5-8207883DFF02}" presName="spacer" presStyleCnt="0"/>
      <dgm:spPr/>
    </dgm:pt>
    <dgm:pt modelId="{E560896E-93C1-9940-A2AB-693C1D90EDFF}" type="pres">
      <dgm:prSet presAssocID="{5B4B9B8C-BACA-4091-AF30-5BBA7624B34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E89FCAB-199B-684B-B6C9-B459D056BE19}" type="pres">
      <dgm:prSet presAssocID="{BD9C7B21-5A61-45BD-A9BA-F4E5BEFBE4B7}" presName="spacer" presStyleCnt="0"/>
      <dgm:spPr/>
    </dgm:pt>
    <dgm:pt modelId="{E7721CC6-21C9-D147-B58A-91544AAB79CA}" type="pres">
      <dgm:prSet presAssocID="{4F2DF717-0AB7-4B26-AE6A-377FC9EA000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EAC1E6C-72E5-604F-A64B-A70453C2FB18}" type="pres">
      <dgm:prSet presAssocID="{355DC865-1F88-4922-9FE4-4FFD0405318E}" presName="spacer" presStyleCnt="0"/>
      <dgm:spPr/>
    </dgm:pt>
    <dgm:pt modelId="{FA3C1C78-D723-1A4B-96BE-1D9DB02FE5AA}" type="pres">
      <dgm:prSet presAssocID="{8A4A0A2F-4E4B-4019-9241-4FB00AAD2D3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83FC445-E03A-7C40-8AF4-2720FCB9EE3F}" type="pres">
      <dgm:prSet presAssocID="{070EB702-EC00-449C-B823-A3936059136A}" presName="spacer" presStyleCnt="0"/>
      <dgm:spPr/>
    </dgm:pt>
    <dgm:pt modelId="{3ABD0909-E7BA-3340-8950-340A4B96E250}" type="pres">
      <dgm:prSet presAssocID="{166D1537-3130-4363-B3C8-FA7047061CD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BE09530-7713-954A-83D7-858C821318F0}" type="presOf" srcId="{4F2DF717-0AB7-4B26-AE6A-377FC9EA0005}" destId="{E7721CC6-21C9-D147-B58A-91544AAB79CA}" srcOrd="0" destOrd="0" presId="urn:microsoft.com/office/officeart/2005/8/layout/vList2"/>
    <dgm:cxn modelId="{38A29E49-C878-474D-B943-C0761C359062}" type="presOf" srcId="{826499AB-82E4-4A1B-A504-F63040286748}" destId="{1E7320DE-4EC8-5146-83BF-A48A659086DC}" srcOrd="0" destOrd="0" presId="urn:microsoft.com/office/officeart/2005/8/layout/vList2"/>
    <dgm:cxn modelId="{6A45D14B-15DB-4546-B5CF-29ACCD4EAD1A}" srcId="{EEFBB9CD-BE2E-4998-AF6D-E6ECD4D6BBC2}" destId="{5B4B9B8C-BACA-4091-AF30-5BBA7624B348}" srcOrd="2" destOrd="0" parTransId="{4832C861-94DA-4242-8D35-D246D82D5F10}" sibTransId="{BD9C7B21-5A61-45BD-A9BA-F4E5BEFBE4B7}"/>
    <dgm:cxn modelId="{319D8062-9835-5244-8A41-A166CC236FC1}" type="presOf" srcId="{86000DB1-7195-4E13-9039-7E31626753D5}" destId="{F37AB0F7-6857-2D42-8716-EFA9FE36FEF0}" srcOrd="0" destOrd="0" presId="urn:microsoft.com/office/officeart/2005/8/layout/vList2"/>
    <dgm:cxn modelId="{A61E5F64-A45D-8A47-B34A-AAEDEFFF8EE0}" type="presOf" srcId="{8A4A0A2F-4E4B-4019-9241-4FB00AAD2D39}" destId="{FA3C1C78-D723-1A4B-96BE-1D9DB02FE5AA}" srcOrd="0" destOrd="0" presId="urn:microsoft.com/office/officeart/2005/8/layout/vList2"/>
    <dgm:cxn modelId="{C3C91B73-0F68-48ED-BA3A-5A403DB5F114}" srcId="{EEFBB9CD-BE2E-4998-AF6D-E6ECD4D6BBC2}" destId="{8A4A0A2F-4E4B-4019-9241-4FB00AAD2D39}" srcOrd="4" destOrd="0" parTransId="{63EEE2BD-7D5D-43B1-9533-D3BCCB1E897E}" sibTransId="{070EB702-EC00-449C-B823-A3936059136A}"/>
    <dgm:cxn modelId="{C5C98B75-7063-A048-96A5-B4DCF38C520A}" type="presOf" srcId="{166D1537-3130-4363-B3C8-FA7047061CDD}" destId="{3ABD0909-E7BA-3340-8950-340A4B96E250}" srcOrd="0" destOrd="0" presId="urn:microsoft.com/office/officeart/2005/8/layout/vList2"/>
    <dgm:cxn modelId="{E31E3C7C-9155-9E4D-8B5D-C000AAB6FF63}" type="presOf" srcId="{5B4B9B8C-BACA-4091-AF30-5BBA7624B348}" destId="{E560896E-93C1-9940-A2AB-693C1D90EDFF}" srcOrd="0" destOrd="0" presId="urn:microsoft.com/office/officeart/2005/8/layout/vList2"/>
    <dgm:cxn modelId="{3E782486-C521-49EB-858C-01222E2F83B2}" srcId="{EEFBB9CD-BE2E-4998-AF6D-E6ECD4D6BBC2}" destId="{86000DB1-7195-4E13-9039-7E31626753D5}" srcOrd="0" destOrd="0" parTransId="{57D9DC41-1C8D-4DF2-9D3C-647D3DFFF676}" sibTransId="{D8A58041-329C-4F10-A6F8-C19016EE3B03}"/>
    <dgm:cxn modelId="{CBEACDA5-1A49-F244-9AA7-2AC58CCD1E4C}" type="presOf" srcId="{EEFBB9CD-BE2E-4998-AF6D-E6ECD4D6BBC2}" destId="{A1FEE883-353B-504F-89BE-692C7BA6C6AF}" srcOrd="0" destOrd="0" presId="urn:microsoft.com/office/officeart/2005/8/layout/vList2"/>
    <dgm:cxn modelId="{E735A5C3-B8F2-403F-877D-4FF1586F9976}" srcId="{EEFBB9CD-BE2E-4998-AF6D-E6ECD4D6BBC2}" destId="{4F2DF717-0AB7-4B26-AE6A-377FC9EA0005}" srcOrd="3" destOrd="0" parTransId="{C892C38A-FD3A-4642-B647-E252E5841645}" sibTransId="{355DC865-1F88-4922-9FE4-4FFD0405318E}"/>
    <dgm:cxn modelId="{C3F2E3DD-84BB-4C38-9C17-EC54EFBF5DF9}" srcId="{EEFBB9CD-BE2E-4998-AF6D-E6ECD4D6BBC2}" destId="{826499AB-82E4-4A1B-A504-F63040286748}" srcOrd="1" destOrd="0" parTransId="{378B3D94-0AE0-40D6-A9C8-91614EB27708}" sibTransId="{D259381B-EDE2-45FD-BBC5-8207883DFF02}"/>
    <dgm:cxn modelId="{802EABF7-0252-44DB-8EA3-17AF152B98B0}" srcId="{EEFBB9CD-BE2E-4998-AF6D-E6ECD4D6BBC2}" destId="{166D1537-3130-4363-B3C8-FA7047061CDD}" srcOrd="5" destOrd="0" parTransId="{D82FA12E-8562-4C7E-AD60-D6D33B7B5FA5}" sibTransId="{69EBEE03-8EE3-438F-8D7D-EE314E84C755}"/>
    <dgm:cxn modelId="{E5C45A45-C347-F143-AD7E-B7D0B70C1EB1}" type="presParOf" srcId="{A1FEE883-353B-504F-89BE-692C7BA6C6AF}" destId="{F37AB0F7-6857-2D42-8716-EFA9FE36FEF0}" srcOrd="0" destOrd="0" presId="urn:microsoft.com/office/officeart/2005/8/layout/vList2"/>
    <dgm:cxn modelId="{F983D41C-E17D-3242-B872-16FD24234258}" type="presParOf" srcId="{A1FEE883-353B-504F-89BE-692C7BA6C6AF}" destId="{F41852B7-CEA3-7A43-9E8D-F5648BF5A986}" srcOrd="1" destOrd="0" presId="urn:microsoft.com/office/officeart/2005/8/layout/vList2"/>
    <dgm:cxn modelId="{62FD15F9-C5E6-CC45-9C60-B5694FF4AC44}" type="presParOf" srcId="{A1FEE883-353B-504F-89BE-692C7BA6C6AF}" destId="{1E7320DE-4EC8-5146-83BF-A48A659086DC}" srcOrd="2" destOrd="0" presId="urn:microsoft.com/office/officeart/2005/8/layout/vList2"/>
    <dgm:cxn modelId="{93E53F03-361D-9840-8867-8E52D9C2C3E6}" type="presParOf" srcId="{A1FEE883-353B-504F-89BE-692C7BA6C6AF}" destId="{AAB8A446-4B21-CF48-8213-59095DAB1F23}" srcOrd="3" destOrd="0" presId="urn:microsoft.com/office/officeart/2005/8/layout/vList2"/>
    <dgm:cxn modelId="{44B40745-4E41-0E4E-8542-B2D12AAB982F}" type="presParOf" srcId="{A1FEE883-353B-504F-89BE-692C7BA6C6AF}" destId="{E560896E-93C1-9940-A2AB-693C1D90EDFF}" srcOrd="4" destOrd="0" presId="urn:microsoft.com/office/officeart/2005/8/layout/vList2"/>
    <dgm:cxn modelId="{F74021EB-FBC1-BA4F-B715-C611AC40F210}" type="presParOf" srcId="{A1FEE883-353B-504F-89BE-692C7BA6C6AF}" destId="{3E89FCAB-199B-684B-B6C9-B459D056BE19}" srcOrd="5" destOrd="0" presId="urn:microsoft.com/office/officeart/2005/8/layout/vList2"/>
    <dgm:cxn modelId="{F487D633-DFF5-AC43-B39A-92138875C839}" type="presParOf" srcId="{A1FEE883-353B-504F-89BE-692C7BA6C6AF}" destId="{E7721CC6-21C9-D147-B58A-91544AAB79CA}" srcOrd="6" destOrd="0" presId="urn:microsoft.com/office/officeart/2005/8/layout/vList2"/>
    <dgm:cxn modelId="{F83D1DA1-2BCC-BF41-A913-ABD5C330CB86}" type="presParOf" srcId="{A1FEE883-353B-504F-89BE-692C7BA6C6AF}" destId="{FEAC1E6C-72E5-604F-A64B-A70453C2FB18}" srcOrd="7" destOrd="0" presId="urn:microsoft.com/office/officeart/2005/8/layout/vList2"/>
    <dgm:cxn modelId="{CFD9EE4F-9E17-FF4D-BD78-9F7790A257F6}" type="presParOf" srcId="{A1FEE883-353B-504F-89BE-692C7BA6C6AF}" destId="{FA3C1C78-D723-1A4B-96BE-1D9DB02FE5AA}" srcOrd="8" destOrd="0" presId="urn:microsoft.com/office/officeart/2005/8/layout/vList2"/>
    <dgm:cxn modelId="{B260D206-B70A-E44E-89A9-EC3B3AAE6269}" type="presParOf" srcId="{A1FEE883-353B-504F-89BE-692C7BA6C6AF}" destId="{D83FC445-E03A-7C40-8AF4-2720FCB9EE3F}" srcOrd="9" destOrd="0" presId="urn:microsoft.com/office/officeart/2005/8/layout/vList2"/>
    <dgm:cxn modelId="{57650A15-BA9F-ED4C-8D99-5467B5AFEB97}" type="presParOf" srcId="{A1FEE883-353B-504F-89BE-692C7BA6C6AF}" destId="{3ABD0909-E7BA-3340-8950-340A4B96E25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E22B3-43C2-D04A-9645-8E5C1A838E69}">
      <dsp:nvSpPr>
        <dsp:cNvPr id="0" name=""/>
        <dsp:cNvSpPr/>
      </dsp:nvSpPr>
      <dsp:spPr>
        <a:xfrm>
          <a:off x="0" y="23728"/>
          <a:ext cx="3856434" cy="10281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Objective of Tasty Trails:</a:t>
          </a:r>
        </a:p>
      </dsp:txBody>
      <dsp:txXfrm>
        <a:off x="50190" y="73918"/>
        <a:ext cx="3756054" cy="927757"/>
      </dsp:txXfrm>
    </dsp:sp>
    <dsp:sp modelId="{677AD653-30B6-2E4A-BB37-7FC624504DD0}">
      <dsp:nvSpPr>
        <dsp:cNvPr id="0" name=""/>
        <dsp:cNvSpPr/>
      </dsp:nvSpPr>
      <dsp:spPr>
        <a:xfrm>
          <a:off x="0" y="1106586"/>
          <a:ext cx="3856434" cy="1028137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Minimize food wastage.</a:t>
          </a:r>
        </a:p>
      </dsp:txBody>
      <dsp:txXfrm>
        <a:off x="50190" y="1156776"/>
        <a:ext cx="3756054" cy="927757"/>
      </dsp:txXfrm>
    </dsp:sp>
    <dsp:sp modelId="{76C553AA-A11D-124B-87E5-4484A462FD9A}">
      <dsp:nvSpPr>
        <dsp:cNvPr id="0" name=""/>
        <dsp:cNvSpPr/>
      </dsp:nvSpPr>
      <dsp:spPr>
        <a:xfrm>
          <a:off x="0" y="2189443"/>
          <a:ext cx="3856434" cy="1028137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Bridge the gap between surplus food sources and people in need.</a:t>
          </a:r>
        </a:p>
      </dsp:txBody>
      <dsp:txXfrm>
        <a:off x="50190" y="2239633"/>
        <a:ext cx="3756054" cy="927757"/>
      </dsp:txXfrm>
    </dsp:sp>
    <dsp:sp modelId="{BF53A0B4-9072-6844-A85B-E5E64053F46E}">
      <dsp:nvSpPr>
        <dsp:cNvPr id="0" name=""/>
        <dsp:cNvSpPr/>
      </dsp:nvSpPr>
      <dsp:spPr>
        <a:xfrm>
          <a:off x="0" y="3272301"/>
          <a:ext cx="3856434" cy="1028137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Inspiration:</a:t>
          </a:r>
        </a:p>
      </dsp:txBody>
      <dsp:txXfrm>
        <a:off x="50190" y="3322491"/>
        <a:ext cx="3756054" cy="927757"/>
      </dsp:txXfrm>
    </dsp:sp>
    <dsp:sp modelId="{38BA1C7A-F6DF-2642-8209-75407A369B0D}">
      <dsp:nvSpPr>
        <dsp:cNvPr id="0" name=""/>
        <dsp:cNvSpPr/>
      </dsp:nvSpPr>
      <dsp:spPr>
        <a:xfrm>
          <a:off x="0" y="4355158"/>
          <a:ext cx="3856434" cy="1028137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The growing problem of food waste globally.</a:t>
          </a:r>
        </a:p>
      </dsp:txBody>
      <dsp:txXfrm>
        <a:off x="50190" y="4405348"/>
        <a:ext cx="3756054" cy="927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3A12D-26AC-4069-A73C-ED3F4601D088}">
      <dsp:nvSpPr>
        <dsp:cNvPr id="0" name=""/>
        <dsp:cNvSpPr/>
      </dsp:nvSpPr>
      <dsp:spPr>
        <a:xfrm>
          <a:off x="441900" y="548922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45AE9-16A0-4D97-BB34-123C733D3E4A}">
      <dsp:nvSpPr>
        <dsp:cNvPr id="0" name=""/>
        <dsp:cNvSpPr/>
      </dsp:nvSpPr>
      <dsp:spPr>
        <a:xfrm>
          <a:off x="73440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94F0-7E56-4721-98FF-F2669F4AF430}">
      <dsp:nvSpPr>
        <dsp:cNvPr id="0" name=""/>
        <dsp:cNvSpPr/>
      </dsp:nvSpPr>
      <dsp:spPr>
        <a:xfrm>
          <a:off x="315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Post and view surplus food details.</a:t>
          </a:r>
        </a:p>
      </dsp:txBody>
      <dsp:txXfrm>
        <a:off x="3150" y="2348922"/>
        <a:ext cx="2250000" cy="720000"/>
      </dsp:txXfrm>
    </dsp:sp>
    <dsp:sp modelId="{78EE4692-469A-4903-91DB-583287462920}">
      <dsp:nvSpPr>
        <dsp:cNvPr id="0" name=""/>
        <dsp:cNvSpPr/>
      </dsp:nvSpPr>
      <dsp:spPr>
        <a:xfrm>
          <a:off x="3085650" y="548922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082E0-A6EF-449C-9577-6098C6181742}">
      <dsp:nvSpPr>
        <dsp:cNvPr id="0" name=""/>
        <dsp:cNvSpPr/>
      </dsp:nvSpPr>
      <dsp:spPr>
        <a:xfrm>
          <a:off x="337815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302B9-328D-4C7B-9162-A0DDDF5CD79D}">
      <dsp:nvSpPr>
        <dsp:cNvPr id="0" name=""/>
        <dsp:cNvSpPr/>
      </dsp:nvSpPr>
      <dsp:spPr>
        <a:xfrm>
          <a:off x="264690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Search nearby food donations using location-based search.</a:t>
          </a:r>
        </a:p>
      </dsp:txBody>
      <dsp:txXfrm>
        <a:off x="2646900" y="2348922"/>
        <a:ext cx="2250000" cy="720000"/>
      </dsp:txXfrm>
    </dsp:sp>
    <dsp:sp modelId="{EB80B46B-D6F3-4A2A-8BFE-5665D4745D6C}">
      <dsp:nvSpPr>
        <dsp:cNvPr id="0" name=""/>
        <dsp:cNvSpPr/>
      </dsp:nvSpPr>
      <dsp:spPr>
        <a:xfrm>
          <a:off x="5729400" y="548922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1A779-E5AE-4843-8961-1AB68EC692B3}">
      <dsp:nvSpPr>
        <dsp:cNvPr id="0" name=""/>
        <dsp:cNvSpPr/>
      </dsp:nvSpPr>
      <dsp:spPr>
        <a:xfrm>
          <a:off x="602190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6C22A-7E93-4A82-AC09-05742806BE71}">
      <dsp:nvSpPr>
        <dsp:cNvPr id="0" name=""/>
        <dsp:cNvSpPr/>
      </dsp:nvSpPr>
      <dsp:spPr>
        <a:xfrm>
          <a:off x="529065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Profile and Rewards system for active contributors.</a:t>
          </a:r>
        </a:p>
      </dsp:txBody>
      <dsp:txXfrm>
        <a:off x="5290650" y="2348922"/>
        <a:ext cx="22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45C65-874E-4E77-B3F7-101842E06F52}">
      <dsp:nvSpPr>
        <dsp:cNvPr id="0" name=""/>
        <dsp:cNvSpPr/>
      </dsp:nvSpPr>
      <dsp:spPr>
        <a:xfrm>
          <a:off x="395230" y="313306"/>
          <a:ext cx="590097" cy="590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61087-D0C8-4025-9595-D0E9B921BAA1}">
      <dsp:nvSpPr>
        <dsp:cNvPr id="0" name=""/>
        <dsp:cNvSpPr/>
      </dsp:nvSpPr>
      <dsp:spPr>
        <a:xfrm>
          <a:off x="34614" y="112047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SwiftUI for UI design.</a:t>
          </a:r>
        </a:p>
      </dsp:txBody>
      <dsp:txXfrm>
        <a:off x="34614" y="1120475"/>
        <a:ext cx="1311328" cy="524531"/>
      </dsp:txXfrm>
    </dsp:sp>
    <dsp:sp modelId="{645F4817-005B-404B-B76D-153F5CA877CE}">
      <dsp:nvSpPr>
        <dsp:cNvPr id="0" name=""/>
        <dsp:cNvSpPr/>
      </dsp:nvSpPr>
      <dsp:spPr>
        <a:xfrm>
          <a:off x="1936040" y="313306"/>
          <a:ext cx="590097" cy="590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0B4DF-197F-4001-9AA3-26F800AF2A4E}">
      <dsp:nvSpPr>
        <dsp:cNvPr id="0" name=""/>
        <dsp:cNvSpPr/>
      </dsp:nvSpPr>
      <dsp:spPr>
        <a:xfrm>
          <a:off x="1575425" y="112047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CoreLocation for geolocation services.</a:t>
          </a:r>
        </a:p>
      </dsp:txBody>
      <dsp:txXfrm>
        <a:off x="1575425" y="1120475"/>
        <a:ext cx="1311328" cy="524531"/>
      </dsp:txXfrm>
    </dsp:sp>
    <dsp:sp modelId="{F995CC17-F12F-414D-974E-98C74C4A4540}">
      <dsp:nvSpPr>
        <dsp:cNvPr id="0" name=""/>
        <dsp:cNvSpPr/>
      </dsp:nvSpPr>
      <dsp:spPr>
        <a:xfrm>
          <a:off x="3476851" y="313306"/>
          <a:ext cx="590097" cy="590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F55D2-B146-4C96-AB9A-C62D3A0576B5}">
      <dsp:nvSpPr>
        <dsp:cNvPr id="0" name=""/>
        <dsp:cNvSpPr/>
      </dsp:nvSpPr>
      <dsp:spPr>
        <a:xfrm>
          <a:off x="3116235" y="112047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Firebase for authentication and database.</a:t>
          </a:r>
        </a:p>
      </dsp:txBody>
      <dsp:txXfrm>
        <a:off x="3116235" y="1120475"/>
        <a:ext cx="1311328" cy="524531"/>
      </dsp:txXfrm>
    </dsp:sp>
    <dsp:sp modelId="{D9937D39-CDC3-41BD-8AA4-7E3C69600A67}">
      <dsp:nvSpPr>
        <dsp:cNvPr id="0" name=""/>
        <dsp:cNvSpPr/>
      </dsp:nvSpPr>
      <dsp:spPr>
        <a:xfrm>
          <a:off x="5017661" y="313306"/>
          <a:ext cx="590097" cy="590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C7FBE-0C3A-40B8-8690-4B51855CDEBF}">
      <dsp:nvSpPr>
        <dsp:cNvPr id="0" name=""/>
        <dsp:cNvSpPr/>
      </dsp:nvSpPr>
      <dsp:spPr>
        <a:xfrm>
          <a:off x="4657046" y="112047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Features:</a:t>
          </a:r>
        </a:p>
      </dsp:txBody>
      <dsp:txXfrm>
        <a:off x="4657046" y="1120475"/>
        <a:ext cx="1311328" cy="524531"/>
      </dsp:txXfrm>
    </dsp:sp>
    <dsp:sp modelId="{18943175-CDF9-430F-A8DE-E71AF2850ED0}">
      <dsp:nvSpPr>
        <dsp:cNvPr id="0" name=""/>
        <dsp:cNvSpPr/>
      </dsp:nvSpPr>
      <dsp:spPr>
        <a:xfrm>
          <a:off x="6558472" y="313306"/>
          <a:ext cx="590097" cy="590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2DD4B-A887-437F-BFE7-E557EF07568F}">
      <dsp:nvSpPr>
        <dsp:cNvPr id="0" name=""/>
        <dsp:cNvSpPr/>
      </dsp:nvSpPr>
      <dsp:spPr>
        <a:xfrm>
          <a:off x="6197857" y="112047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AsyncImage for image handling.</a:t>
          </a:r>
        </a:p>
      </dsp:txBody>
      <dsp:txXfrm>
        <a:off x="6197857" y="1120475"/>
        <a:ext cx="1311328" cy="524531"/>
      </dsp:txXfrm>
    </dsp:sp>
    <dsp:sp modelId="{969FF611-9C10-4D8B-B708-A5BEE6505D0B}">
      <dsp:nvSpPr>
        <dsp:cNvPr id="0" name=""/>
        <dsp:cNvSpPr/>
      </dsp:nvSpPr>
      <dsp:spPr>
        <a:xfrm>
          <a:off x="3476851" y="1972838"/>
          <a:ext cx="590097" cy="5900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9D7B-B62A-4DF7-923B-07E4DE3E78C4}">
      <dsp:nvSpPr>
        <dsp:cNvPr id="0" name=""/>
        <dsp:cNvSpPr/>
      </dsp:nvSpPr>
      <dsp:spPr>
        <a:xfrm>
          <a:off x="3116235" y="2780006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Firebase Firestore for backend storage.</a:t>
          </a:r>
        </a:p>
      </dsp:txBody>
      <dsp:txXfrm>
        <a:off x="3116235" y="2780006"/>
        <a:ext cx="1311328" cy="524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AB0F7-6857-2D42-8716-EFA9FE36FEF0}">
      <dsp:nvSpPr>
        <dsp:cNvPr id="0" name=""/>
        <dsp:cNvSpPr/>
      </dsp:nvSpPr>
      <dsp:spPr>
        <a:xfrm>
          <a:off x="0" y="632196"/>
          <a:ext cx="77724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Managing real-time location-based filtering.</a:t>
          </a:r>
        </a:p>
      </dsp:txBody>
      <dsp:txXfrm>
        <a:off x="20561" y="652757"/>
        <a:ext cx="7731278" cy="380078"/>
      </dsp:txXfrm>
    </dsp:sp>
    <dsp:sp modelId="{1E7320DE-4EC8-5146-83BF-A48A659086DC}">
      <dsp:nvSpPr>
        <dsp:cNvPr id="0" name=""/>
        <dsp:cNvSpPr/>
      </dsp:nvSpPr>
      <dsp:spPr>
        <a:xfrm>
          <a:off x="0" y="1105236"/>
          <a:ext cx="77724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Integrating Google Sign-In.</a:t>
          </a:r>
        </a:p>
      </dsp:txBody>
      <dsp:txXfrm>
        <a:off x="20561" y="1125797"/>
        <a:ext cx="7731278" cy="380078"/>
      </dsp:txXfrm>
    </dsp:sp>
    <dsp:sp modelId="{E560896E-93C1-9940-A2AB-693C1D90EDFF}">
      <dsp:nvSpPr>
        <dsp:cNvPr id="0" name=""/>
        <dsp:cNvSpPr/>
      </dsp:nvSpPr>
      <dsp:spPr>
        <a:xfrm>
          <a:off x="0" y="1578276"/>
          <a:ext cx="77724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Mapping user profile data dynamically from Firestore.</a:t>
          </a:r>
        </a:p>
      </dsp:txBody>
      <dsp:txXfrm>
        <a:off x="20561" y="1598837"/>
        <a:ext cx="7731278" cy="380078"/>
      </dsp:txXfrm>
    </dsp:sp>
    <dsp:sp modelId="{E7721CC6-21C9-D147-B58A-91544AAB79CA}">
      <dsp:nvSpPr>
        <dsp:cNvPr id="0" name=""/>
        <dsp:cNvSpPr/>
      </dsp:nvSpPr>
      <dsp:spPr>
        <a:xfrm>
          <a:off x="0" y="2051316"/>
          <a:ext cx="77724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Solutions:</a:t>
          </a:r>
        </a:p>
      </dsp:txBody>
      <dsp:txXfrm>
        <a:off x="20561" y="2071877"/>
        <a:ext cx="7731278" cy="380078"/>
      </dsp:txXfrm>
    </dsp:sp>
    <dsp:sp modelId="{FA3C1C78-D723-1A4B-96BE-1D9DB02FE5AA}">
      <dsp:nvSpPr>
        <dsp:cNvPr id="0" name=""/>
        <dsp:cNvSpPr/>
      </dsp:nvSpPr>
      <dsp:spPr>
        <a:xfrm>
          <a:off x="0" y="2524356"/>
          <a:ext cx="77724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Leveraged CoreLocation for distance-based filtering.</a:t>
          </a:r>
        </a:p>
      </dsp:txBody>
      <dsp:txXfrm>
        <a:off x="20561" y="2544917"/>
        <a:ext cx="7731278" cy="380078"/>
      </dsp:txXfrm>
    </dsp:sp>
    <dsp:sp modelId="{3ABD0909-E7BA-3340-8950-340A4B96E250}">
      <dsp:nvSpPr>
        <dsp:cNvPr id="0" name=""/>
        <dsp:cNvSpPr/>
      </dsp:nvSpPr>
      <dsp:spPr>
        <a:xfrm>
          <a:off x="0" y="2997396"/>
          <a:ext cx="77724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Ensured smooth Firebase integration for secure user data handling.</a:t>
          </a:r>
        </a:p>
      </dsp:txBody>
      <dsp:txXfrm>
        <a:off x="20561" y="3017957"/>
        <a:ext cx="7731278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2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161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6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Tasty Trails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Regulating surplus food to reduce waste and help those in need.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C2760-0CCC-5043-F86A-FA47E9F9C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442527"/>
              </p:ext>
            </p:extLst>
          </p:nvPr>
        </p:nvGraphicFramePr>
        <p:xfrm>
          <a:off x="4561284" y="725488"/>
          <a:ext cx="3856434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B02C7-5FA2-E551-8A5D-5B5916A6A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6654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488718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7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Screenshots 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819832" y="3398742"/>
            <a:ext cx="3657600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0196" y="1903304"/>
            <a:ext cx="2288545" cy="3051388"/>
            <a:chOff x="7933595" y="1903304"/>
            <a:chExt cx="3051394" cy="305138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Technologies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E48C880-DA66-B88E-3E7B-9DCF52DC2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1695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2C8CF-AE0C-DFD5-58A9-EF61C879E3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ruits and vegetables in bags">
            <a:extLst>
              <a:ext uri="{FF2B5EF4-FFF2-40B4-BE49-F238E27FC236}">
                <a16:creationId xmlns:a16="http://schemas.microsoft.com/office/drawing/2014/main" id="{03DA6ADB-0AA4-6A95-D44C-86E28ED7BF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1000" r="-2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t>- AI-based suggestions for surplus food redistribution.</a:t>
            </a:r>
          </a:p>
          <a:p>
            <a:r>
              <a:t>- Integration with local charities for seamless donations.</a:t>
            </a:r>
          </a:p>
          <a:p>
            <a:r>
              <a:t>- Real-time notifications for food availability.</a:t>
            </a:r>
          </a:p>
          <a:p>
            <a:endParaRPr/>
          </a:p>
          <a:p>
            <a:r>
              <a:t>Broader Impact:</a:t>
            </a:r>
          </a:p>
          <a:p>
            <a:r>
              <a:t>- Expanding globally to address food waste.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13DE1146-6828-8B58-9B5E-2217E1E9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00" r="-1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t>Tasty Trails aims to minimize food wastage and help those in need.</a:t>
            </a:r>
          </a:p>
          <a:p>
            <a:r>
              <a:t>Key features and technologies were showcased, and challenges were addressed.</a:t>
            </a:r>
          </a:p>
          <a:p>
            <a:endParaRPr/>
          </a:p>
          <a:p>
            <a:r>
              <a:t>Thank you!</a:t>
            </a:r>
          </a:p>
          <a:p>
            <a:r>
              <a:t>Feel free to ask questions.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{BD0C8513-0C59-B44B-A7FF-371ECAFDB17E}tf10001070</Template>
  <TotalTime>6</TotalTime>
  <Words>229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Tasty Trails</vt:lpstr>
      <vt:lpstr>Introduction</vt:lpstr>
      <vt:lpstr>Features</vt:lpstr>
      <vt:lpstr>Screenshots Overview</vt:lpstr>
      <vt:lpstr>Technologies Used</vt:lpstr>
      <vt:lpstr>Challenges and Solutions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Tasty Trails</dc:title>
  <dc:subject/>
  <dc:creator/>
  <cp:keywords/>
  <dc:description>generated using python-pptx</dc:description>
  <cp:lastModifiedBy>Kaviprakash Ramalingam</cp:lastModifiedBy>
  <cp:revision>2</cp:revision>
  <dcterms:created xsi:type="dcterms:W3CDTF">2013-01-27T09:14:16Z</dcterms:created>
  <dcterms:modified xsi:type="dcterms:W3CDTF">2024-12-14T14:58:24Z</dcterms:modified>
  <cp:category/>
</cp:coreProperties>
</file>