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0" r:id="rId3"/>
    <p:sldId id="273" r:id="rId4"/>
    <p:sldId id="272" r:id="rId5"/>
    <p:sldId id="271" r:id="rId6"/>
    <p:sldId id="274" r:id="rId7"/>
    <p:sldId id="27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A80D45-3F1D-43F6-A53B-ABA017EF2CD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B2A853-7774-4761-B44A-44AEF281200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Afdharikaa</a:t>
            </a:r>
            <a:r>
              <a:rPr lang="en-US" dirty="0"/>
              <a:t> E-Mart!!!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 by,</a:t>
            </a:r>
          </a:p>
          <a:p>
            <a:r>
              <a:rPr lang="en-US" dirty="0" err="1"/>
              <a:t>S.Kavipriya</a:t>
            </a:r>
            <a:r>
              <a:rPr lang="en-US" dirty="0"/>
              <a:t>,</a:t>
            </a:r>
          </a:p>
          <a:p>
            <a:r>
              <a:rPr lang="en-US" dirty="0" err="1"/>
              <a:t>M.Afreen</a:t>
            </a:r>
            <a:r>
              <a:rPr lang="en-US" dirty="0"/>
              <a:t>,</a:t>
            </a:r>
          </a:p>
          <a:p>
            <a:r>
              <a:rPr lang="en-US" dirty="0" err="1"/>
              <a:t>G.R.Dharanya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1F88-4FA6-88EF-E658-7897F019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WELCOME PAGE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B29E7-76C7-CB8B-37AE-72F414CA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280266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1F0D-72B7-CC8C-5964-68781F3C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ALL PRODUCTS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B8D58-9E40-2C69-A704-BCC39212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39840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6F85-8AB9-CC09-96D8-BF1FAEA4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PRODUCT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93BED-C557-0B9B-4662-1114E15EB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353142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3DC2-29E5-83AE-57FA-855D6A5C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 PRODUCT BY NAME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AD4E9-DC14-4FFC-8C4E-3C13CB913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265587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26AB-46B1-1557-069C-E52DA0F0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PRODUCT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23D05-1ED2-91BB-EF99-96B18D455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6194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6AA3-8ABD-0F29-552D-EB83DDD4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PRODUCT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F36E5-CB46-8454-068F-ABD8B87A6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233173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9551" y="2967335"/>
            <a:ext cx="5004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YOU….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38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Afdharikaa E-Mart!!!</vt:lpstr>
      <vt:lpstr>WELCOME PAGE</vt:lpstr>
      <vt:lpstr>VIEW ALL PRODUCTS</vt:lpstr>
      <vt:lpstr>ADD PRODUCT</vt:lpstr>
      <vt:lpstr>SEARCH PRODUCT BY NAME</vt:lpstr>
      <vt:lpstr>UPDATE PRODUCT</vt:lpstr>
      <vt:lpstr>DELETE PRODUCT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Afdharikaa E-Mart!!!</dc:title>
  <dc:creator>welcome</dc:creator>
  <cp:lastModifiedBy>kavipriya Subash</cp:lastModifiedBy>
  <cp:revision>6</cp:revision>
  <dcterms:created xsi:type="dcterms:W3CDTF">2022-10-22T06:23:39Z</dcterms:created>
  <dcterms:modified xsi:type="dcterms:W3CDTF">2022-10-22T08:33:20Z</dcterms:modified>
</cp:coreProperties>
</file>