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 security</a:t>
            </a: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p>
          <a:p>
            <a:r>
              <a:rPr lang="en-US" sz="2000" b="1">
                <a:solidFill>
                  <a:schemeClr val="accent1">
                    <a:lumMod val="75000"/>
                  </a:schemeClr>
                </a:solidFill>
                <a:latin typeface="Arial" panose="020B0604020202020204"/>
                <a:cs typeface="Arial" panose="020B0604020202020204"/>
              </a:rPr>
              <a:t>        Kavipriya.K</a:t>
            </a:r>
          </a:p>
          <a:p>
            <a:r>
              <a:rPr lang="en-US" sz="2000" b="1">
                <a:solidFill>
                  <a:schemeClr val="accent1">
                    <a:lumMod val="75000"/>
                  </a:schemeClr>
                </a:solidFill>
                <a:latin typeface="Arial" panose="020B0604020202020204"/>
                <a:cs typeface="Arial" panose="020B0604020202020204"/>
              </a:rPr>
              <a:t>        St.Joseph College Of Engineering</a:t>
            </a:r>
          </a:p>
          <a:p>
            <a:r>
              <a:rPr lang="en-US" sz="2000" b="1">
                <a:solidFill>
                  <a:schemeClr val="accent1">
                    <a:lumMod val="75000"/>
                  </a:schemeClr>
                </a:solidFill>
                <a:latin typeface="Arial" panose="020B0604020202020204"/>
                <a:cs typeface="Arial" panose="020B0604020202020204"/>
              </a:rPr>
              <a: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4750</Words>
  <Application>Microsoft Office PowerPoint</Application>
  <PresentationFormat>Widescreen</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26</cp:revision>
  <dcterms:created xsi:type="dcterms:W3CDTF">2021-05-26T16:50:00Z</dcterms:created>
  <dcterms:modified xsi:type="dcterms:W3CDTF">2024-04-03T08:57:32Z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E5961796CFA241919035B2B601143D07_12</vt:lpwstr>
  </property>
  <property fmtid="{D5CDD505-2E9C-101B-9397-08002B2CF9AE}" pid="4" name="KSOProductBuildVer">
    <vt:lpwstr>1033-12.2.0.13489</vt:lpwstr>
  </property>
</Properties>
</file>