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43" d="100"/>
          <a:sy n="43" d="100"/>
        </p:scale>
        <p:origin x="7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 JOSEPH COLLEGE OF  ENGINEERING - 2129</a:t>
            </a:r>
            <a:endParaRPr lang="en-US" dirty="0"/>
          </a:p>
        </p:txBody>
      </p:sp>
      <p:sp>
        <p:nvSpPr>
          <p:cNvPr id="3" name="Subtitle 2"/>
          <p:cNvSpPr>
            <a:spLocks noGrp="1"/>
          </p:cNvSpPr>
          <p:nvPr>
            <p:ph type="subTitle" idx="1"/>
          </p:nvPr>
        </p:nvSpPr>
        <p:spPr/>
        <p:txBody>
          <a:bodyPr/>
          <a:lstStyle/>
          <a:p>
            <a:r>
              <a:rPr lang="en-US" dirty="0" smtClean="0"/>
              <a:t>NAME:KAVIPRIYA K</a:t>
            </a:r>
            <a:endParaRPr lang="en-US" dirty="0" smtClean="0"/>
          </a:p>
          <a:p>
            <a:r>
              <a:rPr lang="en-US" smtClean="0"/>
              <a:t>REG </a:t>
            </a:r>
            <a:r>
              <a:rPr lang="en-US" smtClean="0"/>
              <a:t>NO:212921104029</a:t>
            </a:r>
            <a:endParaRPr lang="en-US" dirty="0"/>
          </a:p>
        </p:txBody>
      </p:sp>
    </p:spTree>
    <p:extLst>
      <p:ext uri="{BB962C8B-B14F-4D97-AF65-F5344CB8AC3E}">
        <p14:creationId xmlns:p14="http://schemas.microsoft.com/office/powerpoint/2010/main" val="5008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NEWS DETECTION USING NLP</a:t>
            </a:r>
            <a:endParaRPr lang="en-US" dirty="0"/>
          </a:p>
        </p:txBody>
      </p:sp>
      <p:sp>
        <p:nvSpPr>
          <p:cNvPr id="3" name="Content Placeholder 2"/>
          <p:cNvSpPr>
            <a:spLocks noGrp="1"/>
          </p:cNvSpPr>
          <p:nvPr>
            <p:ph idx="1"/>
          </p:nvPr>
        </p:nvSpPr>
        <p:spPr/>
        <p:txBody>
          <a:bodyPr/>
          <a:lstStyle/>
          <a:p>
            <a:r>
              <a:rPr lang="en-IN" sz="2400" dirty="0"/>
              <a:t>Detecting fake news using Natural Language Processing (NLP) involves a combination of various techniques and components to </a:t>
            </a:r>
            <a:r>
              <a:rPr lang="en-IN" sz="2400" dirty="0" err="1"/>
              <a:t>analyze</a:t>
            </a:r>
            <a:r>
              <a:rPr lang="en-IN" sz="2400" dirty="0"/>
              <a:t> and classify text data as either authentic or deceptive. Here is a high-level architecture of how this can be accomplished</a:t>
            </a:r>
            <a:endParaRPr lang="en-US" sz="2400" dirty="0"/>
          </a:p>
          <a:p>
            <a:endParaRPr lang="en-US" dirty="0"/>
          </a:p>
        </p:txBody>
      </p:sp>
    </p:spTree>
    <p:extLst>
      <p:ext uri="{BB962C8B-B14F-4D97-AF65-F5344CB8AC3E}">
        <p14:creationId xmlns:p14="http://schemas.microsoft.com/office/powerpoint/2010/main" val="385284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CHART :</a:t>
            </a:r>
            <a:endParaRPr lang="en-US" b="1" dirty="0"/>
          </a:p>
        </p:txBody>
      </p:sp>
      <p:sp>
        <p:nvSpPr>
          <p:cNvPr id="3" name="Rounded Rectangle 2"/>
          <p:cNvSpPr/>
          <p:nvPr/>
        </p:nvSpPr>
        <p:spPr>
          <a:xfrm>
            <a:off x="677334"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DATA COLLECTION</a:t>
            </a:r>
            <a:endParaRPr lang="en-US" b="1" dirty="0">
              <a:solidFill>
                <a:schemeClr val="bg1"/>
              </a:solidFill>
            </a:endParaRPr>
          </a:p>
        </p:txBody>
      </p:sp>
      <p:sp>
        <p:nvSpPr>
          <p:cNvPr id="4" name="Rounded Rectangle 3"/>
          <p:cNvSpPr/>
          <p:nvPr/>
        </p:nvSpPr>
        <p:spPr>
          <a:xfrm>
            <a:off x="677334" y="377668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EVALUATION</a:t>
            </a:r>
            <a:endParaRPr lang="en-US" dirty="0"/>
          </a:p>
        </p:txBody>
      </p:sp>
      <p:sp>
        <p:nvSpPr>
          <p:cNvPr id="5" name="Rounded Rectangle 4"/>
          <p:cNvSpPr/>
          <p:nvPr/>
        </p:nvSpPr>
        <p:spPr>
          <a:xfrm>
            <a:off x="3791445"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PRE PROCESSING</a:t>
            </a:r>
            <a:endParaRPr lang="en-US" b="1" dirty="0"/>
          </a:p>
        </p:txBody>
      </p:sp>
      <p:sp>
        <p:nvSpPr>
          <p:cNvPr id="6" name="Rounded Rectangle 5"/>
          <p:cNvSpPr/>
          <p:nvPr/>
        </p:nvSpPr>
        <p:spPr>
          <a:xfrm>
            <a:off x="6905556"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FEATURE EXTRACTION</a:t>
            </a:r>
            <a:endParaRPr lang="en-US" b="1" dirty="0"/>
          </a:p>
        </p:txBody>
      </p:sp>
      <p:sp>
        <p:nvSpPr>
          <p:cNvPr id="7" name="Rounded Rectangle 6"/>
          <p:cNvSpPr/>
          <p:nvPr/>
        </p:nvSpPr>
        <p:spPr>
          <a:xfrm>
            <a:off x="3791445" y="3802922"/>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 TRAINING</a:t>
            </a:r>
            <a:endParaRPr lang="en-US" b="1" dirty="0"/>
          </a:p>
        </p:txBody>
      </p:sp>
      <p:sp>
        <p:nvSpPr>
          <p:cNvPr id="8" name="Rounded Rectangle 7"/>
          <p:cNvSpPr/>
          <p:nvPr/>
        </p:nvSpPr>
        <p:spPr>
          <a:xfrm>
            <a:off x="6905556" y="3772526"/>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 SELECTION</a:t>
            </a:r>
            <a:endParaRPr lang="en-US" b="1" dirty="0"/>
          </a:p>
        </p:txBody>
      </p:sp>
      <p:sp>
        <p:nvSpPr>
          <p:cNvPr id="9" name="Right Arrow 8"/>
          <p:cNvSpPr/>
          <p:nvPr/>
        </p:nvSpPr>
        <p:spPr>
          <a:xfrm>
            <a:off x="3104674"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088828"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245988"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3104674" y="4207032"/>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6159891" y="4207031"/>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Left Arrow 13"/>
          <p:cNvSpPr/>
          <p:nvPr/>
        </p:nvSpPr>
        <p:spPr>
          <a:xfrm>
            <a:off x="9450040" y="2367197"/>
            <a:ext cx="1139253" cy="2203346"/>
          </a:xfrm>
          <a:prstGeom prst="curved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86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a:t>
            </a:r>
            <a:endParaRPr lang="en-US" dirty="0"/>
          </a:p>
        </p:txBody>
      </p:sp>
      <p:sp>
        <p:nvSpPr>
          <p:cNvPr id="3" name="Rounded Rectangle 2"/>
          <p:cNvSpPr/>
          <p:nvPr/>
        </p:nvSpPr>
        <p:spPr>
          <a:xfrm>
            <a:off x="1040548" y="1810478"/>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FINE TUNNING</a:t>
            </a:r>
            <a:endParaRPr lang="en-US" b="1" dirty="0"/>
          </a:p>
        </p:txBody>
      </p:sp>
      <p:sp>
        <p:nvSpPr>
          <p:cNvPr id="4" name="Rounded Rectangle 3"/>
          <p:cNvSpPr/>
          <p:nvPr/>
        </p:nvSpPr>
        <p:spPr>
          <a:xfrm>
            <a:off x="1040679" y="391055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USER INTERFACE</a:t>
            </a:r>
            <a:endParaRPr lang="en-US" b="1" dirty="0"/>
          </a:p>
        </p:txBody>
      </p:sp>
      <p:sp>
        <p:nvSpPr>
          <p:cNvPr id="5" name="Rounded Rectangle 4"/>
          <p:cNvSpPr/>
          <p:nvPr/>
        </p:nvSpPr>
        <p:spPr>
          <a:xfrm>
            <a:off x="4380971" y="1816308"/>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DEPLOYMENT</a:t>
            </a:r>
            <a:endParaRPr lang="en-US" b="1" dirty="0"/>
          </a:p>
        </p:txBody>
      </p:sp>
      <p:sp>
        <p:nvSpPr>
          <p:cNvPr id="6" name="Rounded Rectangle 5"/>
          <p:cNvSpPr/>
          <p:nvPr/>
        </p:nvSpPr>
        <p:spPr>
          <a:xfrm>
            <a:off x="7721263" y="1851182"/>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MONITERING AND MAINTANANCE</a:t>
            </a:r>
            <a:endParaRPr lang="en-US" b="1" dirty="0"/>
          </a:p>
        </p:txBody>
      </p:sp>
      <p:sp>
        <p:nvSpPr>
          <p:cNvPr id="7" name="Rounded Rectangle 6"/>
          <p:cNvSpPr/>
          <p:nvPr/>
        </p:nvSpPr>
        <p:spPr>
          <a:xfrm>
            <a:off x="4380971" y="389785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EXPLAINABILITY  AND INTERPRITABILITY</a:t>
            </a:r>
            <a:endParaRPr lang="en-US" b="1" dirty="0"/>
          </a:p>
        </p:txBody>
      </p:sp>
      <p:sp>
        <p:nvSpPr>
          <p:cNvPr id="8" name="Rounded Rectangle 7"/>
          <p:cNvSpPr/>
          <p:nvPr/>
        </p:nvSpPr>
        <p:spPr>
          <a:xfrm>
            <a:off x="7721263" y="3946786"/>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POST PROCESSING</a:t>
            </a:r>
            <a:endParaRPr lang="en-US" b="1" dirty="0"/>
          </a:p>
        </p:txBody>
      </p:sp>
      <p:sp>
        <p:nvSpPr>
          <p:cNvPr id="9" name="Right Arrow 8"/>
          <p:cNvSpPr/>
          <p:nvPr/>
        </p:nvSpPr>
        <p:spPr>
          <a:xfrm>
            <a:off x="3565264" y="433236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905556" y="4345066"/>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3565264" y="2201836"/>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6905687"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rved Right Arrow 14"/>
          <p:cNvSpPr/>
          <p:nvPr/>
        </p:nvSpPr>
        <p:spPr>
          <a:xfrm>
            <a:off x="-52412" y="2537657"/>
            <a:ext cx="974361" cy="196896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03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sz="2400" dirty="0"/>
              <a:t>fake news detection is a challenging task, and the effectiveness of your NLP model will depend on the quality of your data, the chosen model architecture, and the ongoing maintenance and refinement of the system. Additionally, consider ethical considerations and potential biases in the data and models throughout the development process.</a:t>
            </a:r>
            <a:endParaRPr lang="en-US" sz="2400" dirty="0"/>
          </a:p>
          <a:p>
            <a:endParaRPr lang="en-US" dirty="0"/>
          </a:p>
        </p:txBody>
      </p:sp>
    </p:spTree>
    <p:extLst>
      <p:ext uri="{BB962C8B-B14F-4D97-AF65-F5344CB8AC3E}">
        <p14:creationId xmlns:p14="http://schemas.microsoft.com/office/powerpoint/2010/main" val="32727371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TotalTime>
  <Words>144</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ST JOSEPH COLLEGE OF  ENGINEERING - 2129</vt:lpstr>
      <vt:lpstr>FAKE NEWS DETECTION USING NLP</vt:lpstr>
      <vt:lpstr>FLOW CHART :</vt:lpstr>
      <vt:lpstr>FLOW CHART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JOSEPH COLLEGE OF  ENGINEERING - 2129</dc:title>
  <dc:creator>Admin</dc:creator>
  <cp:lastModifiedBy>Admin</cp:lastModifiedBy>
  <cp:revision>6</cp:revision>
  <dcterms:created xsi:type="dcterms:W3CDTF">2023-10-11T12:40:10Z</dcterms:created>
  <dcterms:modified xsi:type="dcterms:W3CDTF">2023-10-11T13:06:00Z</dcterms:modified>
</cp:coreProperties>
</file>