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LAVATHI\Documents\naanmudhalva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0-47B6-83F1-F194E773D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0-47B6-83F1-F194E773D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70-47B6-83F1-F194E773D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70-47B6-83F1-F194E773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2256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NAME:  </a:t>
            </a:r>
            <a:r>
              <a:rPr lang="en-IN" sz="2400" i="1" dirty="0" err="1"/>
              <a:t>Kavipriya.S</a:t>
            </a:r>
            <a:endParaRPr lang="en-US" sz="2400" i="1" dirty="0"/>
          </a:p>
          <a:p>
            <a:r>
              <a:rPr lang="en-US" sz="2400" i="1" dirty="0"/>
              <a:t>REGISTER NO:       312206</a:t>
            </a:r>
            <a:r>
              <a:rPr lang="en-IN" sz="2400" i="1" dirty="0"/>
              <a:t>600</a:t>
            </a:r>
            <a:endParaRPr lang="en-US" sz="2400" i="1" dirty="0"/>
          </a:p>
          <a:p>
            <a:r>
              <a:rPr lang="en-US" sz="2400" i="1" dirty="0"/>
              <a:t>DEPARTMENT:      COMMERCE </a:t>
            </a:r>
          </a:p>
          <a:p>
            <a:r>
              <a:rPr lang="en-US" sz="2400" i="1" dirty="0"/>
              <a:t>COLLEGE:               AGURCHAND MANMULL JAIN COLLEGE.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023226" cy="6569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1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Graph</a:t>
            </a:r>
          </a:p>
          <a:p>
            <a:pPr marL="755650" indent="-7429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4DB33E-B44D-F6E4-4D8C-94B4884AB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01769"/>
              </p:ext>
            </p:extLst>
          </p:nvPr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939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dirty="0">
                <a:latin typeface="+mn-lt"/>
                <a:cs typeface="Times New Roman" panose="02020603050405020304" pitchFamily="18" charset="0"/>
              </a:rPr>
              <a:t>the analysis of managerial performance is cast at a high level of abstraction; far less attention has been given to the sort of detailed, task-centered definition typical of simpler, more concrete jobs. This global focus is reflected in managerial appraisal instruments, which typically present very broad performance dimensions for evaluation</a:t>
            </a:r>
            <a:r>
              <a:rPr lang="en-IN" sz="2800" b="0" dirty="0">
                <a:latin typeface="+mn-lt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7ABFDD8F-23D0-F8B0-61F2-728A5A78B2B9}"/>
              </a:ext>
            </a:extLst>
          </p:cNvPr>
          <p:cNvSpPr/>
          <p:nvPr/>
        </p:nvSpPr>
        <p:spPr>
          <a:xfrm>
            <a:off x="845574" y="2271252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lang="en-IN" sz="2800" i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2067" y="655020"/>
            <a:ext cx="5636895" cy="620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4250" spc="10" dirty="0"/>
              <a:t>  </a:t>
            </a: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promotions.</a:t>
            </a: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This analysis helps to increase the efficiency of employees</a:t>
            </a:r>
            <a:br>
              <a:rPr lang="en-IN" sz="360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600" spc="10" dirty="0"/>
            </a:b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7118E0-9659-B8A5-67D7-3F52DFE726A2}"/>
              </a:ext>
            </a:extLst>
          </p:cNvPr>
          <p:cNvSpPr/>
          <p:nvPr/>
        </p:nvSpPr>
        <p:spPr>
          <a:xfrm>
            <a:off x="762000" y="2209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C63F54-A903-151E-FE4C-B1AA6EB40B4A}"/>
              </a:ext>
            </a:extLst>
          </p:cNvPr>
          <p:cNvSpPr/>
          <p:nvPr/>
        </p:nvSpPr>
        <p:spPr>
          <a:xfrm>
            <a:off x="762000" y="4858210"/>
            <a:ext cx="2857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lang="en-GB" sz="3200" spc="-10" dirty="0"/>
              <a:t>T</a:t>
            </a:r>
            <a:r>
              <a:rPr lang="en-GB" sz="3200" spc="-15" dirty="0"/>
              <a:t>H</a:t>
            </a:r>
            <a:r>
              <a:rPr lang="en-GB" sz="3200" spc="15" dirty="0"/>
              <a:t>E</a:t>
            </a:r>
            <a:r>
              <a:rPr lang="en-GB" sz="3200" spc="-35" dirty="0"/>
              <a:t> </a:t>
            </a:r>
            <a:r>
              <a:rPr lang="en-GB" sz="3200" spc="-20" dirty="0"/>
              <a:t>E</a:t>
            </a:r>
            <a:r>
              <a:rPr lang="en-GB" sz="3200" spc="30" dirty="0"/>
              <a:t>N</a:t>
            </a:r>
            <a:r>
              <a:rPr lang="en-GB" sz="3200" spc="15" dirty="0"/>
              <a:t>D</a:t>
            </a:r>
            <a:r>
              <a:rPr lang="en-GB" sz="3200" spc="-45" dirty="0"/>
              <a:t> </a:t>
            </a:r>
            <a:r>
              <a:rPr lang="en-GB" sz="3200" dirty="0"/>
              <a:t>U</a:t>
            </a:r>
            <a:r>
              <a:rPr lang="en-GB" sz="3200" spc="10" dirty="0"/>
              <a:t>S</a:t>
            </a:r>
            <a:r>
              <a:rPr lang="en-GB" sz="3200" spc="-25" dirty="0"/>
              <a:t>E</a:t>
            </a:r>
            <a:r>
              <a:rPr lang="en-GB" sz="3200" spc="-10" dirty="0"/>
              <a:t>R</a:t>
            </a:r>
            <a:r>
              <a:rPr lang="en-GB" sz="3200" spc="5" dirty="0"/>
              <a:t>S?</a:t>
            </a:r>
            <a:br>
              <a:rPr lang="en-GB" sz="3200" spc="5" dirty="0"/>
            </a:br>
            <a:br>
              <a:rPr lang="en-GB" sz="3200" spc="5" dirty="0"/>
            </a:br>
            <a:br>
              <a:rPr lang="en-GB" sz="3200" spc="5" dirty="0"/>
            </a:br>
            <a:r>
              <a:rPr lang="en-GB" sz="2800" spc="5" dirty="0"/>
              <a:t>   </a:t>
            </a:r>
            <a:r>
              <a:rPr lang="en-IN" sz="2800" spc="5" dirty="0"/>
              <a:t> </a:t>
            </a:r>
            <a:r>
              <a:rPr lang="en-IN" sz="2800" b="0" spc="5" dirty="0"/>
              <a:t>Manager</a:t>
            </a:r>
            <a:br>
              <a:rPr lang="en-IN" sz="2800" b="0" spc="5" dirty="0"/>
            </a:br>
            <a:r>
              <a:rPr lang="en-IN" sz="2800" b="0" spc="5" dirty="0"/>
              <a:t>    Employees </a:t>
            </a:r>
            <a:br>
              <a:rPr lang="en-IN" sz="2800" b="0" spc="5" dirty="0"/>
            </a:br>
            <a:r>
              <a:rPr lang="en-IN" sz="2800" b="0" spc="5" dirty="0"/>
              <a:t>    Employers </a:t>
            </a:r>
            <a:br>
              <a:rPr lang="en-IN" sz="2800" b="0" spc="5" dirty="0"/>
            </a:br>
            <a:r>
              <a:rPr lang="en-IN" sz="2800" b="0" spc="5" dirty="0"/>
              <a:t>    Shareholders </a:t>
            </a:r>
            <a:br>
              <a:rPr lang="en-IN" sz="2800" b="0" spc="5" dirty="0"/>
            </a:br>
            <a:r>
              <a:rPr lang="en-IN" sz="2800" b="0" spc="5"/>
              <a:t>    Industrial workers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A92846F-2189-2A45-80BD-830063A6C60C}"/>
              </a:ext>
            </a:extLst>
          </p:cNvPr>
          <p:cNvSpPr/>
          <p:nvPr/>
        </p:nvSpPr>
        <p:spPr>
          <a:xfrm>
            <a:off x="914400" y="25146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08FA1F5-1A2B-ED92-AB48-3A9340EEE512}"/>
              </a:ext>
            </a:extLst>
          </p:cNvPr>
          <p:cNvSpPr/>
          <p:nvPr/>
        </p:nvSpPr>
        <p:spPr>
          <a:xfrm>
            <a:off x="914400" y="2857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3EC6EB-089A-153D-D1F5-C2758CF3C6ED}"/>
              </a:ext>
            </a:extLst>
          </p:cNvPr>
          <p:cNvSpPr/>
          <p:nvPr/>
        </p:nvSpPr>
        <p:spPr>
          <a:xfrm>
            <a:off x="882446" y="3313832"/>
            <a:ext cx="205248" cy="2268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625B23-45E1-B845-BA96-B07EC25AB9DF}"/>
              </a:ext>
            </a:extLst>
          </p:cNvPr>
          <p:cNvSpPr/>
          <p:nvPr/>
        </p:nvSpPr>
        <p:spPr>
          <a:xfrm>
            <a:off x="876300" y="3770165"/>
            <a:ext cx="1905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067547-F69B-737F-C2EA-434DB99EBBB7}"/>
              </a:ext>
            </a:extLst>
          </p:cNvPr>
          <p:cNvSpPr/>
          <p:nvPr/>
        </p:nvSpPr>
        <p:spPr>
          <a:xfrm>
            <a:off x="876300" y="4161213"/>
            <a:ext cx="2052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392" y="668476"/>
            <a:ext cx="9763125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lang="en-IN" sz="3600"/>
            </a:br>
            <a:br>
              <a:rPr lang="en-IN" sz="3600"/>
            </a:br>
            <a:r>
              <a:rPr lang="en-IN" sz="3600"/>
              <a:t>                   </a:t>
            </a:r>
            <a:r>
              <a:rPr lang="en-IN" sz="2800" b="0"/>
              <a:t>Conditional formatting - missing </a:t>
            </a:r>
            <a:br>
              <a:rPr lang="en-IN" sz="2800" b="0"/>
            </a:br>
            <a:r>
              <a:rPr lang="en-IN" sz="2800" b="0"/>
              <a:t>                         Pivot tables - summary</a:t>
            </a:r>
            <a:br>
              <a:rPr lang="en-IN" sz="2800" b="0"/>
            </a:br>
            <a:r>
              <a:rPr lang="en-IN" sz="2800" b="0"/>
              <a:t>                         Charts – trend </a:t>
            </a:r>
            <a:br>
              <a:rPr lang="en-IN" sz="2800" b="0"/>
            </a:br>
            <a:r>
              <a:rPr lang="en-IN" sz="2800" b="0"/>
              <a:t>                         Filtering and Formula - performance</a:t>
            </a:r>
            <a:br>
              <a:rPr lang="en-IN" sz="2800" b="0"/>
            </a:br>
            <a:r>
              <a:rPr lang="en-IN" sz="2800" b="0"/>
              <a:t>                         Graph – data visualization  </a:t>
            </a:r>
            <a:br>
              <a:rPr lang="en-IN" sz="3600" b="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lstStyle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lang="en-IN" sz="4000" b="0"/>
              <a:t> </a:t>
            </a: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lang="en-IN" sz="4000" b="0">
                <a:latin typeface="+mn-lt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This analysis is created to track      the performance of the   employees, in order to provide promotions.      This analysis helps to increase the efficiency of employees  </vt:lpstr>
      <vt:lpstr>PROJECT OVERVIEW</vt:lpstr>
      <vt:lpstr>WHO ARE THE END USERS?       Manager     Employees      Employers      Shareholders      Industrial workers</vt:lpstr>
      <vt:lpstr>OUR SOLUTION AND ITS VALUE PROPOSITION                     Conditional formatting - missing                           Pivot tables - summary                          Charts – trend                           Filtering and Formula - performance                          Graph – data visualization       </vt:lpstr>
      <vt:lpstr>Dataset Description   Employee = Kaggle   26 – Features   9 -  Features   Employee id – numerical values   Name – text   Employee type   Performance level   Employee rating – numerical values </vt:lpstr>
      <vt:lpstr>THE "WOW" IN OUR SOLUTION</vt:lpstr>
      <vt:lpstr>PowerPoint Presentation</vt:lpstr>
      <vt:lpstr>Results</vt:lpstr>
      <vt:lpstr>Conclusion    the analysis of managerial performance is cast at a high level of abstraction; far less attention has been given to the sort of detailed, task-centered definition typical of simpler, more concrete jobs. This global focus is reflected in managerial appraisal instruments, which typically present very broad performance dimensions for evaluation.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Bharath Kumar P</cp:lastModifiedBy>
  <cp:revision>5</cp:revision>
  <dcterms:created xsi:type="dcterms:W3CDTF">2024-03-29T15:07:22Z</dcterms:created>
  <dcterms:modified xsi:type="dcterms:W3CDTF">2024-08-31T13:32:10Z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