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
  </p:notesMasterIdLst>
  <p:sldIdLst>
    <p:sldId id="256" r:id="rId2"/>
    <p:sldId id="260" r:id="rId3"/>
    <p:sldId id="268" r:id="rId4"/>
    <p:sldId id="269" r:id="rId5"/>
    <p:sldId id="270" r:id="rId6"/>
    <p:sldId id="271" r:id="rId7"/>
    <p:sldId id="272" r:id="rId8"/>
    <p:sldId id="273" r:id="rId9"/>
    <p:sldId id="262" r:id="rId10"/>
    <p:sldId id="263"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624" autoAdjust="0"/>
  </p:normalViewPr>
  <p:slideViewPr>
    <p:cSldViewPr>
      <p:cViewPr varScale="1">
        <p:scale>
          <a:sx n="81" d="100"/>
          <a:sy n="81" d="100"/>
        </p:scale>
        <p:origin x="-102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8E500-B865-4C30-94AE-5D63AFE5CC9B}" type="datetimeFigureOut">
              <a:rPr lang="en-US" smtClean="0"/>
              <a:pPr/>
              <a:t>1/8/2017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1C1BA4-CCA3-4EF7-85B0-3A419A6FB78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ctr"/>
            <a:endParaRPr lang="en-IN" dirty="0"/>
          </a:p>
        </p:txBody>
      </p:sp>
      <p:sp>
        <p:nvSpPr>
          <p:cNvPr id="4" name="Slide Number Placeholder 3"/>
          <p:cNvSpPr>
            <a:spLocks noGrp="1"/>
          </p:cNvSpPr>
          <p:nvPr>
            <p:ph type="sldNum" sz="quarter" idx="10"/>
          </p:nvPr>
        </p:nvSpPr>
        <p:spPr/>
        <p:txBody>
          <a:bodyPr/>
          <a:lstStyle/>
          <a:p>
            <a:fld id="{611C1BA4-CCA3-4EF7-85B0-3A419A6FB78B}"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F719FB79-6813-4512-96C2-438629486C2B}" type="datetimeFigureOut">
              <a:rPr lang="en-US" smtClean="0"/>
              <a:pPr/>
              <a:t>1/8/2017</a:t>
            </a:fld>
            <a:endParaRPr lang="en-IN"/>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77A709B-39F2-4697-8FB6-6BF7E4003EE5}" type="slidenum">
              <a:rPr lang="en-IN" smtClean="0"/>
              <a:pPr/>
              <a:t>‹#›</a:t>
            </a:fld>
            <a:endParaRPr lang="en-IN"/>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719FB79-6813-4512-96C2-438629486C2B}" type="datetimeFigureOut">
              <a:rPr lang="en-US" smtClean="0"/>
              <a:pPr/>
              <a:t>1/8/2017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77A709B-39F2-4697-8FB6-6BF7E4003EE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719FB79-6813-4512-96C2-438629486C2B}" type="datetimeFigureOut">
              <a:rPr lang="en-US" smtClean="0"/>
              <a:pPr/>
              <a:t>1/8/2017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77A709B-39F2-4697-8FB6-6BF7E4003EE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719FB79-6813-4512-96C2-438629486C2B}" type="datetimeFigureOut">
              <a:rPr lang="en-US" smtClean="0"/>
              <a:pPr/>
              <a:t>1/8/2017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77A709B-39F2-4697-8FB6-6BF7E4003EE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F719FB79-6813-4512-96C2-438629486C2B}" type="datetimeFigureOut">
              <a:rPr lang="en-US" smtClean="0"/>
              <a:pPr/>
              <a:t>1/8/2017</a:t>
            </a:fld>
            <a:endParaRPr lang="en-IN"/>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77A709B-39F2-4697-8FB6-6BF7E4003EE5}" type="slidenum">
              <a:rPr lang="en-IN" smtClean="0"/>
              <a:pPr/>
              <a:t>‹#›</a:t>
            </a:fld>
            <a:endParaRPr lang="en-IN"/>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719FB79-6813-4512-96C2-438629486C2B}" type="datetimeFigureOut">
              <a:rPr lang="en-US" smtClean="0"/>
              <a:pPr/>
              <a:t>1/8/2017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a:xfrm>
            <a:off x="8641080" y="6514568"/>
            <a:ext cx="464288" cy="274320"/>
          </a:xfrm>
        </p:spPr>
        <p:txBody>
          <a:bodyPr/>
          <a:lstStyle>
            <a:extLst/>
          </a:lstStyle>
          <a:p>
            <a:fld id="{977A709B-39F2-4697-8FB6-6BF7E4003EE5}" type="slidenum">
              <a:rPr lang="en-IN" smtClean="0"/>
              <a:pPr/>
              <a:t>‹#›</a:t>
            </a:fld>
            <a:endParaRPr lang="en-IN"/>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719FB79-6813-4512-96C2-438629486C2B}" type="datetimeFigureOut">
              <a:rPr lang="en-US" smtClean="0"/>
              <a:pPr/>
              <a:t>1/8/2017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a:xfrm>
            <a:off x="8641080" y="6514568"/>
            <a:ext cx="464288" cy="274320"/>
          </a:xfrm>
        </p:spPr>
        <p:txBody>
          <a:bodyPr/>
          <a:lstStyle>
            <a:extLst/>
          </a:lstStyle>
          <a:p>
            <a:fld id="{977A709B-39F2-4697-8FB6-6BF7E4003EE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719FB79-6813-4512-96C2-438629486C2B}" type="datetimeFigureOut">
              <a:rPr lang="en-US" smtClean="0"/>
              <a:pPr/>
              <a:t>1/8/2017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77A709B-39F2-4697-8FB6-6BF7E4003EE5}" type="slidenum">
              <a:rPr lang="en-IN" smtClean="0"/>
              <a:pPr/>
              <a:t>‹#›</a:t>
            </a:fld>
            <a:endParaRPr lang="en-IN"/>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719FB79-6813-4512-96C2-438629486C2B}" type="datetimeFigureOut">
              <a:rPr lang="en-US" smtClean="0"/>
              <a:pPr/>
              <a:t>1/8/2017</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77A709B-39F2-4697-8FB6-6BF7E4003EE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F719FB79-6813-4512-96C2-438629486C2B}" type="datetimeFigureOut">
              <a:rPr lang="en-US" smtClean="0"/>
              <a:pPr/>
              <a:t>1/8/2017</a:t>
            </a:fld>
            <a:endParaRPr lang="en-IN"/>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77A709B-39F2-4697-8FB6-6BF7E4003EE5}" type="slidenum">
              <a:rPr lang="en-IN" smtClean="0"/>
              <a:pPr/>
              <a:t>‹#›</a:t>
            </a:fld>
            <a:endParaRPr lang="en-IN"/>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F719FB79-6813-4512-96C2-438629486C2B}" type="datetimeFigureOut">
              <a:rPr lang="en-US" smtClean="0"/>
              <a:pPr/>
              <a:t>1/8/2017</a:t>
            </a:fld>
            <a:endParaRPr lang="en-IN"/>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77A709B-39F2-4697-8FB6-6BF7E4003EE5}" type="slidenum">
              <a:rPr lang="en-IN" smtClean="0"/>
              <a:pPr/>
              <a:t>‹#›</a:t>
            </a:fld>
            <a:endParaRPr lang="en-IN"/>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IN"/>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F719FB79-6813-4512-96C2-438629486C2B}" type="datetimeFigureOut">
              <a:rPr lang="en-US" smtClean="0"/>
              <a:pPr/>
              <a:t>1/8/2017</a:t>
            </a:fld>
            <a:endParaRPr lang="en-IN"/>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977A709B-39F2-4697-8FB6-6BF7E4003EE5}" type="slidenum">
              <a:rPr lang="en-IN" smtClean="0"/>
              <a:pPr/>
              <a:t>‹#›</a:t>
            </a:fld>
            <a:endParaRPr lang="en-IN"/>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Automated unified system for LPG</a:t>
            </a:r>
            <a:endParaRPr lang="en-IN" dirty="0"/>
          </a:p>
        </p:txBody>
      </p:sp>
      <p:sp>
        <p:nvSpPr>
          <p:cNvPr id="3" name="Subtitle 2"/>
          <p:cNvSpPr>
            <a:spLocks noGrp="1"/>
          </p:cNvSpPr>
          <p:nvPr>
            <p:ph type="subTitle" idx="1"/>
          </p:nvPr>
        </p:nvSpPr>
        <p:spPr>
          <a:xfrm>
            <a:off x="2133600" y="2819400"/>
            <a:ext cx="6653242" cy="3752872"/>
          </a:xfrm>
        </p:spPr>
        <p:txBody>
          <a:bodyPr>
            <a:normAutofit/>
          </a:bodyPr>
          <a:lstStyle/>
          <a:p>
            <a:r>
              <a:rPr lang="en-IN" dirty="0" smtClean="0"/>
              <a:t>By</a:t>
            </a:r>
          </a:p>
          <a:p>
            <a:r>
              <a:rPr lang="en-IN" dirty="0" smtClean="0"/>
              <a:t>GOKULA KAVEEYA S.</a:t>
            </a:r>
          </a:p>
          <a:p>
            <a:r>
              <a:rPr lang="en-IN" dirty="0" smtClean="0"/>
              <a:t>GOMATHI S. </a:t>
            </a:r>
          </a:p>
          <a:p>
            <a:r>
              <a:rPr lang="en-IN" dirty="0" smtClean="0"/>
              <a:t>KAVIPRIYA K.</a:t>
            </a:r>
          </a:p>
          <a:p>
            <a:r>
              <a:rPr lang="en-IN" dirty="0" smtClean="0"/>
              <a:t>PROJECT GUIDE-KALAISELVI A.</a:t>
            </a:r>
          </a:p>
          <a:p>
            <a:r>
              <a:rPr lang="en-IN" dirty="0" smtClean="0"/>
              <a:t>BATCH NO 9   </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7543824" cy="1246638"/>
          </a:xfrm>
        </p:spPr>
        <p:txBody>
          <a:bodyPr>
            <a:normAutofit/>
          </a:bodyPr>
          <a:lstStyle/>
          <a:p>
            <a:r>
              <a:rPr lang="en-IN" b="1" dirty="0" smtClean="0">
                <a:latin typeface="Times New Roman" pitchFamily="18" charset="0"/>
                <a:cs typeface="Times New Roman" pitchFamily="18" charset="0"/>
              </a:rPr>
              <a:t>Gas Leakage detection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None/>
            </a:pPr>
            <a:r>
              <a:rPr lang="en-IN" sz="2400" dirty="0" smtClean="0">
                <a:latin typeface="Times New Roman" pitchFamily="18" charset="0"/>
                <a:cs typeface="Times New Roman" pitchFamily="18" charset="0"/>
              </a:rPr>
              <a:t>    The leakage of gas is detected through the leakage sensor (MQ5) and the alert is sent to the users mobile number this system provides the home security. The Raspberry pi kit is used as the controller connected to the Sensor</a:t>
            </a:r>
            <a:r>
              <a:rPr lang="en-IN" sz="28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which detects about the leakage of the gas through specific units(</a:t>
            </a:r>
            <a:r>
              <a:rPr lang="en-IN" sz="2400" dirty="0" err="1" smtClean="0">
                <a:latin typeface="Times New Roman" pitchFamily="18" charset="0"/>
                <a:cs typeface="Times New Roman" pitchFamily="18" charset="0"/>
              </a:rPr>
              <a:t>ppm</a:t>
            </a:r>
            <a:r>
              <a:rPr lang="en-IN" sz="2400" dirty="0" smtClean="0">
                <a:latin typeface="Times New Roman" pitchFamily="18" charset="0"/>
                <a:cs typeface="Times New Roman" pitchFamily="18" charset="0"/>
              </a:rPr>
              <a:t>)</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dirty="0" smtClean="0"/>
              <a:t>Block diagram for module 1</a:t>
            </a:r>
            <a:endParaRPr lang="en-IN" dirty="0"/>
          </a:p>
        </p:txBody>
      </p:sp>
      <p:pic>
        <p:nvPicPr>
          <p:cNvPr id="7" name="Content Placeholder 6" descr="ppt dia.png"/>
          <p:cNvPicPr>
            <a:picLocks noGrp="1" noChangeAspect="1"/>
          </p:cNvPicPr>
          <p:nvPr>
            <p:ph idx="1"/>
          </p:nvPr>
        </p:nvPicPr>
        <p:blipFill>
          <a:blip r:embed="rId2"/>
          <a:stretch>
            <a:fillRect/>
          </a:stretch>
        </p:blipFill>
        <p:spPr>
          <a:xfrm>
            <a:off x="928662" y="1857364"/>
            <a:ext cx="7096718" cy="3929094"/>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sz="4900" b="1" dirty="0" smtClean="0">
                <a:latin typeface="Times New Roman" pitchFamily="18" charset="0"/>
                <a:cs typeface="Times New Roman" pitchFamily="18" charset="0"/>
              </a:rPr>
              <a:t/>
            </a:r>
            <a:br>
              <a:rPr lang="en-IN" sz="4900" b="1" dirty="0" smtClean="0">
                <a:latin typeface="Times New Roman" pitchFamily="18" charset="0"/>
                <a:cs typeface="Times New Roman" pitchFamily="18" charset="0"/>
              </a:rPr>
            </a:br>
            <a:r>
              <a:rPr lang="en-IN" sz="4900" b="1" dirty="0" smtClean="0">
                <a:latin typeface="Times New Roman" pitchFamily="18" charset="0"/>
                <a:cs typeface="Times New Roman" pitchFamily="18" charset="0"/>
              </a:rPr>
              <a:t>Abstract</a:t>
            </a:r>
            <a:endParaRPr lang="en-IN" sz="49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IN" sz="2400" dirty="0" smtClean="0">
                <a:latin typeface="Times New Roman" pitchFamily="18" charset="0"/>
                <a:cs typeface="Times New Roman" pitchFamily="18" charset="0"/>
              </a:rPr>
              <a:t>   Gas leakage is a major problem with industrial sector, residential premises etc. One of the preventive methods to stop accident associated with the gas leakage is to install a gas leakage detection kit at vulnerable places. The aim of this project is to present such a design that can automatically detect, alert gas leakage and measure the amount of the gas present in the cylinder and intimate the user when the gas level goes low by using Raspberry pi</a:t>
            </a:r>
            <a:endParaRPr lang="en-IN"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3757610" cy="1246638"/>
          </a:xfrm>
        </p:spPr>
        <p:txBody>
          <a:bodyPr>
            <a:normAutofit fontScale="90000"/>
          </a:bodyPr>
          <a:lstStyle/>
          <a:p>
            <a:r>
              <a:rPr lang="en-IN" b="1" dirty="0" smtClean="0">
                <a:latin typeface="Times New Roman" pitchFamily="18" charset="0"/>
                <a:cs typeface="Times New Roman" pitchFamily="18" charset="0"/>
              </a:rPr>
              <a:t>Existing system</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571472" y="1571612"/>
            <a:ext cx="8229600" cy="4525963"/>
          </a:xfrm>
        </p:spPr>
        <p:txBody>
          <a:bodyPr>
            <a:normAutofit/>
          </a:bodyPr>
          <a:lstStyle/>
          <a:p>
            <a:pPr algn="just">
              <a:buNone/>
            </a:pPr>
            <a:r>
              <a:rPr lang="en-IN" sz="2400" dirty="0" smtClean="0">
                <a:latin typeface="Times New Roman" pitchFamily="18" charset="0"/>
                <a:cs typeface="Times New Roman" pitchFamily="18" charset="0"/>
              </a:rPr>
              <a:t>    Booking is the little time consuming process and it requires some knowledge about the messaging and internet, its difficult task for the Uneducated people and time consuming for busy schedule people. And users will not be able to guess the level of the gas. So booking was not within time.</a:t>
            </a:r>
          </a:p>
          <a:p>
            <a:pPr algn="just">
              <a:buNone/>
            </a:pPr>
            <a:r>
              <a:rPr lang="en-IN" sz="2400" dirty="0" smtClean="0">
                <a:latin typeface="Times New Roman" pitchFamily="18" charset="0"/>
                <a:cs typeface="Times New Roman" pitchFamily="18" charset="0"/>
              </a:rPr>
              <a:t>    The system  also involves in measuring the amount of gas and detecting whether there is any leakage in the gas, alerts the user through SMS with the use of microcontroller and sensors.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3971924" cy="1246638"/>
          </a:xfrm>
        </p:spPr>
        <p:txBody>
          <a:bodyPr>
            <a:normAutofit fontScale="90000"/>
          </a:bodyPr>
          <a:lstStyle/>
          <a:p>
            <a:r>
              <a:rPr lang="en-IN" b="1" dirty="0" smtClean="0">
                <a:latin typeface="Times New Roman" pitchFamily="18" charset="0"/>
                <a:cs typeface="Times New Roman" pitchFamily="18" charset="0"/>
              </a:rPr>
              <a:t>Proposed system</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itchFamily="18" charset="0"/>
                <a:cs typeface="Times New Roman" pitchFamily="18" charset="0"/>
              </a:rPr>
              <a:t>LPG gas leakage detection is done with the use of sensor ,Raspberry pi as controller and also the detection of weight in a regular basis and intimating the user about the status of amount of the gas.</a:t>
            </a:r>
          </a:p>
          <a:p>
            <a:r>
              <a:rPr lang="en-IN" sz="2400" dirty="0" smtClean="0">
                <a:latin typeface="Times New Roman" pitchFamily="18" charset="0"/>
                <a:cs typeface="Times New Roman" pitchFamily="18" charset="0"/>
              </a:rPr>
              <a:t>This system aims at integrating the leakage detection and amount of gas detection in cost efficient manner.</a:t>
            </a:r>
            <a:endParaRPr lang="en-IN"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3400420" cy="1103762"/>
          </a:xfrm>
        </p:spPr>
        <p:txBody>
          <a:bodyPr/>
          <a:lstStyle/>
          <a:p>
            <a:r>
              <a:rPr lang="en-IN" b="1" dirty="0" smtClean="0">
                <a:latin typeface="Times New Roman" pitchFamily="18" charset="0"/>
                <a:cs typeface="Times New Roman" pitchFamily="18" charset="0"/>
              </a:rPr>
              <a:t>Advantages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itchFamily="18" charset="0"/>
                <a:cs typeface="Times New Roman" pitchFamily="18" charset="0"/>
              </a:rPr>
              <a:t>This system has the major advantage of alerting the user, if  any leakage is detected as well as the status of the amount of gas whether the level of gas is low.</a:t>
            </a:r>
          </a:p>
          <a:p>
            <a:r>
              <a:rPr lang="en-IN" sz="2400" dirty="0" smtClean="0">
                <a:latin typeface="Times New Roman" pitchFamily="18" charset="0"/>
                <a:cs typeface="Times New Roman" pitchFamily="18" charset="0"/>
              </a:rPr>
              <a:t>Cost efficient</a:t>
            </a:r>
          </a:p>
          <a:p>
            <a:r>
              <a:rPr lang="en-IN" sz="2400" dirty="0" smtClean="0">
                <a:latin typeface="Times New Roman" pitchFamily="18" charset="0"/>
                <a:cs typeface="Times New Roman" pitchFamily="18" charset="0"/>
              </a:rPr>
              <a:t>Supports additional module for measuring the amount of gas.</a:t>
            </a:r>
            <a:endParaRPr lang="en-IN" sz="2400" dirty="0">
              <a:latin typeface="Times New Roman" pitchFamily="18" charset="0"/>
              <a:cs typeface="Times New Roman" pitchFamily="18" charset="0"/>
            </a:endParaRPr>
          </a:p>
          <a:p>
            <a:pPr>
              <a:buNone/>
            </a:pPr>
            <a:endParaRPr lang="en-IN" sz="2400"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7829576" cy="1103762"/>
          </a:xfrm>
        </p:spPr>
        <p:txBody>
          <a:bodyPr/>
          <a:lstStyle/>
          <a:p>
            <a:r>
              <a:rPr lang="en-IN" b="1" dirty="0" smtClean="0">
                <a:latin typeface="Times New Roman" pitchFamily="18" charset="0"/>
                <a:cs typeface="Times New Roman" pitchFamily="18" charset="0"/>
              </a:rPr>
              <a:t>Hardware requirements </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itchFamily="18" charset="0"/>
                <a:cs typeface="Times New Roman" pitchFamily="18" charset="0"/>
              </a:rPr>
              <a:t>Raspberry </a:t>
            </a:r>
            <a:r>
              <a:rPr lang="en-IN" sz="2400" dirty="0" smtClean="0">
                <a:latin typeface="Times New Roman" pitchFamily="18" charset="0"/>
                <a:cs typeface="Times New Roman" pitchFamily="18" charset="0"/>
              </a:rPr>
              <a:t>pi</a:t>
            </a:r>
          </a:p>
          <a:p>
            <a:r>
              <a:rPr lang="en-IN" sz="2400" dirty="0" err="1" smtClean="0">
                <a:latin typeface="Times New Roman" pitchFamily="18" charset="0"/>
                <a:cs typeface="Times New Roman" pitchFamily="18" charset="0"/>
              </a:rPr>
              <a:t>Audriono</a:t>
            </a:r>
            <a:r>
              <a:rPr lang="en-IN" sz="2400" dirty="0" smtClean="0">
                <a:latin typeface="Times New Roman" pitchFamily="18" charset="0"/>
                <a:cs typeface="Times New Roman" pitchFamily="18" charset="0"/>
              </a:rPr>
              <a:t> UNO</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GSM</a:t>
            </a:r>
          </a:p>
          <a:p>
            <a:r>
              <a:rPr lang="en-IN" sz="2400" dirty="0" smtClean="0">
                <a:latin typeface="Times New Roman" pitchFamily="18" charset="0"/>
                <a:cs typeface="Times New Roman" pitchFamily="18" charset="0"/>
              </a:rPr>
              <a:t>Breadboard</a:t>
            </a:r>
          </a:p>
          <a:p>
            <a:r>
              <a:rPr lang="en-IN" sz="2400" dirty="0" smtClean="0">
                <a:latin typeface="Times New Roman" pitchFamily="18" charset="0"/>
                <a:cs typeface="Times New Roman" pitchFamily="18" charset="0"/>
              </a:rPr>
              <a:t>Sensor-MQ5( LPG sensor)</a:t>
            </a:r>
          </a:p>
          <a:p>
            <a:r>
              <a:rPr lang="en-IN" sz="2400" dirty="0" smtClean="0">
                <a:latin typeface="Times New Roman" pitchFamily="18" charset="0"/>
                <a:cs typeface="Times New Roman" pitchFamily="18" charset="0"/>
              </a:rPr>
              <a:t>Load cell</a:t>
            </a:r>
          </a:p>
          <a:p>
            <a:r>
              <a:rPr lang="en-IN" sz="2400" dirty="0" err="1" smtClean="0">
                <a:latin typeface="Times New Roman" pitchFamily="18" charset="0"/>
                <a:cs typeface="Times New Roman" pitchFamily="18" charset="0"/>
              </a:rPr>
              <a:t>Wifi</a:t>
            </a:r>
            <a:r>
              <a:rPr lang="en-IN" sz="2400" dirty="0" smtClean="0">
                <a:latin typeface="Times New Roman" pitchFamily="18" charset="0"/>
                <a:cs typeface="Times New Roman" pitchFamily="18" charset="0"/>
              </a:rPr>
              <a:t> dongle </a:t>
            </a:r>
          </a:p>
          <a:p>
            <a:r>
              <a:rPr lang="en-IN" sz="2400" dirty="0" smtClean="0">
                <a:latin typeface="Times New Roman" pitchFamily="18" charset="0"/>
                <a:cs typeface="Times New Roman" pitchFamily="18" charset="0"/>
              </a:rPr>
              <a:t>LEDs</a:t>
            </a:r>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7472386" cy="1175200"/>
          </a:xfrm>
        </p:spPr>
        <p:txBody>
          <a:bodyPr>
            <a:normAutofit/>
          </a:bodyPr>
          <a:lstStyle/>
          <a:p>
            <a:r>
              <a:rPr lang="en-IN" b="1" dirty="0" smtClean="0">
                <a:latin typeface="Times New Roman" pitchFamily="18" charset="0"/>
                <a:cs typeface="Times New Roman" pitchFamily="18" charset="0"/>
              </a:rPr>
              <a:t>Software Requirements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itchFamily="18" charset="0"/>
                <a:cs typeface="Times New Roman" pitchFamily="18" charset="0"/>
              </a:rPr>
              <a:t>Software :  </a:t>
            </a:r>
            <a:r>
              <a:rPr lang="en-IN" sz="2400" dirty="0" err="1" smtClean="0">
                <a:latin typeface="Times New Roman" pitchFamily="18" charset="0"/>
                <a:cs typeface="Times New Roman" pitchFamily="18" charset="0"/>
              </a:rPr>
              <a:t>Arduino</a:t>
            </a:r>
            <a:r>
              <a:rPr lang="en-IN" sz="2400" dirty="0" smtClean="0">
                <a:latin typeface="Times New Roman" pitchFamily="18" charset="0"/>
                <a:cs typeface="Times New Roman" pitchFamily="18" charset="0"/>
              </a:rPr>
              <a:t> 1.6.7</a:t>
            </a:r>
          </a:p>
          <a:p>
            <a:r>
              <a:rPr lang="en-IN" sz="2400" dirty="0" smtClean="0">
                <a:latin typeface="Times New Roman" pitchFamily="18" charset="0"/>
                <a:cs typeface="Times New Roman" pitchFamily="18" charset="0"/>
              </a:rPr>
              <a:t>Database :  My </a:t>
            </a:r>
            <a:r>
              <a:rPr lang="en-IN" sz="2400" dirty="0" err="1" smtClean="0">
                <a:latin typeface="Times New Roman" pitchFamily="18" charset="0"/>
                <a:cs typeface="Times New Roman" pitchFamily="18" charset="0"/>
              </a:rPr>
              <a:t>sql</a:t>
            </a:r>
            <a:endParaRPr lang="en-IN" sz="2400" dirty="0" smtClean="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7400948" cy="1103762"/>
          </a:xfrm>
        </p:spPr>
        <p:txBody>
          <a:bodyPr>
            <a:normAutofit/>
          </a:bodyPr>
          <a:lstStyle/>
          <a:p>
            <a:r>
              <a:rPr lang="en-IN" sz="4400" b="1" dirty="0" err="1" smtClean="0">
                <a:latin typeface="Times New Roman" pitchFamily="18" charset="0"/>
                <a:cs typeface="Times New Roman" pitchFamily="18" charset="0"/>
              </a:rPr>
              <a:t>Architechtural</a:t>
            </a:r>
            <a:r>
              <a:rPr lang="en-IN" sz="4400" b="1" dirty="0" smtClean="0">
                <a:latin typeface="Times New Roman" pitchFamily="18" charset="0"/>
                <a:cs typeface="Times New Roman" pitchFamily="18" charset="0"/>
              </a:rPr>
              <a:t> diagram</a:t>
            </a:r>
            <a:endParaRPr lang="en-IN" sz="4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46236"/>
            <a:ext cx="8115328" cy="4926035"/>
          </a:xfrm>
        </p:spPr>
        <p:txBody>
          <a:bodyPr/>
          <a:lstStyle/>
          <a:p>
            <a:r>
              <a:rPr lang="en-IN" dirty="0" smtClean="0"/>
              <a:t>Overview of the system</a:t>
            </a:r>
            <a:endParaRPr lang="en-IN" dirty="0"/>
          </a:p>
        </p:txBody>
      </p:sp>
      <p:sp>
        <p:nvSpPr>
          <p:cNvPr id="14" name="Rectangle 13"/>
          <p:cNvSpPr/>
          <p:nvPr/>
        </p:nvSpPr>
        <p:spPr>
          <a:xfrm>
            <a:off x="3714744" y="2285992"/>
            <a:ext cx="1428760" cy="21288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Raspberry pi</a:t>
            </a:r>
            <a:endParaRPr lang="en-IN" dirty="0"/>
          </a:p>
        </p:txBody>
      </p:sp>
      <p:sp>
        <p:nvSpPr>
          <p:cNvPr id="15" name="Rectangle 14"/>
          <p:cNvSpPr/>
          <p:nvPr/>
        </p:nvSpPr>
        <p:spPr>
          <a:xfrm>
            <a:off x="714348" y="2357430"/>
            <a:ext cx="914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MQ5</a:t>
            </a:r>
            <a:endParaRPr lang="en-IN" dirty="0"/>
          </a:p>
        </p:txBody>
      </p:sp>
      <p:sp>
        <p:nvSpPr>
          <p:cNvPr id="17" name="Rounded Rectangle 16"/>
          <p:cNvSpPr/>
          <p:nvPr/>
        </p:nvSpPr>
        <p:spPr>
          <a:xfrm>
            <a:off x="3428992" y="5143512"/>
            <a:ext cx="2000264" cy="12144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SERVER</a:t>
            </a:r>
            <a:endParaRPr lang="en-IN" dirty="0"/>
          </a:p>
        </p:txBody>
      </p:sp>
      <p:sp>
        <p:nvSpPr>
          <p:cNvPr id="18" name="Oval 17"/>
          <p:cNvSpPr/>
          <p:nvPr/>
        </p:nvSpPr>
        <p:spPr>
          <a:xfrm>
            <a:off x="6072198" y="4071942"/>
            <a:ext cx="1557342" cy="141446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USER</a:t>
            </a:r>
            <a:endParaRPr lang="en-IN" dirty="0"/>
          </a:p>
        </p:txBody>
      </p:sp>
      <p:sp>
        <p:nvSpPr>
          <p:cNvPr id="19" name="Rectangle 18"/>
          <p:cNvSpPr/>
          <p:nvPr/>
        </p:nvSpPr>
        <p:spPr>
          <a:xfrm>
            <a:off x="1785918" y="3286124"/>
            <a:ext cx="1214446" cy="1000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LOAD CELL</a:t>
            </a:r>
            <a:endParaRPr lang="en-IN" dirty="0"/>
          </a:p>
        </p:txBody>
      </p:sp>
      <p:cxnSp>
        <p:nvCxnSpPr>
          <p:cNvPr id="21" name="Straight Arrow Connector 20"/>
          <p:cNvCxnSpPr>
            <a:stCxn id="15" idx="3"/>
          </p:cNvCxnSpPr>
          <p:nvPr/>
        </p:nvCxnSpPr>
        <p:spPr>
          <a:xfrm>
            <a:off x="1628748" y="2814630"/>
            <a:ext cx="2014558" cy="114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3"/>
          </p:cNvCxnSpPr>
          <p:nvPr/>
        </p:nvCxnSpPr>
        <p:spPr>
          <a:xfrm flipV="1">
            <a:off x="3000364" y="3429000"/>
            <a:ext cx="500066"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2"/>
            <a:endCxn id="17" idx="0"/>
          </p:cNvCxnSpPr>
          <p:nvPr/>
        </p:nvCxnSpPr>
        <p:spPr>
          <a:xfrm rot="5400000">
            <a:off x="4064787" y="4779175"/>
            <a:ext cx="7286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286512" y="2428868"/>
            <a:ext cx="914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GSM</a:t>
            </a:r>
            <a:endParaRPr lang="en-IN" dirty="0"/>
          </a:p>
        </p:txBody>
      </p:sp>
      <p:cxnSp>
        <p:nvCxnSpPr>
          <p:cNvPr id="32" name="Straight Arrow Connector 31"/>
          <p:cNvCxnSpPr/>
          <p:nvPr/>
        </p:nvCxnSpPr>
        <p:spPr>
          <a:xfrm>
            <a:off x="5286380" y="3000372"/>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6393669" y="3821909"/>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6200000" flipV="1">
            <a:off x="4393405" y="4750603"/>
            <a:ext cx="714380"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5757874" cy="1175200"/>
          </a:xfrm>
        </p:spPr>
        <p:txBody>
          <a:bodyPr>
            <a:normAutofit/>
          </a:bodyPr>
          <a:lstStyle/>
          <a:p>
            <a:r>
              <a:rPr lang="en-IN" b="1" dirty="0" smtClean="0">
                <a:latin typeface="Times New Roman" pitchFamily="18" charset="0"/>
                <a:cs typeface="Times New Roman" pitchFamily="18" charset="0"/>
              </a:rPr>
              <a:t>Modules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sz="2400" dirty="0" smtClean="0">
                <a:latin typeface="Times New Roman" pitchFamily="18" charset="0"/>
                <a:cs typeface="Times New Roman" pitchFamily="18" charset="0"/>
              </a:rPr>
              <a:t>Gas leakage detection</a:t>
            </a:r>
          </a:p>
          <a:p>
            <a:r>
              <a:rPr lang="en-IN" sz="2400" dirty="0" smtClean="0">
                <a:latin typeface="Times New Roman" pitchFamily="18" charset="0"/>
                <a:cs typeface="Times New Roman" pitchFamily="18" charset="0"/>
              </a:rPr>
              <a:t> Notifications to </a:t>
            </a:r>
            <a:r>
              <a:rPr lang="en-IN" sz="2400" dirty="0" smtClean="0">
                <a:latin typeface="Times New Roman" pitchFamily="18" charset="0"/>
                <a:cs typeface="Times New Roman" pitchFamily="18" charset="0"/>
              </a:rPr>
              <a:t>the </a:t>
            </a:r>
            <a:r>
              <a:rPr lang="en-IN" sz="2400" dirty="0" smtClean="0">
                <a:latin typeface="Times New Roman" pitchFamily="18" charset="0"/>
                <a:cs typeface="Times New Roman" pitchFamily="18" charset="0"/>
              </a:rPr>
              <a:t>user</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Verification for Gas refill</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Auto gas booking</a:t>
            </a:r>
          </a:p>
          <a:p>
            <a:endParaRPr lang="en-IN" dirty="0" smtClean="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904</TotalTime>
  <Words>429</Words>
  <Application>Microsoft Office PowerPoint</Application>
  <PresentationFormat>On-screen Show (4:3)</PresentationFormat>
  <Paragraphs>58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Foundry</vt:lpstr>
      <vt:lpstr>Automated unified system for LPG</vt:lpstr>
      <vt:lpstr> Abstract</vt:lpstr>
      <vt:lpstr>Existing system</vt:lpstr>
      <vt:lpstr>Proposed system</vt:lpstr>
      <vt:lpstr>Advantages</vt:lpstr>
      <vt:lpstr>Hardware requirements </vt:lpstr>
      <vt:lpstr>Software Requirements</vt:lpstr>
      <vt:lpstr>Architechtural diagram</vt:lpstr>
      <vt:lpstr>Modules</vt:lpstr>
      <vt:lpstr>Gas Leakage detection</vt:lpstr>
      <vt:lpstr>Block diagram for module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LPG LEAKAGE DETECTION THROUGH AUDINO</dc:title>
  <dc:creator>ADMIN</dc:creator>
  <cp:lastModifiedBy>ADMIN</cp:lastModifiedBy>
  <cp:revision>102</cp:revision>
  <dcterms:created xsi:type="dcterms:W3CDTF">2016-09-07T15:05:51Z</dcterms:created>
  <dcterms:modified xsi:type="dcterms:W3CDTF">2017-01-08T07:35:22Z</dcterms:modified>
</cp:coreProperties>
</file>