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53CC6-7435-B074-4482-89B183EBD23F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R. KAVIPRIYA</a:t>
            </a:r>
          </a:p>
          <a:p>
            <a:r>
              <a:rPr lang="en-US" sz="2400" dirty="0"/>
              <a:t>REGISTER NO: 122203523</a:t>
            </a:r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         :  SRI KANNIYAKA PARAMESHWARI ARTS AND SCIENCE        </a:t>
            </a:r>
          </a:p>
          <a:p>
            <a:r>
              <a:rPr lang="en-US" sz="2400" dirty="0"/>
              <a:t>COLLEGE FOR WOMEN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804026" cy="6027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lang="en-IN" sz="4800" b="1" spc="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Data collection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Download from </a:t>
            </a:r>
            <a:r>
              <a:rPr lang="en-IN" sz="2400" b="1" spc="5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kaggle</a:t>
            </a:r>
            <a:endParaRPr lang="en-IN" sz="2400" b="1" spc="5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identify the feature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Identify the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filter out the deleted Data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Evaluate the performance level of an employee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Summary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pivot tables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Graph Representation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780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6" y="1701583"/>
            <a:ext cx="5580063" cy="348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8779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shows the employee performance is consistent improving declining over the specific period.  Key performance indicators such as productivity, efficiency, quality, 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62128" cy="37022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4250" spc="10" dirty="0"/>
              <a:t>    </a:t>
            </a:r>
            <a:r>
              <a:rPr lang="en-IN" sz="2800" spc="10" dirty="0">
                <a:solidFill>
                  <a:srgbClr val="FF0000"/>
                </a:solidFill>
              </a:rPr>
              <a:t>Evaluate performance analysis is to calculate the performances of all departments employees identify the concern of areas which determine effectiveness</a:t>
            </a:r>
            <a:endParaRPr sz="2800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2860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overview provides a clear and structured outlines of the employees performance analysis ensuring that all stakeholders understand the project purpose, scope, and expected outcomes</a:t>
            </a:r>
          </a:p>
          <a:p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r>
              <a:rPr lang="en-IN" sz="3200" spc="5" dirty="0"/>
              <a:t>  </a:t>
            </a:r>
            <a:br>
              <a:rPr lang="en-IN" sz="3200" spc="5" dirty="0"/>
            </a:br>
            <a:r>
              <a:rPr lang="en-IN" sz="3200" spc="5" dirty="0"/>
              <a:t> </a:t>
            </a:r>
            <a:r>
              <a:rPr lang="en-IN" sz="3200" spc="5" dirty="0">
                <a:solidFill>
                  <a:schemeClr val="accent4">
                    <a:lumMod val="75000"/>
                  </a:schemeClr>
                </a:solidFill>
              </a:rPr>
              <a:t>The end users are the HR departments, head and managers, senior management and executives, employees, Board of directors</a:t>
            </a:r>
            <a:r>
              <a:rPr lang="en-IN" sz="3200" spc="5" dirty="0"/>
              <a:t>. 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5518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Conditional </a:t>
            </a:r>
            <a:b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formatting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:Missing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Filter     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Remove  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Formulas  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Identify performances                                                            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Pivot table   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Summary 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Graph   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Data visualization</a:t>
            </a:r>
            <a:br>
              <a:rPr lang="en-IN" sz="2400" dirty="0"/>
            </a:br>
            <a:r>
              <a:rPr lang="en-IN" sz="24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136339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dataset  -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Edunet</a:t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               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26 Features </a:t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                    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and Last Name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 date  </a:t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 unit              </a:t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Employment status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Employment type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score         </a:t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Gender                   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-Female and Male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rating    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level  -Numbers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IN" sz="4250" spc="20" dirty="0"/>
            </a:br>
            <a:r>
              <a:rPr lang="en-IN" sz="4250" spc="20" dirty="0"/>
              <a:t>Using formulas</a:t>
            </a:r>
            <a:br>
              <a:rPr lang="en-IN" sz="4250" spc="20" dirty="0"/>
            </a:br>
            <a:r>
              <a:rPr lang="en-IN" sz="4250" spc="20" dirty="0"/>
              <a:t>  </a:t>
            </a:r>
            <a:r>
              <a:rPr lang="en-IN" sz="1800" spc="20" dirty="0"/>
              <a:t>IFS(Z8&gt;=5,”VERY HIGH”,Z8&gt;=4,”HIGH”,Z8&gt;=3,”MED”,TRUE,”LOW”)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176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Evaluate performance analysis is to calculate the performances of all departments employees identify the concern of areas which determine effectiveness</vt:lpstr>
      <vt:lpstr>PROJECT OVERVIEW</vt:lpstr>
      <vt:lpstr>WHO ARE THE END USERS?     The end users are the HR departments, head and managers, senior management and executives, employees, Board of directors. </vt:lpstr>
      <vt:lpstr>OUR SOLUTION AND ITS VALUE PROPOSITION</vt:lpstr>
      <vt:lpstr>Dataset Description</vt:lpstr>
      <vt:lpstr>THE "WOW" IN OUR SOLUTION Using formulas   IFS(Z8&gt;=5,”VERY HIGH”,Z8&gt;=4,”HIGH”,Z8&gt;=3,”MED”,TRUE,”LOW”)</vt:lpstr>
      <vt:lpstr>PowerPoint Presentation</vt:lpstr>
      <vt:lpstr>RESULTS</vt:lpstr>
      <vt:lpstr>Conclusion  The analysis shows the employee performance is consistent improving declining over the specific period.  Key performance indicators such as productivity, efficiency, quality, etc…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Shiksha Sharma.s</cp:lastModifiedBy>
  <cp:revision>20</cp:revision>
  <dcterms:created xsi:type="dcterms:W3CDTF">2024-03-29T15:07:22Z</dcterms:created>
  <dcterms:modified xsi:type="dcterms:W3CDTF">2024-08-30T10:19:59Z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