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Kavi</a:t>
            </a:r>
            <a:r>
              <a:rPr sz="2400" lang="en-US"/>
              <a:t>t</a:t>
            </a:r>
            <a:r>
              <a:rPr sz="2400" lang="en-US"/>
              <a:t>ha </a:t>
            </a:r>
            <a:r>
              <a:rPr sz="2400" lang="en-US"/>
              <a:t>.</a:t>
            </a:r>
            <a:r>
              <a:rPr sz="2400" lang="en-US"/>
              <a:t>D</a:t>
            </a:r>
            <a:endParaRPr dirty="0" sz="2400" lang="en-US"/>
          </a:p>
          <a:p>
            <a:r>
              <a:rPr dirty="0" sz="2400" lang="en-US"/>
              <a:t>REGISTER NO</a:t>
            </a:r>
            <a:r>
              <a:rPr dirty="0" sz="2400" lang="en-US"/>
              <a:t>:</a:t>
            </a:r>
            <a:r>
              <a:rPr dirty="0" sz="2400" lang="en-US"/>
              <a:t>C</a:t>
            </a:r>
            <a:r>
              <a:rPr dirty="0" sz="2400" lang="en-US"/>
              <a:t>7</a:t>
            </a:r>
            <a:r>
              <a:rPr dirty="0" sz="2400" lang="en-US"/>
              <a:t>D</a:t>
            </a:r>
            <a:r>
              <a:rPr dirty="0" sz="2400" lang="en-US"/>
              <a:t>8</a:t>
            </a:r>
            <a:r>
              <a:rPr dirty="0" sz="2400" lang="en-US"/>
              <a:t>A</a:t>
            </a:r>
            <a:r>
              <a:rPr dirty="0" sz="2400" lang="en-US"/>
              <a:t>6</a:t>
            </a:r>
            <a:r>
              <a:rPr dirty="0" sz="2400" lang="en-US"/>
              <a:t>0</a:t>
            </a:r>
            <a:r>
              <a:rPr dirty="0" sz="2400" lang="en-US"/>
              <a:t>1</a:t>
            </a:r>
            <a:r>
              <a:rPr dirty="0" sz="2400" lang="en-US"/>
              <a:t>3</a:t>
            </a:r>
            <a:r>
              <a:rPr dirty="0" sz="2400" lang="en-US"/>
              <a:t>3</a:t>
            </a:r>
            <a:r>
              <a:rPr dirty="0" sz="2400" lang="en-US"/>
              <a:t>E</a:t>
            </a:r>
            <a:r>
              <a:rPr dirty="0" sz="2400" lang="en-US"/>
              <a:t>1</a:t>
            </a:r>
            <a:r>
              <a:rPr dirty="0" sz="2400" lang="en-US"/>
              <a:t>F</a:t>
            </a:r>
            <a:r>
              <a:rPr dirty="0" sz="2400" lang="en-US"/>
              <a:t>4</a:t>
            </a:r>
            <a:r>
              <a:rPr dirty="0" sz="2400" lang="en-US"/>
              <a:t>6</a:t>
            </a:r>
            <a:r>
              <a:rPr dirty="0" sz="2400" lang="en-US"/>
              <a:t>9</a:t>
            </a:r>
            <a:r>
              <a:rPr dirty="0" sz="2400" lang="en-US"/>
              <a:t>F</a:t>
            </a:r>
            <a:r>
              <a:rPr dirty="0" sz="2400" lang="en-US"/>
              <a:t>D</a:t>
            </a:r>
            <a:r>
              <a:rPr dirty="0" sz="2400" lang="en-US"/>
              <a:t>E</a:t>
            </a:r>
            <a:r>
              <a:rPr dirty="0" sz="2400" lang="en-US"/>
              <a:t>4</a:t>
            </a:r>
            <a:r>
              <a:rPr dirty="0" sz="2400" lang="en-US"/>
              <a:t>2</a:t>
            </a:r>
            <a:r>
              <a:rPr dirty="0" sz="2400" lang="en-US"/>
              <a:t>6</a:t>
            </a:r>
            <a:r>
              <a:rPr dirty="0" sz="2400" lang="en-US"/>
              <a:t>6</a:t>
            </a:r>
            <a:r>
              <a:rPr dirty="0" sz="2400" lang="en-US"/>
              <a:t>C</a:t>
            </a:r>
            <a:r>
              <a:rPr dirty="0" sz="2400" lang="en-US"/>
              <a:t>1</a:t>
            </a:r>
            <a:r>
              <a:rPr dirty="0" sz="2400" lang="en-US"/>
              <a:t>8</a:t>
            </a:r>
            <a:r>
              <a:rPr dirty="0" sz="2400" lang="en-US"/>
              <a:t>A</a:t>
            </a:r>
            <a:r>
              <a:rPr dirty="0" sz="2400" lang="en-US"/>
              <a:t>8</a:t>
            </a:r>
            <a:r>
              <a:rPr dirty="0" sz="2400" lang="en-US"/>
              <a:t>3</a:t>
            </a:r>
            <a:r>
              <a:rPr dirty="0" sz="2400" lang="en-US"/>
              <a:t>E</a:t>
            </a:r>
            <a:r>
              <a:rPr dirty="0" sz="2400" lang="en-US"/>
              <a:t>4</a:t>
            </a:r>
            <a:r>
              <a:rPr dirty="0" sz="2400" lang="en-US"/>
              <a:t>4</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2024-09-08T07:07:59Z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2e473d75de4f41c3b565e6cde30bd728</vt:lpwstr>
  </property>
</Properties>
</file>