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dirty="0"/>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dirty="0"/>
            <a:t>Data Visualization</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dirty="0"/>
            <a:t>Widget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Visualization</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Widget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771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63622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39836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462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4867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08419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40549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39519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01980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59717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7370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24687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094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04852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55233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8AA095-1816-4B42-AE78-B6AA0620B6E7}" type="datetimeFigureOut">
              <a:rPr lang="en-US" smtClean="0"/>
              <a:t>10/20/2022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38047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54958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8AA095-1816-4B42-AE78-B6AA0620B6E7}" type="datetimeFigureOut">
              <a:rPr lang="en-US" smtClean="0"/>
              <a:t>10/20/2022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2570865829"/>
      </p:ext>
    </p:extLst>
  </p:cSld>
  <p:clrMap bg1="dk1" tx1="lt1" bg2="dk2" tx2="lt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 id="21474840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collab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830424" y="1073020"/>
            <a:ext cx="10431591" cy="5057191"/>
          </a:xfrm>
        </p:spPr>
        <p:txBody>
          <a:bodyPr>
            <a:normAutofit/>
          </a:bodyPr>
          <a:lstStyle/>
          <a:p>
            <a:pPr marL="0" indent="0">
              <a:buNone/>
            </a:pPr>
            <a:r>
              <a:rPr lang="en-US" sz="2400" b="1" dirty="0"/>
              <a:t>Objective</a:t>
            </a:r>
            <a:r>
              <a:rPr lang="en-US" sz="3200" b="1" dirty="0"/>
              <a:t> :</a:t>
            </a:r>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101185398"/>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regression algorithms like Linear Regression, Random Forest.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325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a:t>
            </a:r>
            <a:r>
              <a:rPr lang="en-US" sz="7200" dirty="0" err="1"/>
              <a:t>Regression,Random</a:t>
            </a:r>
            <a:r>
              <a:rPr lang="en-US" sz="7200" dirty="0"/>
              <a:t> Forest, were used for model training and based on RMSE &amp; r2_score.</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661</TotalTime>
  <Words>545</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KAVI RAJ M</cp:lastModifiedBy>
  <cp:revision>16</cp:revision>
  <dcterms:created xsi:type="dcterms:W3CDTF">2021-08-31T07:31:57Z</dcterms:created>
  <dcterms:modified xsi:type="dcterms:W3CDTF">2022-10-20T04:44:10Z</dcterms:modified>
</cp:coreProperties>
</file>