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KAVISHKUMAR K – ANNA UNIVERSITY(CEG Campus)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a:t>SCREEN SHORTS (KEYLOGGER.JSON)</a:t>
            </a:r>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SHORTS (KEYLOGGER.TXT)</a:t>
            </a:r>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792</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SCREEN SHORTS (KEYLOGGER.JSON)</vt:lpstr>
      <vt:lpstr>SCREEN SHORTS (KEYLOGGER.TXT)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 DHINAKARAN</cp:lastModifiedBy>
  <cp:revision>26</cp:revision>
  <dcterms:created xsi:type="dcterms:W3CDTF">2021-05-26T16:50:10Z</dcterms:created>
  <dcterms:modified xsi:type="dcterms:W3CDTF">2024-04-25T10:59:14Z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