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3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9"/>
    <p:restoredTop sz="95865"/>
  </p:normalViewPr>
  <p:slideViewPr>
    <p:cSldViewPr snapToGrid="0">
      <p:cViewPr varScale="1">
        <p:scale>
          <a:sx n="75" d="100"/>
          <a:sy n="75" d="100"/>
        </p:scale>
        <p:origin x="16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zaurbegiev/my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F98C-7322-79D1-596A-D6E68F1D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Applications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C6BF7-147D-333D-7E61-76D7DAE1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Kavish, Chang and Damian</a:t>
            </a:r>
          </a:p>
        </p:txBody>
      </p:sp>
    </p:spTree>
    <p:extLst>
      <p:ext uri="{BB962C8B-B14F-4D97-AF65-F5344CB8AC3E}">
        <p14:creationId xmlns:p14="http://schemas.microsoft.com/office/powerpoint/2010/main" val="25825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248-6EFD-AE63-B061-0B297C3A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18B5-4009-375D-BD75-F553D445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313-2776-A0C8-843E-9E03DEE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E9F4-0087-5E27-AB7D-269DE241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2B53-F537-61A0-AF86-38516AD2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EB5-F773-7F26-33FE-303E279E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822913"/>
          </a:xfrm>
        </p:spPr>
        <p:txBody>
          <a:bodyPr/>
          <a:lstStyle/>
          <a:p>
            <a:r>
              <a:rPr lang="en-US" dirty="0"/>
              <a:t>The aim of this project is to use machine learning to predict whether an individual will become bankrupt based on their financial history.</a:t>
            </a:r>
          </a:p>
          <a:p>
            <a:r>
              <a:rPr lang="en-AU" dirty="0"/>
              <a:t>Machine learning can be used as a tool for credit loan assessments, providing efficient and accurate way to evaluate the creditworthiness of loan applicants.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F4C-FD97-2114-364A-EFF8262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6E05-E95A-0C50-F2E3-AF713C5A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73056"/>
            <a:ext cx="10554574" cy="3636511"/>
          </a:xfrm>
        </p:spPr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https://www.kaggle.com/datasets/zaurbegiev/my-dataset</a:t>
            </a:r>
            <a:endParaRPr lang="en-US" dirty="0"/>
          </a:p>
          <a:p>
            <a:r>
              <a:rPr lang="en-US" dirty="0"/>
              <a:t>Variables in the dataset: Loan ID, Customer ID, Current loan amount, Term, Credit Score, Annual income, Current years in job, Home Ownership, Purpose, Monthly dept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6A9E504-F726-51E2-DEC2-56876548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61" y="4040520"/>
            <a:ext cx="7772400" cy="173809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3489E-7934-191B-470A-7D830D0C2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326" y="4040520"/>
            <a:ext cx="1624747" cy="17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2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4662-0E0E-431F-0B3B-323352A5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0460-1439-9DB1-9BD8-AD0BA554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4E2-7B93-87DE-DE8B-C23B1CA0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B9BB-64DB-4DCA-B419-F93A781A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Unwanted values were dropped based on research, this included null values within the dataset.</a:t>
            </a:r>
          </a:p>
          <a:p>
            <a:r>
              <a:rPr lang="en-US" dirty="0"/>
              <a:t>The following data was dropped during the data cleaning process: Loan ID, Customer ID, Years in current job, Loan status, Tax liens and purpose. </a:t>
            </a:r>
          </a:p>
          <a:p>
            <a:r>
              <a:rPr lang="en-US" dirty="0"/>
              <a:t>Dataset was standardized in order to preform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1910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4E2-7B93-87DE-DE8B-C23B1CA0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B9BB-64DB-4DCA-B419-F93A781A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Random Forest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33945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0B45-3FD9-F737-C9AB-38566309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</a:rPr>
              <a:t>Random Forest is an ensemble learning method commonly used for classification, regression, and other machine learning tasks. It belongs to the family of tree-based models and is known for its high accuracy, robustness, and versatility.</a:t>
            </a:r>
            <a:endParaRPr lang="en-US" b="0" i="0" u="none" strike="noStrike" dirty="0">
              <a:solidFill>
                <a:srgbClr val="D1D5DB"/>
              </a:solidFill>
              <a:effectLst/>
            </a:endParaRPr>
          </a:p>
          <a:p>
            <a:r>
              <a:rPr lang="en-US" dirty="0">
                <a:solidFill>
                  <a:srgbClr val="D1D5DB"/>
                </a:solidFill>
              </a:rPr>
              <a:t>Optimization: The model was optimized by altering the number of trees, tree depth and feature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3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1" name="Content Placeholder 10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83C963A9-D623-D260-1864-A587C0317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467" y="2404532"/>
            <a:ext cx="7506017" cy="4006279"/>
          </a:xfrm>
        </p:spPr>
      </p:pic>
    </p:spTree>
    <p:extLst>
      <p:ext uri="{BB962C8B-B14F-4D97-AF65-F5344CB8AC3E}">
        <p14:creationId xmlns:p14="http://schemas.microsoft.com/office/powerpoint/2010/main" val="262909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7D89-C4D6-CEA9-E7AA-28B1EEB2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243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Loan Applications Machine Learning</vt:lpstr>
      <vt:lpstr>Introduction</vt:lpstr>
      <vt:lpstr>Background</vt:lpstr>
      <vt:lpstr>PowerPoint Presentation</vt:lpstr>
      <vt:lpstr>Data Cleaning</vt:lpstr>
      <vt:lpstr>Models</vt:lpstr>
      <vt:lpstr>Random Forest</vt:lpstr>
      <vt:lpstr>Random Forest</vt:lpstr>
      <vt:lpstr>Neural Networks</vt:lpstr>
      <vt:lpstr>Ensemble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Loan Approval</dc:title>
  <dc:creator>Kavish Naran</dc:creator>
  <cp:lastModifiedBy>Kavish Naran</cp:lastModifiedBy>
  <cp:revision>6</cp:revision>
  <dcterms:created xsi:type="dcterms:W3CDTF">2024-01-07T06:55:37Z</dcterms:created>
  <dcterms:modified xsi:type="dcterms:W3CDTF">2024-01-08T09:52:22Z</dcterms:modified>
</cp:coreProperties>
</file>