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 id="2147483768" r:id="rId2"/>
    <p:sldMasterId id="2147483786" r:id="rId3"/>
  </p:sldMasterIdLst>
  <p:notesMasterIdLst>
    <p:notesMasterId r:id="rId19"/>
  </p:notesMasterIdLst>
  <p:sldIdLst>
    <p:sldId id="256" r:id="rId4"/>
    <p:sldId id="257" r:id="rId5"/>
    <p:sldId id="258" r:id="rId6"/>
    <p:sldId id="259" r:id="rId7"/>
    <p:sldId id="260" r:id="rId8"/>
    <p:sldId id="261" r:id="rId9"/>
    <p:sldId id="262" r:id="rId10"/>
    <p:sldId id="263" r:id="rId11"/>
    <p:sldId id="264" r:id="rId12"/>
    <p:sldId id="268" r:id="rId13"/>
    <p:sldId id="269" r:id="rId14"/>
    <p:sldId id="270" r:id="rId15"/>
    <p:sldId id="265" r:id="rId16"/>
    <p:sldId id="266" r:id="rId17"/>
    <p:sldId id="267" r:id="rId18"/>
  </p:sldIdLst>
  <p:sldSz cx="9753600" cy="7315200"/>
  <p:notesSz cx="6858000" cy="9144000"/>
  <p:embeddedFontLst>
    <p:embeddedFont>
      <p:font typeface="Open Sans" panose="020B0604020202020204" charset="0"/>
      <p:regular r:id="rId20"/>
      <p:bold r:id="rId21"/>
    </p:embeddedFont>
    <p:embeddedFont>
      <p:font typeface="Garamond" panose="02020404030301010803" pitchFamily="18" charset="0"/>
      <p:regular r:id="rId22"/>
      <p:bold r:id="rId23"/>
      <p:italic r:id="rId24"/>
    </p:embeddedFont>
    <p:embeddedFont>
      <p:font typeface="Arimo" panose="020B0604020202020204" charset="0"/>
      <p:regular r:id="rId25"/>
    </p:embeddedFont>
    <p:embeddedFont>
      <p:font typeface="Open Sans Bold" panose="020B0604020202020204" charset="0"/>
      <p:regular r:id="rId26"/>
    </p:embeddedFont>
    <p:embeddedFont>
      <p:font typeface="Arimo Bold" panose="020B0604020202020204" charset="0"/>
      <p:regular r:id="rId27"/>
    </p:embeddedFont>
    <p:embeddedFont>
      <p:font typeface="Calibri" panose="020F0502020204030204" pitchFamily="34"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7" d="100"/>
          <a:sy n="77" d="100"/>
        </p:scale>
        <p:origin x="14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7.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05.07.2023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1" y="0"/>
            <a:ext cx="9754322" cy="73152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2050063" y="1932654"/>
            <a:ext cx="5662790" cy="1616569"/>
          </a:xfrm>
        </p:spPr>
        <p:txBody>
          <a:bodyPr anchor="b">
            <a:noAutofit/>
          </a:bodyPr>
          <a:lstStyle>
            <a:lvl1pPr algn="ctr">
              <a:defRPr sz="5120">
                <a:effectLst/>
              </a:defRPr>
            </a:lvl1pPr>
          </a:lstStyle>
          <a:p>
            <a:r>
              <a:rPr lang="en-US"/>
              <a:t>Click to edit Master title style</a:t>
            </a:r>
            <a:endParaRPr lang="en-US" dirty="0"/>
          </a:p>
        </p:txBody>
      </p:sp>
      <p:sp>
        <p:nvSpPr>
          <p:cNvPr id="3" name="Subtitle 2"/>
          <p:cNvSpPr>
            <a:spLocks noGrp="1"/>
          </p:cNvSpPr>
          <p:nvPr>
            <p:ph type="subTitle" idx="1"/>
          </p:nvPr>
        </p:nvSpPr>
        <p:spPr>
          <a:xfrm>
            <a:off x="2050063" y="3838216"/>
            <a:ext cx="5662790" cy="1469494"/>
          </a:xfrm>
        </p:spPr>
        <p:txBody>
          <a:bodyPr anchor="t">
            <a:normAutofit/>
          </a:bodyPr>
          <a:lstStyle>
            <a:lvl1pPr marL="0" indent="0" algn="ctr">
              <a:buNone/>
              <a:defRPr sz="2133">
                <a:solidFill>
                  <a:schemeClr val="tx1"/>
                </a:solidFill>
              </a:defRPr>
            </a:lvl1pPr>
            <a:lvl2pPr marL="487695" indent="0" algn="ctr">
              <a:buNone/>
              <a:defRPr>
                <a:solidFill>
                  <a:schemeClr val="tx1">
                    <a:tint val="75000"/>
                  </a:schemeClr>
                </a:solidFill>
              </a:defRPr>
            </a:lvl2pPr>
            <a:lvl3pPr marL="975390" indent="0" algn="ctr">
              <a:buNone/>
              <a:defRPr>
                <a:solidFill>
                  <a:schemeClr val="tx1">
                    <a:tint val="75000"/>
                  </a:schemeClr>
                </a:solidFill>
              </a:defRPr>
            </a:lvl3pPr>
            <a:lvl4pPr marL="1463086" indent="0" algn="ctr">
              <a:buNone/>
              <a:defRPr>
                <a:solidFill>
                  <a:schemeClr val="tx1">
                    <a:tint val="75000"/>
                  </a:schemeClr>
                </a:solidFill>
              </a:defRPr>
            </a:lvl4pPr>
            <a:lvl5pPr marL="1950781" indent="0" algn="ctr">
              <a:buNone/>
              <a:defRPr>
                <a:solidFill>
                  <a:schemeClr val="tx1">
                    <a:tint val="75000"/>
                  </a:schemeClr>
                </a:solidFill>
              </a:defRPr>
            </a:lvl5pPr>
            <a:lvl6pPr marL="2438476" indent="0" algn="ctr">
              <a:buNone/>
              <a:defRPr>
                <a:solidFill>
                  <a:schemeClr val="tx1">
                    <a:tint val="75000"/>
                  </a:schemeClr>
                </a:solidFill>
              </a:defRPr>
            </a:lvl6pPr>
            <a:lvl7pPr marL="2926171" indent="0" algn="ctr">
              <a:buNone/>
              <a:defRPr>
                <a:solidFill>
                  <a:schemeClr val="tx1">
                    <a:tint val="75000"/>
                  </a:schemeClr>
                </a:solidFill>
              </a:defRPr>
            </a:lvl7pPr>
            <a:lvl8pPr marL="3413867" indent="0" algn="ctr">
              <a:buNone/>
              <a:defRPr>
                <a:solidFill>
                  <a:schemeClr val="tx1">
                    <a:tint val="75000"/>
                  </a:schemeClr>
                </a:solidFill>
              </a:defRPr>
            </a:lvl8pPr>
            <a:lvl9pPr marL="390156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469778" y="5391575"/>
            <a:ext cx="718161" cy="298027"/>
          </a:xfrm>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a:xfrm>
            <a:off x="2050063" y="5391575"/>
            <a:ext cx="4335851" cy="298027"/>
          </a:xfrm>
        </p:spPr>
        <p:txBody>
          <a:bodyPr/>
          <a:lstStyle/>
          <a:p>
            <a:endParaRPr lang="en-US"/>
          </a:p>
        </p:txBody>
      </p:sp>
      <p:sp>
        <p:nvSpPr>
          <p:cNvPr id="6" name="Slide Number Placeholder 5"/>
          <p:cNvSpPr>
            <a:spLocks noGrp="1"/>
          </p:cNvSpPr>
          <p:nvPr>
            <p:ph type="sldNum" sz="quarter" idx="12"/>
          </p:nvPr>
        </p:nvSpPr>
        <p:spPr>
          <a:xfrm>
            <a:off x="7271805" y="5391575"/>
            <a:ext cx="441049" cy="298027"/>
          </a:xfrm>
        </p:spPr>
        <p:txBody>
          <a:bodyPr/>
          <a:lstStyle/>
          <a:p>
            <a:fld id="{B6F15528-21DE-4FAA-801E-634DDDAF4B2B}" type="slidenum">
              <a:rPr lang="en-US" smtClean="0"/>
              <a:pPr/>
              <a:t>‹#›</a:t>
            </a:fld>
            <a:endParaRPr lang="en-US"/>
          </a:p>
        </p:txBody>
      </p:sp>
      <p:cxnSp>
        <p:nvCxnSpPr>
          <p:cNvPr id="15" name="Straight Connector 14"/>
          <p:cNvCxnSpPr/>
          <p:nvPr/>
        </p:nvCxnSpPr>
        <p:spPr>
          <a:xfrm>
            <a:off x="2154481" y="3702751"/>
            <a:ext cx="545395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186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5324" y="5136442"/>
            <a:ext cx="7251983" cy="604521"/>
          </a:xfrm>
        </p:spPr>
        <p:txBody>
          <a:bodyPr anchor="b">
            <a:normAutofit/>
          </a:bodyPr>
          <a:lstStyle>
            <a:lvl1pPr algn="ctr">
              <a:defRPr sz="25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94678" y="1101796"/>
            <a:ext cx="7564247" cy="3585354"/>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1255324" y="5740963"/>
            <a:ext cx="7251983" cy="526626"/>
          </a:xfrm>
        </p:spPr>
        <p:txBody>
          <a:bodyPr anchor="t">
            <a:normAutofit/>
          </a:bodyPr>
          <a:lstStyle>
            <a:lvl1pPr marL="0" indent="0" algn="ctr">
              <a:buNone/>
              <a:defRPr sz="1707"/>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266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55324" y="967331"/>
            <a:ext cx="7251983" cy="3304384"/>
          </a:xfrm>
        </p:spPr>
        <p:txBody>
          <a:bodyPr anchor="ctr">
            <a:normAutofit/>
          </a:bodyPr>
          <a:lstStyle>
            <a:lvl1pPr algn="ctr">
              <a:defRPr sz="3413" b="0" cap="none"/>
            </a:lvl1pPr>
          </a:lstStyle>
          <a:p>
            <a:r>
              <a:rPr lang="en-US"/>
              <a:t>Click to edit Master title style</a:t>
            </a:r>
            <a:endParaRPr lang="en-US" dirty="0"/>
          </a:p>
        </p:txBody>
      </p:sp>
      <p:sp>
        <p:nvSpPr>
          <p:cNvPr id="3" name="Text Placeholder 2"/>
          <p:cNvSpPr>
            <a:spLocks noGrp="1"/>
          </p:cNvSpPr>
          <p:nvPr>
            <p:ph type="body" idx="1"/>
          </p:nvPr>
        </p:nvSpPr>
        <p:spPr>
          <a:xfrm>
            <a:off x="1255323" y="4560710"/>
            <a:ext cx="7251985" cy="1706882"/>
          </a:xfrm>
        </p:spPr>
        <p:txBody>
          <a:bodyPr anchor="ctr">
            <a:normAutofit/>
          </a:bodyPr>
          <a:lstStyle>
            <a:lvl1pPr marL="0" indent="0" algn="ctr">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363697" y="4416212"/>
            <a:ext cx="704685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6594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23289" y="1047607"/>
            <a:ext cx="6826933" cy="2528713"/>
          </a:xfrm>
        </p:spPr>
        <p:txBody>
          <a:bodyPr anchor="ctr">
            <a:normAutofit/>
          </a:bodyPr>
          <a:lstStyle>
            <a:lvl1pPr algn="ctr">
              <a:defRPr sz="341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06880" y="3576320"/>
            <a:ext cx="6285651" cy="695395"/>
          </a:xfrm>
        </p:spPr>
        <p:txBody>
          <a:bodyPr anchor="ctr">
            <a:normAutofit/>
          </a:bodyPr>
          <a:lstStyle>
            <a:lvl1pPr marL="0" indent="0" algn="r">
              <a:buFontTx/>
              <a:buNone/>
              <a:defRPr sz="1920"/>
            </a:lvl1pPr>
            <a:lvl2pPr marL="487695" indent="0">
              <a:buFontTx/>
              <a:buNone/>
              <a:defRPr/>
            </a:lvl2pPr>
            <a:lvl3pPr marL="975390" indent="0">
              <a:buFontTx/>
              <a:buNone/>
              <a:defRPr/>
            </a:lvl3pPr>
            <a:lvl4pPr marL="1463086" indent="0">
              <a:buFontTx/>
              <a:buNone/>
              <a:defRPr/>
            </a:lvl4pPr>
            <a:lvl5pPr marL="1950781" indent="0">
              <a:buFontTx/>
              <a:buNone/>
              <a:defRPr/>
            </a:lvl5pPr>
          </a:lstStyle>
          <a:p>
            <a:pPr lvl="0"/>
            <a:r>
              <a:rPr lang="en-US"/>
              <a:t>Click to edit Master text styles</a:t>
            </a:r>
          </a:p>
        </p:txBody>
      </p:sp>
      <p:sp>
        <p:nvSpPr>
          <p:cNvPr id="3" name="Text Placeholder 2"/>
          <p:cNvSpPr>
            <a:spLocks noGrp="1"/>
          </p:cNvSpPr>
          <p:nvPr>
            <p:ph type="body" idx="1"/>
          </p:nvPr>
        </p:nvSpPr>
        <p:spPr>
          <a:xfrm>
            <a:off x="1255321" y="4632961"/>
            <a:ext cx="7251987" cy="1634631"/>
          </a:xfrm>
        </p:spPr>
        <p:txBody>
          <a:bodyPr anchor="ctr">
            <a:normAutofit/>
          </a:bodyPr>
          <a:lstStyle>
            <a:lvl1pPr marL="0" indent="0" algn="ctr">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906634" y="965720"/>
            <a:ext cx="487807" cy="623761"/>
          </a:xfrm>
          <a:prstGeom prst="rect">
            <a:avLst/>
          </a:prstGeom>
        </p:spPr>
        <p:txBody>
          <a:bodyPr vert="horz" lIns="97536" tIns="48768" rIns="97536" bIns="48768" rtlCol="0" anchor="ctr">
            <a:noAutofit/>
          </a:bodyPr>
          <a:lstStyle/>
          <a:p>
            <a:pPr lvl="0"/>
            <a:r>
              <a:rPr lang="en-US" sz="7680" dirty="0">
                <a:solidFill>
                  <a:schemeClr val="tx1"/>
                </a:solidFill>
                <a:effectLst/>
              </a:rPr>
              <a:t>“</a:t>
            </a:r>
          </a:p>
        </p:txBody>
      </p:sp>
      <p:sp>
        <p:nvSpPr>
          <p:cNvPr id="15" name="TextBox 14"/>
          <p:cNvSpPr txBox="1"/>
          <p:nvPr/>
        </p:nvSpPr>
        <p:spPr>
          <a:xfrm>
            <a:off x="8142404" y="3016395"/>
            <a:ext cx="487807" cy="623761"/>
          </a:xfrm>
          <a:prstGeom prst="rect">
            <a:avLst/>
          </a:prstGeom>
        </p:spPr>
        <p:txBody>
          <a:bodyPr vert="horz" lIns="97536" tIns="48768" rIns="97536" bIns="48768" rtlCol="0" anchor="ctr">
            <a:noAutofit/>
          </a:bodyPr>
          <a:lstStyle/>
          <a:p>
            <a:pPr lvl="0" algn="r"/>
            <a:r>
              <a:rPr lang="en-US" sz="7680" dirty="0">
                <a:solidFill>
                  <a:schemeClr val="tx1"/>
                </a:solidFill>
                <a:effectLst/>
              </a:rPr>
              <a:t>”</a:t>
            </a:r>
          </a:p>
        </p:txBody>
      </p:sp>
      <p:cxnSp>
        <p:nvCxnSpPr>
          <p:cNvPr id="19" name="Straight Connector 18"/>
          <p:cNvCxnSpPr/>
          <p:nvPr/>
        </p:nvCxnSpPr>
        <p:spPr>
          <a:xfrm>
            <a:off x="1363697" y="4416212"/>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5459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55327" y="3529153"/>
            <a:ext cx="7251977" cy="1566720"/>
          </a:xfrm>
        </p:spPr>
        <p:txBody>
          <a:bodyPr anchor="b">
            <a:normAutofit/>
          </a:bodyPr>
          <a:lstStyle>
            <a:lvl1pPr algn="l">
              <a:defRPr sz="3413" b="0" cap="none"/>
            </a:lvl1pPr>
          </a:lstStyle>
          <a:p>
            <a:r>
              <a:rPr lang="en-US"/>
              <a:t>Click to edit Master title style</a:t>
            </a:r>
            <a:endParaRPr lang="en-US" dirty="0"/>
          </a:p>
        </p:txBody>
      </p:sp>
      <p:sp>
        <p:nvSpPr>
          <p:cNvPr id="3" name="Text Placeholder 2"/>
          <p:cNvSpPr>
            <a:spLocks noGrp="1"/>
          </p:cNvSpPr>
          <p:nvPr>
            <p:ph type="body" idx="1"/>
          </p:nvPr>
        </p:nvSpPr>
        <p:spPr>
          <a:xfrm>
            <a:off x="1255326" y="5095873"/>
            <a:ext cx="7251979" cy="917760"/>
          </a:xfrm>
        </p:spPr>
        <p:txBody>
          <a:bodyPr anchor="t">
            <a:normAutofit/>
          </a:bodyPr>
          <a:lstStyle>
            <a:lvl1pPr marL="0" indent="0" algn="l">
              <a:buNone/>
              <a:defRPr sz="1920">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7272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03377" y="1047607"/>
            <a:ext cx="6746846" cy="2393246"/>
          </a:xfrm>
        </p:spPr>
        <p:txBody>
          <a:bodyPr anchor="ctr">
            <a:normAutofit/>
          </a:bodyPr>
          <a:lstStyle>
            <a:lvl1pPr algn="ctr">
              <a:defRPr sz="3413"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255326" y="3881933"/>
            <a:ext cx="7251979" cy="946099"/>
          </a:xfrm>
        </p:spPr>
        <p:txBody>
          <a:bodyPr anchor="b">
            <a:normAutofit/>
          </a:bodyPr>
          <a:lstStyle>
            <a:lvl1pPr marL="0" indent="0" algn="l">
              <a:spcBef>
                <a:spcPts val="0"/>
              </a:spcBef>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55323" y="4831645"/>
            <a:ext cx="7251985" cy="1435947"/>
          </a:xfrm>
        </p:spPr>
        <p:txBody>
          <a:bodyPr anchor="t">
            <a:normAutofit/>
          </a:bodyPr>
          <a:lstStyle>
            <a:lvl1pPr marL="0" indent="0" algn="l">
              <a:buNone/>
              <a:defRPr sz="1707">
                <a:solidFill>
                  <a:schemeClr val="tx1"/>
                </a:solidFill>
              </a:defRPr>
            </a:lvl1pPr>
            <a:lvl2pPr marL="487695" indent="0">
              <a:buNone/>
              <a:defRPr sz="1707">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936598" y="956688"/>
            <a:ext cx="487807" cy="623761"/>
          </a:xfrm>
          <a:prstGeom prst="rect">
            <a:avLst/>
          </a:prstGeom>
        </p:spPr>
        <p:txBody>
          <a:bodyPr vert="horz" lIns="97536" tIns="48768" rIns="97536" bIns="48768" rtlCol="0" anchor="ctr">
            <a:noAutofit/>
          </a:bodyPr>
          <a:lstStyle/>
          <a:p>
            <a:pPr lvl="0"/>
            <a:r>
              <a:rPr lang="en-US" sz="8534" dirty="0">
                <a:solidFill>
                  <a:schemeClr val="tx1"/>
                </a:solidFill>
                <a:effectLst/>
              </a:rPr>
              <a:t>“</a:t>
            </a:r>
          </a:p>
        </p:txBody>
      </p:sp>
      <p:sp>
        <p:nvSpPr>
          <p:cNvPr id="13" name="TextBox 12"/>
          <p:cNvSpPr txBox="1"/>
          <p:nvPr/>
        </p:nvSpPr>
        <p:spPr>
          <a:xfrm>
            <a:off x="8159783" y="2781577"/>
            <a:ext cx="487807" cy="623761"/>
          </a:xfrm>
          <a:prstGeom prst="rect">
            <a:avLst/>
          </a:prstGeom>
        </p:spPr>
        <p:txBody>
          <a:bodyPr vert="horz" lIns="97536" tIns="48768" rIns="97536" bIns="48768" rtlCol="0" anchor="ctr">
            <a:noAutofit/>
          </a:bodyPr>
          <a:lstStyle/>
          <a:p>
            <a:pPr lvl="0" algn="r"/>
            <a:r>
              <a:rPr lang="en-US" sz="8534" dirty="0">
                <a:solidFill>
                  <a:schemeClr val="tx1"/>
                </a:solidFill>
                <a:effectLst/>
              </a:rPr>
              <a:t>”</a:t>
            </a:r>
          </a:p>
        </p:txBody>
      </p:sp>
      <p:cxnSp>
        <p:nvCxnSpPr>
          <p:cNvPr id="26" name="Straight Connector 25"/>
          <p:cNvCxnSpPr/>
          <p:nvPr/>
        </p:nvCxnSpPr>
        <p:spPr>
          <a:xfrm>
            <a:off x="1363697" y="3657600"/>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2750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55323" y="1047607"/>
            <a:ext cx="7251983" cy="2447431"/>
          </a:xfrm>
        </p:spPr>
        <p:txBody>
          <a:bodyPr vert="horz" lIns="91440" tIns="45720" rIns="91440" bIns="45720" rtlCol="0" anchor="ctr">
            <a:normAutofit/>
          </a:bodyPr>
          <a:lstStyle>
            <a:lvl1pPr>
              <a:defRPr lang="en-US" sz="3413"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55326" y="3803904"/>
            <a:ext cx="7251979" cy="965606"/>
          </a:xfrm>
        </p:spPr>
        <p:txBody>
          <a:bodyPr anchor="b">
            <a:normAutofit/>
          </a:bodyPr>
          <a:lstStyle>
            <a:lvl1pPr marL="0" indent="0" algn="l">
              <a:spcBef>
                <a:spcPts val="0"/>
              </a:spcBef>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55324" y="4768427"/>
            <a:ext cx="7251983" cy="1499165"/>
          </a:xfrm>
        </p:spPr>
        <p:txBody>
          <a:bodyPr anchor="t">
            <a:normAutofit/>
          </a:bodyPr>
          <a:lstStyle>
            <a:lvl1pPr marL="0" indent="0" algn="l">
              <a:buNone/>
              <a:defRPr sz="1707">
                <a:solidFill>
                  <a:schemeClr val="tx1"/>
                </a:solidFill>
              </a:defRPr>
            </a:lvl1pPr>
            <a:lvl2pPr marL="487695" indent="0">
              <a:buNone/>
              <a:defRPr sz="1707">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363701" y="3657600"/>
            <a:ext cx="704684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970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55323" y="2656144"/>
            <a:ext cx="7251985" cy="361144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363697" y="2511648"/>
            <a:ext cx="704685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3955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445" y="967332"/>
            <a:ext cx="1726859" cy="53002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5325" y="967332"/>
            <a:ext cx="5243210" cy="530025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661879" y="967332"/>
            <a:ext cx="0" cy="5300259"/>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409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1" y="0"/>
            <a:ext cx="9754322" cy="73152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2050063" y="1932654"/>
            <a:ext cx="5662790" cy="1616569"/>
          </a:xfrm>
        </p:spPr>
        <p:txBody>
          <a:bodyPr anchor="b">
            <a:noAutofit/>
          </a:bodyPr>
          <a:lstStyle>
            <a:lvl1pPr algn="ctr">
              <a:defRPr sz="5120">
                <a:effectLst/>
              </a:defRPr>
            </a:lvl1pPr>
          </a:lstStyle>
          <a:p>
            <a:r>
              <a:rPr lang="en-US"/>
              <a:t>Click to edit Master title style</a:t>
            </a:r>
            <a:endParaRPr lang="en-US" dirty="0"/>
          </a:p>
        </p:txBody>
      </p:sp>
      <p:sp>
        <p:nvSpPr>
          <p:cNvPr id="3" name="Subtitle 2"/>
          <p:cNvSpPr>
            <a:spLocks noGrp="1"/>
          </p:cNvSpPr>
          <p:nvPr>
            <p:ph type="subTitle" idx="1"/>
          </p:nvPr>
        </p:nvSpPr>
        <p:spPr>
          <a:xfrm>
            <a:off x="2050063" y="3838216"/>
            <a:ext cx="5662790" cy="1469494"/>
          </a:xfrm>
        </p:spPr>
        <p:txBody>
          <a:bodyPr anchor="t">
            <a:normAutofit/>
          </a:bodyPr>
          <a:lstStyle>
            <a:lvl1pPr marL="0" indent="0" algn="ctr">
              <a:buNone/>
              <a:defRPr sz="2133">
                <a:solidFill>
                  <a:schemeClr val="tx1"/>
                </a:solidFill>
              </a:defRPr>
            </a:lvl1pPr>
            <a:lvl2pPr marL="487695" indent="0" algn="ctr">
              <a:buNone/>
              <a:defRPr>
                <a:solidFill>
                  <a:schemeClr val="tx1">
                    <a:tint val="75000"/>
                  </a:schemeClr>
                </a:solidFill>
              </a:defRPr>
            </a:lvl2pPr>
            <a:lvl3pPr marL="975390" indent="0" algn="ctr">
              <a:buNone/>
              <a:defRPr>
                <a:solidFill>
                  <a:schemeClr val="tx1">
                    <a:tint val="75000"/>
                  </a:schemeClr>
                </a:solidFill>
              </a:defRPr>
            </a:lvl3pPr>
            <a:lvl4pPr marL="1463086" indent="0" algn="ctr">
              <a:buNone/>
              <a:defRPr>
                <a:solidFill>
                  <a:schemeClr val="tx1">
                    <a:tint val="75000"/>
                  </a:schemeClr>
                </a:solidFill>
              </a:defRPr>
            </a:lvl4pPr>
            <a:lvl5pPr marL="1950781" indent="0" algn="ctr">
              <a:buNone/>
              <a:defRPr>
                <a:solidFill>
                  <a:schemeClr val="tx1">
                    <a:tint val="75000"/>
                  </a:schemeClr>
                </a:solidFill>
              </a:defRPr>
            </a:lvl5pPr>
            <a:lvl6pPr marL="2438476" indent="0" algn="ctr">
              <a:buNone/>
              <a:defRPr>
                <a:solidFill>
                  <a:schemeClr val="tx1">
                    <a:tint val="75000"/>
                  </a:schemeClr>
                </a:solidFill>
              </a:defRPr>
            </a:lvl6pPr>
            <a:lvl7pPr marL="2926171" indent="0" algn="ctr">
              <a:buNone/>
              <a:defRPr>
                <a:solidFill>
                  <a:schemeClr val="tx1">
                    <a:tint val="75000"/>
                  </a:schemeClr>
                </a:solidFill>
              </a:defRPr>
            </a:lvl7pPr>
            <a:lvl8pPr marL="3413867" indent="0" algn="ctr">
              <a:buNone/>
              <a:defRPr>
                <a:solidFill>
                  <a:schemeClr val="tx1">
                    <a:tint val="75000"/>
                  </a:schemeClr>
                </a:solidFill>
              </a:defRPr>
            </a:lvl8pPr>
            <a:lvl9pPr marL="390156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469778" y="5391575"/>
            <a:ext cx="718161" cy="298027"/>
          </a:xfrm>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a:xfrm>
            <a:off x="2050063" y="5391575"/>
            <a:ext cx="4335851" cy="298027"/>
          </a:xfrm>
        </p:spPr>
        <p:txBody>
          <a:bodyPr/>
          <a:lstStyle/>
          <a:p>
            <a:endParaRPr lang="en-US"/>
          </a:p>
        </p:txBody>
      </p:sp>
      <p:sp>
        <p:nvSpPr>
          <p:cNvPr id="6" name="Slide Number Placeholder 5"/>
          <p:cNvSpPr>
            <a:spLocks noGrp="1"/>
          </p:cNvSpPr>
          <p:nvPr>
            <p:ph type="sldNum" sz="quarter" idx="12"/>
          </p:nvPr>
        </p:nvSpPr>
        <p:spPr>
          <a:xfrm>
            <a:off x="7271805" y="5391575"/>
            <a:ext cx="441049" cy="298027"/>
          </a:xfrm>
        </p:spPr>
        <p:txBody>
          <a:bodyPr/>
          <a:lstStyle/>
          <a:p>
            <a:fld id="{B6F15528-21DE-4FAA-801E-634DDDAF4B2B}" type="slidenum">
              <a:rPr lang="en-US" smtClean="0"/>
              <a:pPr/>
              <a:t>‹#›</a:t>
            </a:fld>
            <a:endParaRPr lang="en-US"/>
          </a:p>
        </p:txBody>
      </p:sp>
      <p:cxnSp>
        <p:nvCxnSpPr>
          <p:cNvPr id="15" name="Straight Connector 14"/>
          <p:cNvCxnSpPr/>
          <p:nvPr/>
        </p:nvCxnSpPr>
        <p:spPr>
          <a:xfrm>
            <a:off x="2154481" y="3702751"/>
            <a:ext cx="545395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70830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63696" y="2513344"/>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750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63696" y="2513344"/>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7179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3696" y="1750841"/>
            <a:ext cx="7035236" cy="1944015"/>
          </a:xfrm>
        </p:spPr>
        <p:txBody>
          <a:bodyPr anchor="b">
            <a:normAutofit/>
          </a:bodyPr>
          <a:lstStyle>
            <a:lvl1pPr algn="ctr">
              <a:defRPr sz="4267" b="0" cap="none"/>
            </a:lvl1pPr>
          </a:lstStyle>
          <a:p>
            <a:r>
              <a:rPr lang="en-US"/>
              <a:t>Click to edit Master title style</a:t>
            </a:r>
            <a:endParaRPr lang="en-US" dirty="0"/>
          </a:p>
        </p:txBody>
      </p:sp>
      <p:sp>
        <p:nvSpPr>
          <p:cNvPr id="3" name="Text Placeholder 2"/>
          <p:cNvSpPr>
            <a:spLocks noGrp="1"/>
          </p:cNvSpPr>
          <p:nvPr>
            <p:ph type="body" idx="1"/>
          </p:nvPr>
        </p:nvSpPr>
        <p:spPr>
          <a:xfrm>
            <a:off x="1363696" y="3983850"/>
            <a:ext cx="7035236" cy="1162683"/>
          </a:xfrm>
        </p:spPr>
        <p:txBody>
          <a:bodyPr anchor="t">
            <a:normAutofit/>
          </a:bodyPr>
          <a:lstStyle>
            <a:lvl1pPr marL="0" indent="0" algn="ctr">
              <a:buNone/>
              <a:defRPr sz="2560">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363698" y="3839351"/>
            <a:ext cx="70352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252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63696" y="2513344"/>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55324" y="976360"/>
            <a:ext cx="7251983" cy="139079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55324" y="2652979"/>
            <a:ext cx="3560064" cy="367710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4829" y="2652979"/>
            <a:ext cx="3560064" cy="367710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4452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55326" y="2835769"/>
            <a:ext cx="3560064" cy="614679"/>
          </a:xfrm>
        </p:spPr>
        <p:txBody>
          <a:bodyPr anchor="b">
            <a:noAutofit/>
          </a:bodyPr>
          <a:lstStyle>
            <a:lvl1pPr marL="0" indent="0">
              <a:buNone/>
              <a:defRPr sz="2560" b="0">
                <a:solidFill>
                  <a:schemeClr val="accent1"/>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p:cNvSpPr>
            <a:spLocks noGrp="1"/>
          </p:cNvSpPr>
          <p:nvPr>
            <p:ph sz="half" idx="2"/>
          </p:nvPr>
        </p:nvSpPr>
        <p:spPr>
          <a:xfrm>
            <a:off x="1255326" y="3459480"/>
            <a:ext cx="3560064" cy="28870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51287" y="2835769"/>
            <a:ext cx="3560064" cy="614679"/>
          </a:xfrm>
        </p:spPr>
        <p:txBody>
          <a:bodyPr anchor="b">
            <a:noAutofit/>
          </a:bodyPr>
          <a:lstStyle>
            <a:lvl1pPr marL="0" indent="0">
              <a:buNone/>
              <a:defRPr sz="2560" b="0">
                <a:solidFill>
                  <a:schemeClr val="accent1"/>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p:cNvSpPr>
            <a:spLocks noGrp="1"/>
          </p:cNvSpPr>
          <p:nvPr>
            <p:ph sz="quarter" idx="4"/>
          </p:nvPr>
        </p:nvSpPr>
        <p:spPr>
          <a:xfrm>
            <a:off x="4951287" y="3459480"/>
            <a:ext cx="3560064" cy="28870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363697" y="2511648"/>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49940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55323" y="976360"/>
            <a:ext cx="7251984" cy="1390791"/>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363697" y="2511648"/>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4772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08414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5323" y="1481103"/>
            <a:ext cx="2705918" cy="1463040"/>
          </a:xfrm>
        </p:spPr>
        <p:txBody>
          <a:bodyPr anchor="b">
            <a:normAutofit/>
          </a:bodyPr>
          <a:lstStyle>
            <a:lvl1pPr algn="ctr">
              <a:defRPr sz="2560" b="0"/>
            </a:lvl1pPr>
          </a:lstStyle>
          <a:p>
            <a:r>
              <a:rPr lang="en-US"/>
              <a:t>Click to edit Master title style</a:t>
            </a:r>
            <a:endParaRPr lang="en-US" dirty="0"/>
          </a:p>
        </p:txBody>
      </p:sp>
      <p:sp>
        <p:nvSpPr>
          <p:cNvPr id="3" name="Content Placeholder 2"/>
          <p:cNvSpPr>
            <a:spLocks noGrp="1"/>
          </p:cNvSpPr>
          <p:nvPr>
            <p:ph idx="1"/>
          </p:nvPr>
        </p:nvSpPr>
        <p:spPr>
          <a:xfrm>
            <a:off x="4394733" y="1047608"/>
            <a:ext cx="4112575" cy="5219984"/>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5323" y="3233136"/>
            <a:ext cx="2705918" cy="2600964"/>
          </a:xfrm>
        </p:spPr>
        <p:txBody>
          <a:bodyPr anchor="t">
            <a:normAutofit/>
          </a:bodyPr>
          <a:lstStyle>
            <a:lvl1pPr marL="0" indent="0" algn="ctr">
              <a:buNone/>
              <a:defRPr sz="1707"/>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363697" y="3106702"/>
            <a:ext cx="248916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6271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5323" y="2009421"/>
            <a:ext cx="3874349" cy="1463040"/>
          </a:xfrm>
        </p:spPr>
        <p:txBody>
          <a:bodyPr anchor="b">
            <a:normAutofit/>
          </a:bodyPr>
          <a:lstStyle>
            <a:lvl1pPr algn="ctr">
              <a:defRPr sz="256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528607" y="1101795"/>
            <a:ext cx="3124761" cy="5111612"/>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1255323" y="3472461"/>
            <a:ext cx="3874348" cy="1950720"/>
          </a:xfrm>
        </p:spPr>
        <p:txBody>
          <a:bodyPr anchor="t">
            <a:normAutofit/>
          </a:bodyPr>
          <a:lstStyle>
            <a:lvl1pPr marL="0" indent="0" algn="ctr">
              <a:buNone/>
              <a:defRPr sz="1707"/>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41568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5324" y="5136442"/>
            <a:ext cx="7251983" cy="604521"/>
          </a:xfrm>
        </p:spPr>
        <p:txBody>
          <a:bodyPr anchor="b">
            <a:normAutofit/>
          </a:bodyPr>
          <a:lstStyle>
            <a:lvl1pPr algn="ctr">
              <a:defRPr sz="25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94678" y="1101796"/>
            <a:ext cx="7564247" cy="3585354"/>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1255324" y="5740963"/>
            <a:ext cx="7251983" cy="526626"/>
          </a:xfrm>
        </p:spPr>
        <p:txBody>
          <a:bodyPr anchor="t">
            <a:normAutofit/>
          </a:bodyPr>
          <a:lstStyle>
            <a:lvl1pPr marL="0" indent="0" algn="ctr">
              <a:buNone/>
              <a:defRPr sz="1707"/>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631417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55324" y="967331"/>
            <a:ext cx="7251983" cy="3304384"/>
          </a:xfrm>
        </p:spPr>
        <p:txBody>
          <a:bodyPr anchor="ctr">
            <a:normAutofit/>
          </a:bodyPr>
          <a:lstStyle>
            <a:lvl1pPr algn="ctr">
              <a:defRPr sz="3413" b="0" cap="none"/>
            </a:lvl1pPr>
          </a:lstStyle>
          <a:p>
            <a:r>
              <a:rPr lang="en-US"/>
              <a:t>Click to edit Master title style</a:t>
            </a:r>
            <a:endParaRPr lang="en-US" dirty="0"/>
          </a:p>
        </p:txBody>
      </p:sp>
      <p:sp>
        <p:nvSpPr>
          <p:cNvPr id="3" name="Text Placeholder 2"/>
          <p:cNvSpPr>
            <a:spLocks noGrp="1"/>
          </p:cNvSpPr>
          <p:nvPr>
            <p:ph type="body" idx="1"/>
          </p:nvPr>
        </p:nvSpPr>
        <p:spPr>
          <a:xfrm>
            <a:off x="1255323" y="4560710"/>
            <a:ext cx="7251985" cy="1706882"/>
          </a:xfrm>
        </p:spPr>
        <p:txBody>
          <a:bodyPr anchor="ctr">
            <a:normAutofit/>
          </a:bodyPr>
          <a:lstStyle>
            <a:lvl1pPr marL="0" indent="0" algn="ctr">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363697" y="4416212"/>
            <a:ext cx="704685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7261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23289" y="1047607"/>
            <a:ext cx="6826933" cy="2528713"/>
          </a:xfrm>
        </p:spPr>
        <p:txBody>
          <a:bodyPr anchor="ctr">
            <a:normAutofit/>
          </a:bodyPr>
          <a:lstStyle>
            <a:lvl1pPr algn="ctr">
              <a:defRPr sz="341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06880" y="3576320"/>
            <a:ext cx="6285651" cy="695395"/>
          </a:xfrm>
        </p:spPr>
        <p:txBody>
          <a:bodyPr anchor="ctr">
            <a:normAutofit/>
          </a:bodyPr>
          <a:lstStyle>
            <a:lvl1pPr marL="0" indent="0" algn="r">
              <a:buFontTx/>
              <a:buNone/>
              <a:defRPr sz="1920"/>
            </a:lvl1pPr>
            <a:lvl2pPr marL="487695" indent="0">
              <a:buFontTx/>
              <a:buNone/>
              <a:defRPr/>
            </a:lvl2pPr>
            <a:lvl3pPr marL="975390" indent="0">
              <a:buFontTx/>
              <a:buNone/>
              <a:defRPr/>
            </a:lvl3pPr>
            <a:lvl4pPr marL="1463086" indent="0">
              <a:buFontTx/>
              <a:buNone/>
              <a:defRPr/>
            </a:lvl4pPr>
            <a:lvl5pPr marL="1950781" indent="0">
              <a:buFontTx/>
              <a:buNone/>
              <a:defRPr/>
            </a:lvl5pPr>
          </a:lstStyle>
          <a:p>
            <a:pPr lvl="0"/>
            <a:r>
              <a:rPr lang="en-US"/>
              <a:t>Click to edit Master text styles</a:t>
            </a:r>
          </a:p>
        </p:txBody>
      </p:sp>
      <p:sp>
        <p:nvSpPr>
          <p:cNvPr id="3" name="Text Placeholder 2"/>
          <p:cNvSpPr>
            <a:spLocks noGrp="1"/>
          </p:cNvSpPr>
          <p:nvPr>
            <p:ph type="body" idx="1"/>
          </p:nvPr>
        </p:nvSpPr>
        <p:spPr>
          <a:xfrm>
            <a:off x="1255321" y="4632961"/>
            <a:ext cx="7251987" cy="1634631"/>
          </a:xfrm>
        </p:spPr>
        <p:txBody>
          <a:bodyPr anchor="ctr">
            <a:normAutofit/>
          </a:bodyPr>
          <a:lstStyle>
            <a:lvl1pPr marL="0" indent="0" algn="ctr">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906634" y="965720"/>
            <a:ext cx="487807" cy="623761"/>
          </a:xfrm>
          <a:prstGeom prst="rect">
            <a:avLst/>
          </a:prstGeom>
        </p:spPr>
        <p:txBody>
          <a:bodyPr vert="horz" lIns="97536" tIns="48768" rIns="97536" bIns="48768" rtlCol="0" anchor="ctr">
            <a:noAutofit/>
          </a:bodyPr>
          <a:lstStyle/>
          <a:p>
            <a:pPr lvl="0"/>
            <a:r>
              <a:rPr lang="en-US" sz="7680" dirty="0">
                <a:solidFill>
                  <a:schemeClr val="tx1"/>
                </a:solidFill>
                <a:effectLst/>
              </a:rPr>
              <a:t>“</a:t>
            </a:r>
          </a:p>
        </p:txBody>
      </p:sp>
      <p:sp>
        <p:nvSpPr>
          <p:cNvPr id="15" name="TextBox 14"/>
          <p:cNvSpPr txBox="1"/>
          <p:nvPr/>
        </p:nvSpPr>
        <p:spPr>
          <a:xfrm>
            <a:off x="8142404" y="3016395"/>
            <a:ext cx="487807" cy="623761"/>
          </a:xfrm>
          <a:prstGeom prst="rect">
            <a:avLst/>
          </a:prstGeom>
        </p:spPr>
        <p:txBody>
          <a:bodyPr vert="horz" lIns="97536" tIns="48768" rIns="97536" bIns="48768" rtlCol="0" anchor="ctr">
            <a:noAutofit/>
          </a:bodyPr>
          <a:lstStyle/>
          <a:p>
            <a:pPr lvl="0" algn="r"/>
            <a:r>
              <a:rPr lang="en-US" sz="7680" dirty="0">
                <a:solidFill>
                  <a:schemeClr val="tx1"/>
                </a:solidFill>
                <a:effectLst/>
              </a:rPr>
              <a:t>”</a:t>
            </a:r>
          </a:p>
        </p:txBody>
      </p:sp>
      <p:cxnSp>
        <p:nvCxnSpPr>
          <p:cNvPr id="19" name="Straight Connector 18"/>
          <p:cNvCxnSpPr/>
          <p:nvPr/>
        </p:nvCxnSpPr>
        <p:spPr>
          <a:xfrm>
            <a:off x="1363697" y="4416212"/>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868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3696" y="1750841"/>
            <a:ext cx="7035236" cy="1944015"/>
          </a:xfrm>
        </p:spPr>
        <p:txBody>
          <a:bodyPr anchor="b">
            <a:normAutofit/>
          </a:bodyPr>
          <a:lstStyle>
            <a:lvl1pPr algn="ctr">
              <a:defRPr sz="4267" b="0" cap="none"/>
            </a:lvl1pPr>
          </a:lstStyle>
          <a:p>
            <a:r>
              <a:rPr lang="en-US"/>
              <a:t>Click to edit Master title style</a:t>
            </a:r>
            <a:endParaRPr lang="en-US" dirty="0"/>
          </a:p>
        </p:txBody>
      </p:sp>
      <p:sp>
        <p:nvSpPr>
          <p:cNvPr id="3" name="Text Placeholder 2"/>
          <p:cNvSpPr>
            <a:spLocks noGrp="1"/>
          </p:cNvSpPr>
          <p:nvPr>
            <p:ph type="body" idx="1"/>
          </p:nvPr>
        </p:nvSpPr>
        <p:spPr>
          <a:xfrm>
            <a:off x="1363696" y="3983850"/>
            <a:ext cx="7035236" cy="1162683"/>
          </a:xfrm>
        </p:spPr>
        <p:txBody>
          <a:bodyPr anchor="t">
            <a:normAutofit/>
          </a:bodyPr>
          <a:lstStyle>
            <a:lvl1pPr marL="0" indent="0" algn="ctr">
              <a:buNone/>
              <a:defRPr sz="2560">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363698" y="3839351"/>
            <a:ext cx="70352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95200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55327" y="3529153"/>
            <a:ext cx="7251977" cy="1566720"/>
          </a:xfrm>
        </p:spPr>
        <p:txBody>
          <a:bodyPr anchor="b">
            <a:normAutofit/>
          </a:bodyPr>
          <a:lstStyle>
            <a:lvl1pPr algn="l">
              <a:defRPr sz="3413" b="0" cap="none"/>
            </a:lvl1pPr>
          </a:lstStyle>
          <a:p>
            <a:r>
              <a:rPr lang="en-US"/>
              <a:t>Click to edit Master title style</a:t>
            </a:r>
            <a:endParaRPr lang="en-US" dirty="0"/>
          </a:p>
        </p:txBody>
      </p:sp>
      <p:sp>
        <p:nvSpPr>
          <p:cNvPr id="3" name="Text Placeholder 2"/>
          <p:cNvSpPr>
            <a:spLocks noGrp="1"/>
          </p:cNvSpPr>
          <p:nvPr>
            <p:ph type="body" idx="1"/>
          </p:nvPr>
        </p:nvSpPr>
        <p:spPr>
          <a:xfrm>
            <a:off x="1255326" y="5095873"/>
            <a:ext cx="7251979" cy="917760"/>
          </a:xfrm>
        </p:spPr>
        <p:txBody>
          <a:bodyPr anchor="t">
            <a:normAutofit/>
          </a:bodyPr>
          <a:lstStyle>
            <a:lvl1pPr marL="0" indent="0" algn="l">
              <a:buNone/>
              <a:defRPr sz="1920">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654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03377" y="1047607"/>
            <a:ext cx="6746846" cy="2393246"/>
          </a:xfrm>
        </p:spPr>
        <p:txBody>
          <a:bodyPr anchor="ctr">
            <a:normAutofit/>
          </a:bodyPr>
          <a:lstStyle>
            <a:lvl1pPr algn="ctr">
              <a:defRPr sz="3413"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255326" y="3881933"/>
            <a:ext cx="7251979" cy="946099"/>
          </a:xfrm>
        </p:spPr>
        <p:txBody>
          <a:bodyPr anchor="b">
            <a:normAutofit/>
          </a:bodyPr>
          <a:lstStyle>
            <a:lvl1pPr marL="0" indent="0" algn="l">
              <a:spcBef>
                <a:spcPts val="0"/>
              </a:spcBef>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55323" y="4831645"/>
            <a:ext cx="7251985" cy="1435947"/>
          </a:xfrm>
        </p:spPr>
        <p:txBody>
          <a:bodyPr anchor="t">
            <a:normAutofit/>
          </a:bodyPr>
          <a:lstStyle>
            <a:lvl1pPr marL="0" indent="0" algn="l">
              <a:buNone/>
              <a:defRPr sz="1707">
                <a:solidFill>
                  <a:schemeClr val="tx1"/>
                </a:solidFill>
              </a:defRPr>
            </a:lvl1pPr>
            <a:lvl2pPr marL="487695" indent="0">
              <a:buNone/>
              <a:defRPr sz="1707">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936598" y="956688"/>
            <a:ext cx="487807" cy="623761"/>
          </a:xfrm>
          <a:prstGeom prst="rect">
            <a:avLst/>
          </a:prstGeom>
        </p:spPr>
        <p:txBody>
          <a:bodyPr vert="horz" lIns="97536" tIns="48768" rIns="97536" bIns="48768" rtlCol="0" anchor="ctr">
            <a:noAutofit/>
          </a:bodyPr>
          <a:lstStyle/>
          <a:p>
            <a:pPr lvl="0"/>
            <a:r>
              <a:rPr lang="en-US" sz="8534" dirty="0">
                <a:solidFill>
                  <a:schemeClr val="tx1"/>
                </a:solidFill>
                <a:effectLst/>
              </a:rPr>
              <a:t>“</a:t>
            </a:r>
          </a:p>
        </p:txBody>
      </p:sp>
      <p:sp>
        <p:nvSpPr>
          <p:cNvPr id="13" name="TextBox 12"/>
          <p:cNvSpPr txBox="1"/>
          <p:nvPr/>
        </p:nvSpPr>
        <p:spPr>
          <a:xfrm>
            <a:off x="8159783" y="2781577"/>
            <a:ext cx="487807" cy="623761"/>
          </a:xfrm>
          <a:prstGeom prst="rect">
            <a:avLst/>
          </a:prstGeom>
        </p:spPr>
        <p:txBody>
          <a:bodyPr vert="horz" lIns="97536" tIns="48768" rIns="97536" bIns="48768" rtlCol="0" anchor="ctr">
            <a:noAutofit/>
          </a:bodyPr>
          <a:lstStyle/>
          <a:p>
            <a:pPr lvl="0" algn="r"/>
            <a:r>
              <a:rPr lang="en-US" sz="8534" dirty="0">
                <a:solidFill>
                  <a:schemeClr val="tx1"/>
                </a:solidFill>
                <a:effectLst/>
              </a:rPr>
              <a:t>”</a:t>
            </a:r>
          </a:p>
        </p:txBody>
      </p:sp>
      <p:cxnSp>
        <p:nvCxnSpPr>
          <p:cNvPr id="26" name="Straight Connector 25"/>
          <p:cNvCxnSpPr/>
          <p:nvPr/>
        </p:nvCxnSpPr>
        <p:spPr>
          <a:xfrm>
            <a:off x="1363697" y="3657600"/>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9979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55323" y="1047607"/>
            <a:ext cx="7251983" cy="2447431"/>
          </a:xfrm>
        </p:spPr>
        <p:txBody>
          <a:bodyPr vert="horz" lIns="91440" tIns="45720" rIns="91440" bIns="45720" rtlCol="0" anchor="ctr">
            <a:normAutofit/>
          </a:bodyPr>
          <a:lstStyle>
            <a:lvl1pPr>
              <a:defRPr lang="en-US" sz="3413"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55326" y="3803904"/>
            <a:ext cx="7251979" cy="965606"/>
          </a:xfrm>
        </p:spPr>
        <p:txBody>
          <a:bodyPr anchor="b">
            <a:normAutofit/>
          </a:bodyPr>
          <a:lstStyle>
            <a:lvl1pPr marL="0" indent="0" algn="l">
              <a:spcBef>
                <a:spcPts val="0"/>
              </a:spcBef>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55324" y="4768427"/>
            <a:ext cx="7251983" cy="1499165"/>
          </a:xfrm>
        </p:spPr>
        <p:txBody>
          <a:bodyPr anchor="t">
            <a:normAutofit/>
          </a:bodyPr>
          <a:lstStyle>
            <a:lvl1pPr marL="0" indent="0" algn="l">
              <a:buNone/>
              <a:defRPr sz="1707">
                <a:solidFill>
                  <a:schemeClr val="tx1"/>
                </a:solidFill>
              </a:defRPr>
            </a:lvl1pPr>
            <a:lvl2pPr marL="487695" indent="0">
              <a:buNone/>
              <a:defRPr sz="1707">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363701" y="3657600"/>
            <a:ext cx="704684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90533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55323" y="2656144"/>
            <a:ext cx="7251985" cy="361144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363697" y="2511648"/>
            <a:ext cx="704685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7321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445" y="967332"/>
            <a:ext cx="1726859" cy="53002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5325" y="967332"/>
            <a:ext cx="5243210" cy="530025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661879" y="967332"/>
            <a:ext cx="0" cy="5300259"/>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03229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1" y="0"/>
            <a:ext cx="9754322" cy="73152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2050063" y="1932654"/>
            <a:ext cx="5662790" cy="1616569"/>
          </a:xfrm>
        </p:spPr>
        <p:txBody>
          <a:bodyPr anchor="b">
            <a:noAutofit/>
          </a:bodyPr>
          <a:lstStyle>
            <a:lvl1pPr algn="ctr">
              <a:defRPr sz="5120">
                <a:effectLst/>
              </a:defRPr>
            </a:lvl1pPr>
          </a:lstStyle>
          <a:p>
            <a:r>
              <a:rPr lang="en-US"/>
              <a:t>Click to edit Master title style</a:t>
            </a:r>
            <a:endParaRPr lang="en-US" dirty="0"/>
          </a:p>
        </p:txBody>
      </p:sp>
      <p:sp>
        <p:nvSpPr>
          <p:cNvPr id="3" name="Subtitle 2"/>
          <p:cNvSpPr>
            <a:spLocks noGrp="1"/>
          </p:cNvSpPr>
          <p:nvPr>
            <p:ph type="subTitle" idx="1"/>
          </p:nvPr>
        </p:nvSpPr>
        <p:spPr>
          <a:xfrm>
            <a:off x="2050063" y="3838216"/>
            <a:ext cx="5662790" cy="1469494"/>
          </a:xfrm>
        </p:spPr>
        <p:txBody>
          <a:bodyPr anchor="t">
            <a:normAutofit/>
          </a:bodyPr>
          <a:lstStyle>
            <a:lvl1pPr marL="0" indent="0" algn="ctr">
              <a:buNone/>
              <a:defRPr sz="2133">
                <a:solidFill>
                  <a:schemeClr val="tx1"/>
                </a:solidFill>
              </a:defRPr>
            </a:lvl1pPr>
            <a:lvl2pPr marL="487695" indent="0" algn="ctr">
              <a:buNone/>
              <a:defRPr>
                <a:solidFill>
                  <a:schemeClr val="tx1">
                    <a:tint val="75000"/>
                  </a:schemeClr>
                </a:solidFill>
              </a:defRPr>
            </a:lvl2pPr>
            <a:lvl3pPr marL="975390" indent="0" algn="ctr">
              <a:buNone/>
              <a:defRPr>
                <a:solidFill>
                  <a:schemeClr val="tx1">
                    <a:tint val="75000"/>
                  </a:schemeClr>
                </a:solidFill>
              </a:defRPr>
            </a:lvl3pPr>
            <a:lvl4pPr marL="1463086" indent="0" algn="ctr">
              <a:buNone/>
              <a:defRPr>
                <a:solidFill>
                  <a:schemeClr val="tx1">
                    <a:tint val="75000"/>
                  </a:schemeClr>
                </a:solidFill>
              </a:defRPr>
            </a:lvl4pPr>
            <a:lvl5pPr marL="1950781" indent="0" algn="ctr">
              <a:buNone/>
              <a:defRPr>
                <a:solidFill>
                  <a:schemeClr val="tx1">
                    <a:tint val="75000"/>
                  </a:schemeClr>
                </a:solidFill>
              </a:defRPr>
            </a:lvl5pPr>
            <a:lvl6pPr marL="2438476" indent="0" algn="ctr">
              <a:buNone/>
              <a:defRPr>
                <a:solidFill>
                  <a:schemeClr val="tx1">
                    <a:tint val="75000"/>
                  </a:schemeClr>
                </a:solidFill>
              </a:defRPr>
            </a:lvl6pPr>
            <a:lvl7pPr marL="2926171" indent="0" algn="ctr">
              <a:buNone/>
              <a:defRPr>
                <a:solidFill>
                  <a:schemeClr val="tx1">
                    <a:tint val="75000"/>
                  </a:schemeClr>
                </a:solidFill>
              </a:defRPr>
            </a:lvl7pPr>
            <a:lvl8pPr marL="3413867" indent="0" algn="ctr">
              <a:buNone/>
              <a:defRPr>
                <a:solidFill>
                  <a:schemeClr val="tx1">
                    <a:tint val="75000"/>
                  </a:schemeClr>
                </a:solidFill>
              </a:defRPr>
            </a:lvl8pPr>
            <a:lvl9pPr marL="390156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469778" y="5391575"/>
            <a:ext cx="718161" cy="298027"/>
          </a:xfrm>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a:xfrm>
            <a:off x="2050063" y="5391575"/>
            <a:ext cx="4335851" cy="298027"/>
          </a:xfrm>
        </p:spPr>
        <p:txBody>
          <a:bodyPr/>
          <a:lstStyle/>
          <a:p>
            <a:endParaRPr lang="en-US"/>
          </a:p>
        </p:txBody>
      </p:sp>
      <p:sp>
        <p:nvSpPr>
          <p:cNvPr id="6" name="Slide Number Placeholder 5"/>
          <p:cNvSpPr>
            <a:spLocks noGrp="1"/>
          </p:cNvSpPr>
          <p:nvPr>
            <p:ph type="sldNum" sz="quarter" idx="12"/>
          </p:nvPr>
        </p:nvSpPr>
        <p:spPr>
          <a:xfrm>
            <a:off x="7271805" y="5391575"/>
            <a:ext cx="441049" cy="298027"/>
          </a:xfrm>
        </p:spPr>
        <p:txBody>
          <a:bodyPr/>
          <a:lstStyle/>
          <a:p>
            <a:fld id="{B6F15528-21DE-4FAA-801E-634DDDAF4B2B}" type="slidenum">
              <a:rPr lang="en-US" smtClean="0"/>
              <a:pPr/>
              <a:t>‹#›</a:t>
            </a:fld>
            <a:endParaRPr lang="en-US"/>
          </a:p>
        </p:txBody>
      </p:sp>
      <p:cxnSp>
        <p:nvCxnSpPr>
          <p:cNvPr id="15" name="Straight Connector 14"/>
          <p:cNvCxnSpPr/>
          <p:nvPr/>
        </p:nvCxnSpPr>
        <p:spPr>
          <a:xfrm>
            <a:off x="2154481" y="3702751"/>
            <a:ext cx="545395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47887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63696" y="2513344"/>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62085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3696" y="1750841"/>
            <a:ext cx="7035236" cy="1944015"/>
          </a:xfrm>
        </p:spPr>
        <p:txBody>
          <a:bodyPr anchor="b">
            <a:normAutofit/>
          </a:bodyPr>
          <a:lstStyle>
            <a:lvl1pPr algn="ctr">
              <a:defRPr sz="4267" b="0" cap="none"/>
            </a:lvl1pPr>
          </a:lstStyle>
          <a:p>
            <a:r>
              <a:rPr lang="en-US"/>
              <a:t>Click to edit Master title style</a:t>
            </a:r>
            <a:endParaRPr lang="en-US" dirty="0"/>
          </a:p>
        </p:txBody>
      </p:sp>
      <p:sp>
        <p:nvSpPr>
          <p:cNvPr id="3" name="Text Placeholder 2"/>
          <p:cNvSpPr>
            <a:spLocks noGrp="1"/>
          </p:cNvSpPr>
          <p:nvPr>
            <p:ph type="body" idx="1"/>
          </p:nvPr>
        </p:nvSpPr>
        <p:spPr>
          <a:xfrm>
            <a:off x="1363696" y="3983850"/>
            <a:ext cx="7035236" cy="1162683"/>
          </a:xfrm>
        </p:spPr>
        <p:txBody>
          <a:bodyPr anchor="t">
            <a:normAutofit/>
          </a:bodyPr>
          <a:lstStyle>
            <a:lvl1pPr marL="0" indent="0" algn="ctr">
              <a:buNone/>
              <a:defRPr sz="2560">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363698" y="3839351"/>
            <a:ext cx="70352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16920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63696" y="2513344"/>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55324" y="976360"/>
            <a:ext cx="7251983" cy="139079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55324" y="2652979"/>
            <a:ext cx="3560064" cy="367710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4829" y="2652979"/>
            <a:ext cx="3560064" cy="367710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98915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55326" y="2835769"/>
            <a:ext cx="3560064" cy="614679"/>
          </a:xfrm>
        </p:spPr>
        <p:txBody>
          <a:bodyPr anchor="b">
            <a:noAutofit/>
          </a:bodyPr>
          <a:lstStyle>
            <a:lvl1pPr marL="0" indent="0">
              <a:buNone/>
              <a:defRPr sz="2560" b="0">
                <a:solidFill>
                  <a:schemeClr val="accent1"/>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p:cNvSpPr>
            <a:spLocks noGrp="1"/>
          </p:cNvSpPr>
          <p:nvPr>
            <p:ph sz="half" idx="2"/>
          </p:nvPr>
        </p:nvSpPr>
        <p:spPr>
          <a:xfrm>
            <a:off x="1255326" y="3459480"/>
            <a:ext cx="3560064" cy="28870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51287" y="2835769"/>
            <a:ext cx="3560064" cy="614679"/>
          </a:xfrm>
        </p:spPr>
        <p:txBody>
          <a:bodyPr anchor="b">
            <a:noAutofit/>
          </a:bodyPr>
          <a:lstStyle>
            <a:lvl1pPr marL="0" indent="0">
              <a:buNone/>
              <a:defRPr sz="2560" b="0">
                <a:solidFill>
                  <a:schemeClr val="accent1"/>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p:cNvSpPr>
            <a:spLocks noGrp="1"/>
          </p:cNvSpPr>
          <p:nvPr>
            <p:ph sz="quarter" idx="4"/>
          </p:nvPr>
        </p:nvSpPr>
        <p:spPr>
          <a:xfrm>
            <a:off x="4951287" y="3459480"/>
            <a:ext cx="3560064" cy="28870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363697" y="2511648"/>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414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63696" y="2513344"/>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55324" y="976360"/>
            <a:ext cx="7251983" cy="139079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55324" y="2652979"/>
            <a:ext cx="3560064" cy="367710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4829" y="2652979"/>
            <a:ext cx="3560064" cy="367710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6949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55323" y="976360"/>
            <a:ext cx="7251984" cy="1390791"/>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363697" y="2511648"/>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97744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19588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5323" y="1481103"/>
            <a:ext cx="2705918" cy="1463040"/>
          </a:xfrm>
        </p:spPr>
        <p:txBody>
          <a:bodyPr anchor="b">
            <a:normAutofit/>
          </a:bodyPr>
          <a:lstStyle>
            <a:lvl1pPr algn="ctr">
              <a:defRPr sz="2560" b="0"/>
            </a:lvl1pPr>
          </a:lstStyle>
          <a:p>
            <a:r>
              <a:rPr lang="en-US"/>
              <a:t>Click to edit Master title style</a:t>
            </a:r>
            <a:endParaRPr lang="en-US" dirty="0"/>
          </a:p>
        </p:txBody>
      </p:sp>
      <p:sp>
        <p:nvSpPr>
          <p:cNvPr id="3" name="Content Placeholder 2"/>
          <p:cNvSpPr>
            <a:spLocks noGrp="1"/>
          </p:cNvSpPr>
          <p:nvPr>
            <p:ph idx="1"/>
          </p:nvPr>
        </p:nvSpPr>
        <p:spPr>
          <a:xfrm>
            <a:off x="4394733" y="1047608"/>
            <a:ext cx="4112575" cy="5219984"/>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5323" y="3233136"/>
            <a:ext cx="2705918" cy="2600964"/>
          </a:xfrm>
        </p:spPr>
        <p:txBody>
          <a:bodyPr anchor="t">
            <a:normAutofit/>
          </a:bodyPr>
          <a:lstStyle>
            <a:lvl1pPr marL="0" indent="0" algn="ctr">
              <a:buNone/>
              <a:defRPr sz="1707"/>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363697" y="3106702"/>
            <a:ext cx="248916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44180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5323" y="2009421"/>
            <a:ext cx="3874349" cy="1463040"/>
          </a:xfrm>
        </p:spPr>
        <p:txBody>
          <a:bodyPr anchor="b">
            <a:normAutofit/>
          </a:bodyPr>
          <a:lstStyle>
            <a:lvl1pPr algn="ctr">
              <a:defRPr sz="256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528607" y="1101795"/>
            <a:ext cx="3124761" cy="5111612"/>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1255323" y="3472461"/>
            <a:ext cx="3874348" cy="1950720"/>
          </a:xfrm>
        </p:spPr>
        <p:txBody>
          <a:bodyPr anchor="t">
            <a:normAutofit/>
          </a:bodyPr>
          <a:lstStyle>
            <a:lvl1pPr marL="0" indent="0" algn="ctr">
              <a:buNone/>
              <a:defRPr sz="1707"/>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07088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5324" y="5136442"/>
            <a:ext cx="7251983" cy="604521"/>
          </a:xfrm>
        </p:spPr>
        <p:txBody>
          <a:bodyPr anchor="b">
            <a:normAutofit/>
          </a:bodyPr>
          <a:lstStyle>
            <a:lvl1pPr algn="ctr">
              <a:defRPr sz="25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94678" y="1101796"/>
            <a:ext cx="7564247" cy="3585354"/>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1255324" y="5740963"/>
            <a:ext cx="7251983" cy="526626"/>
          </a:xfrm>
        </p:spPr>
        <p:txBody>
          <a:bodyPr anchor="t">
            <a:normAutofit/>
          </a:bodyPr>
          <a:lstStyle>
            <a:lvl1pPr marL="0" indent="0" algn="ctr">
              <a:buNone/>
              <a:defRPr sz="1707"/>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81897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55324" y="967331"/>
            <a:ext cx="7251983" cy="3304384"/>
          </a:xfrm>
        </p:spPr>
        <p:txBody>
          <a:bodyPr anchor="ctr">
            <a:normAutofit/>
          </a:bodyPr>
          <a:lstStyle>
            <a:lvl1pPr algn="ctr">
              <a:defRPr sz="3413" b="0" cap="none"/>
            </a:lvl1pPr>
          </a:lstStyle>
          <a:p>
            <a:r>
              <a:rPr lang="en-US"/>
              <a:t>Click to edit Master title style</a:t>
            </a:r>
            <a:endParaRPr lang="en-US" dirty="0"/>
          </a:p>
        </p:txBody>
      </p:sp>
      <p:sp>
        <p:nvSpPr>
          <p:cNvPr id="3" name="Text Placeholder 2"/>
          <p:cNvSpPr>
            <a:spLocks noGrp="1"/>
          </p:cNvSpPr>
          <p:nvPr>
            <p:ph type="body" idx="1"/>
          </p:nvPr>
        </p:nvSpPr>
        <p:spPr>
          <a:xfrm>
            <a:off x="1255323" y="4560710"/>
            <a:ext cx="7251985" cy="1706882"/>
          </a:xfrm>
        </p:spPr>
        <p:txBody>
          <a:bodyPr anchor="ctr">
            <a:normAutofit/>
          </a:bodyPr>
          <a:lstStyle>
            <a:lvl1pPr marL="0" indent="0" algn="ctr">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363697" y="4416212"/>
            <a:ext cx="704685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790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23289" y="1047607"/>
            <a:ext cx="6826933" cy="2528713"/>
          </a:xfrm>
        </p:spPr>
        <p:txBody>
          <a:bodyPr anchor="ctr">
            <a:normAutofit/>
          </a:bodyPr>
          <a:lstStyle>
            <a:lvl1pPr algn="ctr">
              <a:defRPr sz="341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06880" y="3576320"/>
            <a:ext cx="6285651" cy="695395"/>
          </a:xfrm>
        </p:spPr>
        <p:txBody>
          <a:bodyPr anchor="ctr">
            <a:normAutofit/>
          </a:bodyPr>
          <a:lstStyle>
            <a:lvl1pPr marL="0" indent="0" algn="r">
              <a:buFontTx/>
              <a:buNone/>
              <a:defRPr sz="1920"/>
            </a:lvl1pPr>
            <a:lvl2pPr marL="487695" indent="0">
              <a:buFontTx/>
              <a:buNone/>
              <a:defRPr/>
            </a:lvl2pPr>
            <a:lvl3pPr marL="975390" indent="0">
              <a:buFontTx/>
              <a:buNone/>
              <a:defRPr/>
            </a:lvl3pPr>
            <a:lvl4pPr marL="1463086" indent="0">
              <a:buFontTx/>
              <a:buNone/>
              <a:defRPr/>
            </a:lvl4pPr>
            <a:lvl5pPr marL="1950781" indent="0">
              <a:buFontTx/>
              <a:buNone/>
              <a:defRPr/>
            </a:lvl5pPr>
          </a:lstStyle>
          <a:p>
            <a:pPr lvl="0"/>
            <a:r>
              <a:rPr lang="en-US"/>
              <a:t>Click to edit Master text styles</a:t>
            </a:r>
          </a:p>
        </p:txBody>
      </p:sp>
      <p:sp>
        <p:nvSpPr>
          <p:cNvPr id="3" name="Text Placeholder 2"/>
          <p:cNvSpPr>
            <a:spLocks noGrp="1"/>
          </p:cNvSpPr>
          <p:nvPr>
            <p:ph type="body" idx="1"/>
          </p:nvPr>
        </p:nvSpPr>
        <p:spPr>
          <a:xfrm>
            <a:off x="1255321" y="4632961"/>
            <a:ext cx="7251987" cy="1634631"/>
          </a:xfrm>
        </p:spPr>
        <p:txBody>
          <a:bodyPr anchor="ctr">
            <a:normAutofit/>
          </a:bodyPr>
          <a:lstStyle>
            <a:lvl1pPr marL="0" indent="0" algn="ctr">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906634" y="965720"/>
            <a:ext cx="487807" cy="623761"/>
          </a:xfrm>
          <a:prstGeom prst="rect">
            <a:avLst/>
          </a:prstGeom>
        </p:spPr>
        <p:txBody>
          <a:bodyPr vert="horz" lIns="97536" tIns="48768" rIns="97536" bIns="48768" rtlCol="0" anchor="ctr">
            <a:noAutofit/>
          </a:bodyPr>
          <a:lstStyle/>
          <a:p>
            <a:pPr lvl="0"/>
            <a:r>
              <a:rPr lang="en-US" sz="7680" dirty="0">
                <a:solidFill>
                  <a:schemeClr val="tx1"/>
                </a:solidFill>
                <a:effectLst/>
              </a:rPr>
              <a:t>“</a:t>
            </a:r>
          </a:p>
        </p:txBody>
      </p:sp>
      <p:sp>
        <p:nvSpPr>
          <p:cNvPr id="15" name="TextBox 14"/>
          <p:cNvSpPr txBox="1"/>
          <p:nvPr/>
        </p:nvSpPr>
        <p:spPr>
          <a:xfrm>
            <a:off x="8142404" y="3016395"/>
            <a:ext cx="487807" cy="623761"/>
          </a:xfrm>
          <a:prstGeom prst="rect">
            <a:avLst/>
          </a:prstGeom>
        </p:spPr>
        <p:txBody>
          <a:bodyPr vert="horz" lIns="97536" tIns="48768" rIns="97536" bIns="48768" rtlCol="0" anchor="ctr">
            <a:noAutofit/>
          </a:bodyPr>
          <a:lstStyle/>
          <a:p>
            <a:pPr lvl="0" algn="r"/>
            <a:r>
              <a:rPr lang="en-US" sz="7680" dirty="0">
                <a:solidFill>
                  <a:schemeClr val="tx1"/>
                </a:solidFill>
                <a:effectLst/>
              </a:rPr>
              <a:t>”</a:t>
            </a:r>
          </a:p>
        </p:txBody>
      </p:sp>
      <p:cxnSp>
        <p:nvCxnSpPr>
          <p:cNvPr id="19" name="Straight Connector 18"/>
          <p:cNvCxnSpPr/>
          <p:nvPr/>
        </p:nvCxnSpPr>
        <p:spPr>
          <a:xfrm>
            <a:off x="1363697" y="4416212"/>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94086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55327" y="3529153"/>
            <a:ext cx="7251977" cy="1566720"/>
          </a:xfrm>
        </p:spPr>
        <p:txBody>
          <a:bodyPr anchor="b">
            <a:normAutofit/>
          </a:bodyPr>
          <a:lstStyle>
            <a:lvl1pPr algn="l">
              <a:defRPr sz="3413" b="0" cap="none"/>
            </a:lvl1pPr>
          </a:lstStyle>
          <a:p>
            <a:r>
              <a:rPr lang="en-US"/>
              <a:t>Click to edit Master title style</a:t>
            </a:r>
            <a:endParaRPr lang="en-US" dirty="0"/>
          </a:p>
        </p:txBody>
      </p:sp>
      <p:sp>
        <p:nvSpPr>
          <p:cNvPr id="3" name="Text Placeholder 2"/>
          <p:cNvSpPr>
            <a:spLocks noGrp="1"/>
          </p:cNvSpPr>
          <p:nvPr>
            <p:ph type="body" idx="1"/>
          </p:nvPr>
        </p:nvSpPr>
        <p:spPr>
          <a:xfrm>
            <a:off x="1255326" y="5095873"/>
            <a:ext cx="7251979" cy="917760"/>
          </a:xfrm>
        </p:spPr>
        <p:txBody>
          <a:bodyPr anchor="t">
            <a:normAutofit/>
          </a:bodyPr>
          <a:lstStyle>
            <a:lvl1pPr marL="0" indent="0" algn="l">
              <a:buNone/>
              <a:defRPr sz="1920">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49504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03377" y="1047607"/>
            <a:ext cx="6746846" cy="2393246"/>
          </a:xfrm>
        </p:spPr>
        <p:txBody>
          <a:bodyPr anchor="ctr">
            <a:normAutofit/>
          </a:bodyPr>
          <a:lstStyle>
            <a:lvl1pPr algn="ctr">
              <a:defRPr sz="3413"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255326" y="3881933"/>
            <a:ext cx="7251979" cy="946099"/>
          </a:xfrm>
        </p:spPr>
        <p:txBody>
          <a:bodyPr anchor="b">
            <a:normAutofit/>
          </a:bodyPr>
          <a:lstStyle>
            <a:lvl1pPr marL="0" indent="0" algn="l">
              <a:spcBef>
                <a:spcPts val="0"/>
              </a:spcBef>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55323" y="4831645"/>
            <a:ext cx="7251985" cy="1435947"/>
          </a:xfrm>
        </p:spPr>
        <p:txBody>
          <a:bodyPr anchor="t">
            <a:normAutofit/>
          </a:bodyPr>
          <a:lstStyle>
            <a:lvl1pPr marL="0" indent="0" algn="l">
              <a:buNone/>
              <a:defRPr sz="1707">
                <a:solidFill>
                  <a:schemeClr val="tx1"/>
                </a:solidFill>
              </a:defRPr>
            </a:lvl1pPr>
            <a:lvl2pPr marL="487695" indent="0">
              <a:buNone/>
              <a:defRPr sz="1707">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936598" y="956688"/>
            <a:ext cx="487807" cy="623761"/>
          </a:xfrm>
          <a:prstGeom prst="rect">
            <a:avLst/>
          </a:prstGeom>
        </p:spPr>
        <p:txBody>
          <a:bodyPr vert="horz" lIns="97536" tIns="48768" rIns="97536" bIns="48768" rtlCol="0" anchor="ctr">
            <a:noAutofit/>
          </a:bodyPr>
          <a:lstStyle/>
          <a:p>
            <a:pPr lvl="0"/>
            <a:r>
              <a:rPr lang="en-US" sz="8534" dirty="0">
                <a:solidFill>
                  <a:schemeClr val="tx1"/>
                </a:solidFill>
                <a:effectLst/>
              </a:rPr>
              <a:t>“</a:t>
            </a:r>
          </a:p>
        </p:txBody>
      </p:sp>
      <p:sp>
        <p:nvSpPr>
          <p:cNvPr id="13" name="TextBox 12"/>
          <p:cNvSpPr txBox="1"/>
          <p:nvPr/>
        </p:nvSpPr>
        <p:spPr>
          <a:xfrm>
            <a:off x="8159783" y="2781577"/>
            <a:ext cx="487807" cy="623761"/>
          </a:xfrm>
          <a:prstGeom prst="rect">
            <a:avLst/>
          </a:prstGeom>
        </p:spPr>
        <p:txBody>
          <a:bodyPr vert="horz" lIns="97536" tIns="48768" rIns="97536" bIns="48768" rtlCol="0" anchor="ctr">
            <a:noAutofit/>
          </a:bodyPr>
          <a:lstStyle/>
          <a:p>
            <a:pPr lvl="0" algn="r"/>
            <a:r>
              <a:rPr lang="en-US" sz="8534" dirty="0">
                <a:solidFill>
                  <a:schemeClr val="tx1"/>
                </a:solidFill>
                <a:effectLst/>
              </a:rPr>
              <a:t>”</a:t>
            </a:r>
          </a:p>
        </p:txBody>
      </p:sp>
      <p:cxnSp>
        <p:nvCxnSpPr>
          <p:cNvPr id="26" name="Straight Connector 25"/>
          <p:cNvCxnSpPr/>
          <p:nvPr/>
        </p:nvCxnSpPr>
        <p:spPr>
          <a:xfrm>
            <a:off x="1363697" y="3657600"/>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93635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55323" y="1047607"/>
            <a:ext cx="7251983" cy="2447431"/>
          </a:xfrm>
        </p:spPr>
        <p:txBody>
          <a:bodyPr vert="horz" lIns="91440" tIns="45720" rIns="91440" bIns="45720" rtlCol="0" anchor="ctr">
            <a:normAutofit/>
          </a:bodyPr>
          <a:lstStyle>
            <a:lvl1pPr>
              <a:defRPr lang="en-US" sz="3413"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55326" y="3803904"/>
            <a:ext cx="7251979" cy="965606"/>
          </a:xfrm>
        </p:spPr>
        <p:txBody>
          <a:bodyPr anchor="b">
            <a:normAutofit/>
          </a:bodyPr>
          <a:lstStyle>
            <a:lvl1pPr marL="0" indent="0" algn="l">
              <a:spcBef>
                <a:spcPts val="0"/>
              </a:spcBef>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55324" y="4768427"/>
            <a:ext cx="7251983" cy="1499165"/>
          </a:xfrm>
        </p:spPr>
        <p:txBody>
          <a:bodyPr anchor="t">
            <a:normAutofit/>
          </a:bodyPr>
          <a:lstStyle>
            <a:lvl1pPr marL="0" indent="0" algn="l">
              <a:buNone/>
              <a:defRPr sz="1707">
                <a:solidFill>
                  <a:schemeClr val="tx1"/>
                </a:solidFill>
              </a:defRPr>
            </a:lvl1pPr>
            <a:lvl2pPr marL="487695" indent="0">
              <a:buNone/>
              <a:defRPr sz="1707">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363701" y="3657600"/>
            <a:ext cx="704684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6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55326" y="2835769"/>
            <a:ext cx="3560064" cy="614679"/>
          </a:xfrm>
        </p:spPr>
        <p:txBody>
          <a:bodyPr anchor="b">
            <a:noAutofit/>
          </a:bodyPr>
          <a:lstStyle>
            <a:lvl1pPr marL="0" indent="0">
              <a:buNone/>
              <a:defRPr sz="2560" b="0">
                <a:solidFill>
                  <a:schemeClr val="accent1"/>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p:cNvSpPr>
            <a:spLocks noGrp="1"/>
          </p:cNvSpPr>
          <p:nvPr>
            <p:ph sz="half" idx="2"/>
          </p:nvPr>
        </p:nvSpPr>
        <p:spPr>
          <a:xfrm>
            <a:off x="1255326" y="3459480"/>
            <a:ext cx="3560064" cy="28870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51287" y="2835769"/>
            <a:ext cx="3560064" cy="614679"/>
          </a:xfrm>
        </p:spPr>
        <p:txBody>
          <a:bodyPr anchor="b">
            <a:noAutofit/>
          </a:bodyPr>
          <a:lstStyle>
            <a:lvl1pPr marL="0" indent="0">
              <a:buNone/>
              <a:defRPr sz="2560" b="0">
                <a:solidFill>
                  <a:schemeClr val="accent1"/>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p:cNvSpPr>
            <a:spLocks noGrp="1"/>
          </p:cNvSpPr>
          <p:nvPr>
            <p:ph sz="quarter" idx="4"/>
          </p:nvPr>
        </p:nvSpPr>
        <p:spPr>
          <a:xfrm>
            <a:off x="4951287" y="3459480"/>
            <a:ext cx="3560064" cy="28870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363697" y="2511648"/>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57990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55323" y="2656144"/>
            <a:ext cx="7251985" cy="361144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363697" y="2511648"/>
            <a:ext cx="704685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61787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445" y="967332"/>
            <a:ext cx="1726859" cy="53002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5325" y="967332"/>
            <a:ext cx="5243210" cy="530025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661879" y="967332"/>
            <a:ext cx="0" cy="5300259"/>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323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55323" y="976360"/>
            <a:ext cx="7251984" cy="1390791"/>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363697" y="2511648"/>
            <a:ext cx="70352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13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0641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5323" y="1481103"/>
            <a:ext cx="2705918" cy="1463040"/>
          </a:xfrm>
        </p:spPr>
        <p:txBody>
          <a:bodyPr anchor="b">
            <a:normAutofit/>
          </a:bodyPr>
          <a:lstStyle>
            <a:lvl1pPr algn="ctr">
              <a:defRPr sz="2560" b="0"/>
            </a:lvl1pPr>
          </a:lstStyle>
          <a:p>
            <a:r>
              <a:rPr lang="en-US"/>
              <a:t>Click to edit Master title style</a:t>
            </a:r>
            <a:endParaRPr lang="en-US" dirty="0"/>
          </a:p>
        </p:txBody>
      </p:sp>
      <p:sp>
        <p:nvSpPr>
          <p:cNvPr id="3" name="Content Placeholder 2"/>
          <p:cNvSpPr>
            <a:spLocks noGrp="1"/>
          </p:cNvSpPr>
          <p:nvPr>
            <p:ph idx="1"/>
          </p:nvPr>
        </p:nvSpPr>
        <p:spPr>
          <a:xfrm>
            <a:off x="4394733" y="1047608"/>
            <a:ext cx="4112575" cy="5219984"/>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5323" y="3233136"/>
            <a:ext cx="2705918" cy="2600964"/>
          </a:xfrm>
        </p:spPr>
        <p:txBody>
          <a:bodyPr anchor="t">
            <a:normAutofit/>
          </a:bodyPr>
          <a:lstStyle>
            <a:lvl1pPr marL="0" indent="0" algn="ctr">
              <a:buNone/>
              <a:defRPr sz="1707"/>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363697" y="3106702"/>
            <a:ext cx="248916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845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5323" y="2009421"/>
            <a:ext cx="3874349" cy="1463040"/>
          </a:xfrm>
        </p:spPr>
        <p:txBody>
          <a:bodyPr anchor="b">
            <a:normAutofit/>
          </a:bodyPr>
          <a:lstStyle>
            <a:lvl1pPr algn="ctr">
              <a:defRPr sz="256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528607" y="1101795"/>
            <a:ext cx="3124761" cy="5111612"/>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1255323" y="3472461"/>
            <a:ext cx="3874348" cy="1950720"/>
          </a:xfrm>
        </p:spPr>
        <p:txBody>
          <a:bodyPr anchor="t">
            <a:normAutofit/>
          </a:bodyPr>
          <a:lstStyle>
            <a:lvl1pPr marL="0" indent="0" algn="ctr">
              <a:buNone/>
              <a:defRPr sz="1707"/>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0431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4.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3.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 y="0"/>
            <a:ext cx="9762631" cy="73152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255324" y="976360"/>
            <a:ext cx="7251983" cy="139079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5323" y="2656145"/>
            <a:ext cx="7251985" cy="3674663"/>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80449" y="6357902"/>
            <a:ext cx="1224835" cy="298027"/>
          </a:xfrm>
          <a:prstGeom prst="rect">
            <a:avLst/>
          </a:prstGeom>
        </p:spPr>
        <p:txBody>
          <a:bodyPr vert="horz" lIns="91440" tIns="45720" rIns="91440" bIns="45720" rtlCol="0" anchor="ctr"/>
          <a:lstStyle>
            <a:lvl1pPr algn="r">
              <a:defRPr sz="1067" b="0" i="0">
                <a:solidFill>
                  <a:schemeClr val="tx1"/>
                </a:solidFill>
                <a:effectLst/>
                <a:latin typeface="+mn-lt"/>
              </a:defRPr>
            </a:lvl1pPr>
          </a:lstStyle>
          <a:p>
            <a:fld id="{1D8BD707-D9CF-40AE-B4C6-C98DA3205C09}" type="datetimeFigureOut">
              <a:rPr lang="en-US" smtClean="0"/>
              <a:pPr/>
              <a:t>7/5/2023</a:t>
            </a:fld>
            <a:endParaRPr lang="en-US"/>
          </a:p>
        </p:txBody>
      </p:sp>
      <p:sp>
        <p:nvSpPr>
          <p:cNvPr id="5" name="Footer Placeholder 4"/>
          <p:cNvSpPr>
            <a:spLocks noGrp="1"/>
          </p:cNvSpPr>
          <p:nvPr>
            <p:ph type="ftr" sz="quarter" idx="3"/>
          </p:nvPr>
        </p:nvSpPr>
        <p:spPr>
          <a:xfrm>
            <a:off x="1255323" y="6357902"/>
            <a:ext cx="5444978" cy="298027"/>
          </a:xfrm>
          <a:prstGeom prst="rect">
            <a:avLst/>
          </a:prstGeom>
        </p:spPr>
        <p:txBody>
          <a:bodyPr vert="horz" lIns="91440" tIns="45720" rIns="91440" bIns="45720" rtlCol="0" anchor="ctr"/>
          <a:lstStyle>
            <a:lvl1pPr algn="l">
              <a:defRPr sz="1067"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085431" y="6357902"/>
            <a:ext cx="421877" cy="298027"/>
          </a:xfrm>
          <a:prstGeom prst="rect">
            <a:avLst/>
          </a:prstGeom>
        </p:spPr>
        <p:txBody>
          <a:bodyPr vert="horz" lIns="91440" tIns="45720" rIns="91440" bIns="45720" rtlCol="0" anchor="ctr"/>
          <a:lstStyle>
            <a:lvl1pPr algn="r">
              <a:defRPr sz="1067"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8242572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87695" rtl="0" eaLnBrk="1" latinLnBrk="0" hangingPunct="1">
        <a:spcBef>
          <a:spcPct val="0"/>
        </a:spcBef>
        <a:buNone/>
        <a:defRPr sz="4267"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810" indent="-304810" algn="l" defTabSz="487695" rtl="0" eaLnBrk="1" latinLnBrk="0" hangingPunct="1">
        <a:spcBef>
          <a:spcPct val="20000"/>
        </a:spcBef>
        <a:spcAft>
          <a:spcPts val="640"/>
        </a:spcAft>
        <a:buClr>
          <a:schemeClr val="accent1"/>
        </a:buClr>
        <a:buSzPct val="115000"/>
        <a:buFont typeface="Arial"/>
        <a:buChar char="•"/>
        <a:defRPr sz="2560" kern="1200" cap="none">
          <a:solidFill>
            <a:schemeClr val="tx1">
              <a:lumMod val="85000"/>
              <a:lumOff val="15000"/>
            </a:schemeClr>
          </a:solidFill>
          <a:effectLst/>
          <a:latin typeface="+mn-lt"/>
          <a:ea typeface="+mn-ea"/>
          <a:cs typeface="+mn-cs"/>
        </a:defRPr>
      </a:lvl1pPr>
      <a:lvl2pPr marL="792505" indent="-304810" algn="l" defTabSz="487695" rtl="0" eaLnBrk="1" latinLnBrk="0" hangingPunct="1">
        <a:spcBef>
          <a:spcPct val="20000"/>
        </a:spcBef>
        <a:spcAft>
          <a:spcPts val="640"/>
        </a:spcAft>
        <a:buClr>
          <a:schemeClr val="accent1"/>
        </a:buClr>
        <a:buSzPct val="115000"/>
        <a:buFont typeface="Arial"/>
        <a:buChar char="•"/>
        <a:defRPr sz="2133" kern="1200" cap="none">
          <a:solidFill>
            <a:schemeClr val="tx1">
              <a:lumMod val="85000"/>
              <a:lumOff val="15000"/>
            </a:schemeClr>
          </a:solidFill>
          <a:effectLst/>
          <a:latin typeface="+mn-lt"/>
          <a:ea typeface="+mn-ea"/>
          <a:cs typeface="+mn-cs"/>
        </a:defRPr>
      </a:lvl2pPr>
      <a:lvl3pPr marL="1280200" indent="-304810" algn="l" defTabSz="487695" rtl="0" eaLnBrk="1" latinLnBrk="0" hangingPunct="1">
        <a:spcBef>
          <a:spcPct val="20000"/>
        </a:spcBef>
        <a:spcAft>
          <a:spcPts val="640"/>
        </a:spcAft>
        <a:buClr>
          <a:schemeClr val="accent1"/>
        </a:buClr>
        <a:buSzPct val="115000"/>
        <a:buFont typeface="Arial"/>
        <a:buChar char="•"/>
        <a:defRPr sz="1920" kern="1200" cap="none">
          <a:solidFill>
            <a:schemeClr val="tx1">
              <a:lumMod val="85000"/>
              <a:lumOff val="15000"/>
            </a:schemeClr>
          </a:solidFill>
          <a:effectLst/>
          <a:latin typeface="+mn-lt"/>
          <a:ea typeface="+mn-ea"/>
          <a:cs typeface="+mn-cs"/>
        </a:defRPr>
      </a:lvl3pPr>
      <a:lvl4pPr marL="1645971" indent="-182886" algn="l" defTabSz="487695" rtl="0" eaLnBrk="1" latinLnBrk="0" hangingPunct="1">
        <a:spcBef>
          <a:spcPct val="20000"/>
        </a:spcBef>
        <a:spcAft>
          <a:spcPts val="640"/>
        </a:spcAft>
        <a:buClr>
          <a:schemeClr val="accent1"/>
        </a:buClr>
        <a:buSzPct val="115000"/>
        <a:buFont typeface="Arial"/>
        <a:buChar char="•"/>
        <a:defRPr sz="1707" kern="1200" cap="none">
          <a:solidFill>
            <a:schemeClr val="tx1">
              <a:lumMod val="85000"/>
              <a:lumOff val="15000"/>
            </a:schemeClr>
          </a:solidFill>
          <a:effectLst/>
          <a:latin typeface="+mn-lt"/>
          <a:ea typeface="+mn-ea"/>
          <a:cs typeface="+mn-cs"/>
        </a:defRPr>
      </a:lvl4pPr>
      <a:lvl5pPr marL="2133667" indent="-182886"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5pPr>
      <a:lvl6pPr marL="2682324" indent="-243848"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6pPr>
      <a:lvl7pPr marL="3170019" indent="-243848"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7pPr>
      <a:lvl8pPr marL="3657714" indent="-243848"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8pPr>
      <a:lvl9pPr marL="4145410" indent="-243848"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9pPr>
    </p:bodyStyle>
    <p:otherStyle>
      <a:defPPr>
        <a:defRPr lang="en-US"/>
      </a:defPPr>
      <a:lvl1pPr marL="0" algn="l" defTabSz="487695" rtl="0" eaLnBrk="1" latinLnBrk="0" hangingPunct="1">
        <a:defRPr sz="1920" kern="1200">
          <a:solidFill>
            <a:schemeClr val="tx1"/>
          </a:solidFill>
          <a:latin typeface="+mn-lt"/>
          <a:ea typeface="+mn-ea"/>
          <a:cs typeface="+mn-cs"/>
        </a:defRPr>
      </a:lvl1pPr>
      <a:lvl2pPr marL="487695" algn="l" defTabSz="487695" rtl="0" eaLnBrk="1" latinLnBrk="0" hangingPunct="1">
        <a:defRPr sz="1920" kern="1200">
          <a:solidFill>
            <a:schemeClr val="tx1"/>
          </a:solidFill>
          <a:latin typeface="+mn-lt"/>
          <a:ea typeface="+mn-ea"/>
          <a:cs typeface="+mn-cs"/>
        </a:defRPr>
      </a:lvl2pPr>
      <a:lvl3pPr marL="975390" algn="l" defTabSz="487695" rtl="0" eaLnBrk="1" latinLnBrk="0" hangingPunct="1">
        <a:defRPr sz="1920" kern="1200">
          <a:solidFill>
            <a:schemeClr val="tx1"/>
          </a:solidFill>
          <a:latin typeface="+mn-lt"/>
          <a:ea typeface="+mn-ea"/>
          <a:cs typeface="+mn-cs"/>
        </a:defRPr>
      </a:lvl3pPr>
      <a:lvl4pPr marL="1463086" algn="l" defTabSz="487695" rtl="0" eaLnBrk="1" latinLnBrk="0" hangingPunct="1">
        <a:defRPr sz="1920" kern="1200">
          <a:solidFill>
            <a:schemeClr val="tx1"/>
          </a:solidFill>
          <a:latin typeface="+mn-lt"/>
          <a:ea typeface="+mn-ea"/>
          <a:cs typeface="+mn-cs"/>
        </a:defRPr>
      </a:lvl4pPr>
      <a:lvl5pPr marL="1950781" algn="l" defTabSz="487695" rtl="0" eaLnBrk="1" latinLnBrk="0" hangingPunct="1">
        <a:defRPr sz="1920" kern="1200">
          <a:solidFill>
            <a:schemeClr val="tx1"/>
          </a:solidFill>
          <a:latin typeface="+mn-lt"/>
          <a:ea typeface="+mn-ea"/>
          <a:cs typeface="+mn-cs"/>
        </a:defRPr>
      </a:lvl5pPr>
      <a:lvl6pPr marL="2438476" algn="l" defTabSz="487695" rtl="0" eaLnBrk="1" latinLnBrk="0" hangingPunct="1">
        <a:defRPr sz="1920" kern="1200">
          <a:solidFill>
            <a:schemeClr val="tx1"/>
          </a:solidFill>
          <a:latin typeface="+mn-lt"/>
          <a:ea typeface="+mn-ea"/>
          <a:cs typeface="+mn-cs"/>
        </a:defRPr>
      </a:lvl6pPr>
      <a:lvl7pPr marL="2926171" algn="l" defTabSz="487695" rtl="0" eaLnBrk="1" latinLnBrk="0" hangingPunct="1">
        <a:defRPr sz="1920" kern="1200">
          <a:solidFill>
            <a:schemeClr val="tx1"/>
          </a:solidFill>
          <a:latin typeface="+mn-lt"/>
          <a:ea typeface="+mn-ea"/>
          <a:cs typeface="+mn-cs"/>
        </a:defRPr>
      </a:lvl7pPr>
      <a:lvl8pPr marL="3413867" algn="l" defTabSz="487695" rtl="0" eaLnBrk="1" latinLnBrk="0" hangingPunct="1">
        <a:defRPr sz="1920" kern="1200">
          <a:solidFill>
            <a:schemeClr val="tx1"/>
          </a:solidFill>
          <a:latin typeface="+mn-lt"/>
          <a:ea typeface="+mn-ea"/>
          <a:cs typeface="+mn-cs"/>
        </a:defRPr>
      </a:lvl8pPr>
      <a:lvl9pPr marL="3901562" algn="l" defTabSz="487695" rtl="0" eaLnBrk="1" latinLnBrk="0" hangingPunct="1">
        <a:defRPr sz="19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 y="0"/>
            <a:ext cx="9762631" cy="73152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255324" y="976360"/>
            <a:ext cx="7251983" cy="139079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5323" y="2656145"/>
            <a:ext cx="7251985" cy="3674663"/>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80449" y="6357902"/>
            <a:ext cx="1224835" cy="298027"/>
          </a:xfrm>
          <a:prstGeom prst="rect">
            <a:avLst/>
          </a:prstGeom>
        </p:spPr>
        <p:txBody>
          <a:bodyPr vert="horz" lIns="91440" tIns="45720" rIns="91440" bIns="45720" rtlCol="0" anchor="ctr"/>
          <a:lstStyle>
            <a:lvl1pPr algn="r">
              <a:defRPr sz="1067" b="0" i="0">
                <a:solidFill>
                  <a:schemeClr val="tx1"/>
                </a:solidFill>
                <a:effectLst/>
                <a:latin typeface="+mn-lt"/>
              </a:defRPr>
            </a:lvl1pPr>
          </a:lstStyle>
          <a:p>
            <a:fld id="{1D8BD707-D9CF-40AE-B4C6-C98DA3205C09}" type="datetimeFigureOut">
              <a:rPr lang="en-US" smtClean="0"/>
              <a:pPr/>
              <a:t>7/5/2023</a:t>
            </a:fld>
            <a:endParaRPr lang="en-US"/>
          </a:p>
        </p:txBody>
      </p:sp>
      <p:sp>
        <p:nvSpPr>
          <p:cNvPr id="5" name="Footer Placeholder 4"/>
          <p:cNvSpPr>
            <a:spLocks noGrp="1"/>
          </p:cNvSpPr>
          <p:nvPr>
            <p:ph type="ftr" sz="quarter" idx="3"/>
          </p:nvPr>
        </p:nvSpPr>
        <p:spPr>
          <a:xfrm>
            <a:off x="1255323" y="6357902"/>
            <a:ext cx="5444978" cy="298027"/>
          </a:xfrm>
          <a:prstGeom prst="rect">
            <a:avLst/>
          </a:prstGeom>
        </p:spPr>
        <p:txBody>
          <a:bodyPr vert="horz" lIns="91440" tIns="45720" rIns="91440" bIns="45720" rtlCol="0" anchor="ctr"/>
          <a:lstStyle>
            <a:lvl1pPr algn="l">
              <a:defRPr sz="1067"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085431" y="6357902"/>
            <a:ext cx="421877" cy="298027"/>
          </a:xfrm>
          <a:prstGeom prst="rect">
            <a:avLst/>
          </a:prstGeom>
        </p:spPr>
        <p:txBody>
          <a:bodyPr vert="horz" lIns="91440" tIns="45720" rIns="91440" bIns="45720" rtlCol="0" anchor="ctr"/>
          <a:lstStyle>
            <a:lvl1pPr algn="r">
              <a:defRPr sz="1067"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0370704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87695" rtl="0" eaLnBrk="1" latinLnBrk="0" hangingPunct="1">
        <a:spcBef>
          <a:spcPct val="0"/>
        </a:spcBef>
        <a:buNone/>
        <a:defRPr sz="4267"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810" indent="-304810" algn="l" defTabSz="487695" rtl="0" eaLnBrk="1" latinLnBrk="0" hangingPunct="1">
        <a:spcBef>
          <a:spcPct val="20000"/>
        </a:spcBef>
        <a:spcAft>
          <a:spcPts val="640"/>
        </a:spcAft>
        <a:buClr>
          <a:schemeClr val="accent1"/>
        </a:buClr>
        <a:buSzPct val="115000"/>
        <a:buFont typeface="Arial"/>
        <a:buChar char="•"/>
        <a:defRPr sz="2560" kern="1200" cap="none">
          <a:solidFill>
            <a:schemeClr val="tx1">
              <a:lumMod val="85000"/>
              <a:lumOff val="15000"/>
            </a:schemeClr>
          </a:solidFill>
          <a:effectLst/>
          <a:latin typeface="+mn-lt"/>
          <a:ea typeface="+mn-ea"/>
          <a:cs typeface="+mn-cs"/>
        </a:defRPr>
      </a:lvl1pPr>
      <a:lvl2pPr marL="792505" indent="-304810" algn="l" defTabSz="487695" rtl="0" eaLnBrk="1" latinLnBrk="0" hangingPunct="1">
        <a:spcBef>
          <a:spcPct val="20000"/>
        </a:spcBef>
        <a:spcAft>
          <a:spcPts val="640"/>
        </a:spcAft>
        <a:buClr>
          <a:schemeClr val="accent1"/>
        </a:buClr>
        <a:buSzPct val="115000"/>
        <a:buFont typeface="Arial"/>
        <a:buChar char="•"/>
        <a:defRPr sz="2133" kern="1200" cap="none">
          <a:solidFill>
            <a:schemeClr val="tx1">
              <a:lumMod val="85000"/>
              <a:lumOff val="15000"/>
            </a:schemeClr>
          </a:solidFill>
          <a:effectLst/>
          <a:latin typeface="+mn-lt"/>
          <a:ea typeface="+mn-ea"/>
          <a:cs typeface="+mn-cs"/>
        </a:defRPr>
      </a:lvl2pPr>
      <a:lvl3pPr marL="1280200" indent="-304810" algn="l" defTabSz="487695" rtl="0" eaLnBrk="1" latinLnBrk="0" hangingPunct="1">
        <a:spcBef>
          <a:spcPct val="20000"/>
        </a:spcBef>
        <a:spcAft>
          <a:spcPts val="640"/>
        </a:spcAft>
        <a:buClr>
          <a:schemeClr val="accent1"/>
        </a:buClr>
        <a:buSzPct val="115000"/>
        <a:buFont typeface="Arial"/>
        <a:buChar char="•"/>
        <a:defRPr sz="1920" kern="1200" cap="none">
          <a:solidFill>
            <a:schemeClr val="tx1">
              <a:lumMod val="85000"/>
              <a:lumOff val="15000"/>
            </a:schemeClr>
          </a:solidFill>
          <a:effectLst/>
          <a:latin typeface="+mn-lt"/>
          <a:ea typeface="+mn-ea"/>
          <a:cs typeface="+mn-cs"/>
        </a:defRPr>
      </a:lvl3pPr>
      <a:lvl4pPr marL="1645971" indent="-182886" algn="l" defTabSz="487695" rtl="0" eaLnBrk="1" latinLnBrk="0" hangingPunct="1">
        <a:spcBef>
          <a:spcPct val="20000"/>
        </a:spcBef>
        <a:spcAft>
          <a:spcPts val="640"/>
        </a:spcAft>
        <a:buClr>
          <a:schemeClr val="accent1"/>
        </a:buClr>
        <a:buSzPct val="115000"/>
        <a:buFont typeface="Arial"/>
        <a:buChar char="•"/>
        <a:defRPr sz="1707" kern="1200" cap="none">
          <a:solidFill>
            <a:schemeClr val="tx1">
              <a:lumMod val="85000"/>
              <a:lumOff val="15000"/>
            </a:schemeClr>
          </a:solidFill>
          <a:effectLst/>
          <a:latin typeface="+mn-lt"/>
          <a:ea typeface="+mn-ea"/>
          <a:cs typeface="+mn-cs"/>
        </a:defRPr>
      </a:lvl4pPr>
      <a:lvl5pPr marL="2133667" indent="-182886"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5pPr>
      <a:lvl6pPr marL="2682324" indent="-243848"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6pPr>
      <a:lvl7pPr marL="3170019" indent="-243848"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7pPr>
      <a:lvl8pPr marL="3657714" indent="-243848"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8pPr>
      <a:lvl9pPr marL="4145410" indent="-243848"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9pPr>
    </p:bodyStyle>
    <p:otherStyle>
      <a:defPPr>
        <a:defRPr lang="en-US"/>
      </a:defPPr>
      <a:lvl1pPr marL="0" algn="l" defTabSz="487695" rtl="0" eaLnBrk="1" latinLnBrk="0" hangingPunct="1">
        <a:defRPr sz="1920" kern="1200">
          <a:solidFill>
            <a:schemeClr val="tx1"/>
          </a:solidFill>
          <a:latin typeface="+mn-lt"/>
          <a:ea typeface="+mn-ea"/>
          <a:cs typeface="+mn-cs"/>
        </a:defRPr>
      </a:lvl1pPr>
      <a:lvl2pPr marL="487695" algn="l" defTabSz="487695" rtl="0" eaLnBrk="1" latinLnBrk="0" hangingPunct="1">
        <a:defRPr sz="1920" kern="1200">
          <a:solidFill>
            <a:schemeClr val="tx1"/>
          </a:solidFill>
          <a:latin typeface="+mn-lt"/>
          <a:ea typeface="+mn-ea"/>
          <a:cs typeface="+mn-cs"/>
        </a:defRPr>
      </a:lvl2pPr>
      <a:lvl3pPr marL="975390" algn="l" defTabSz="487695" rtl="0" eaLnBrk="1" latinLnBrk="0" hangingPunct="1">
        <a:defRPr sz="1920" kern="1200">
          <a:solidFill>
            <a:schemeClr val="tx1"/>
          </a:solidFill>
          <a:latin typeface="+mn-lt"/>
          <a:ea typeface="+mn-ea"/>
          <a:cs typeface="+mn-cs"/>
        </a:defRPr>
      </a:lvl3pPr>
      <a:lvl4pPr marL="1463086" algn="l" defTabSz="487695" rtl="0" eaLnBrk="1" latinLnBrk="0" hangingPunct="1">
        <a:defRPr sz="1920" kern="1200">
          <a:solidFill>
            <a:schemeClr val="tx1"/>
          </a:solidFill>
          <a:latin typeface="+mn-lt"/>
          <a:ea typeface="+mn-ea"/>
          <a:cs typeface="+mn-cs"/>
        </a:defRPr>
      </a:lvl4pPr>
      <a:lvl5pPr marL="1950781" algn="l" defTabSz="487695" rtl="0" eaLnBrk="1" latinLnBrk="0" hangingPunct="1">
        <a:defRPr sz="1920" kern="1200">
          <a:solidFill>
            <a:schemeClr val="tx1"/>
          </a:solidFill>
          <a:latin typeface="+mn-lt"/>
          <a:ea typeface="+mn-ea"/>
          <a:cs typeface="+mn-cs"/>
        </a:defRPr>
      </a:lvl5pPr>
      <a:lvl6pPr marL="2438476" algn="l" defTabSz="487695" rtl="0" eaLnBrk="1" latinLnBrk="0" hangingPunct="1">
        <a:defRPr sz="1920" kern="1200">
          <a:solidFill>
            <a:schemeClr val="tx1"/>
          </a:solidFill>
          <a:latin typeface="+mn-lt"/>
          <a:ea typeface="+mn-ea"/>
          <a:cs typeface="+mn-cs"/>
        </a:defRPr>
      </a:lvl6pPr>
      <a:lvl7pPr marL="2926171" algn="l" defTabSz="487695" rtl="0" eaLnBrk="1" latinLnBrk="0" hangingPunct="1">
        <a:defRPr sz="1920" kern="1200">
          <a:solidFill>
            <a:schemeClr val="tx1"/>
          </a:solidFill>
          <a:latin typeface="+mn-lt"/>
          <a:ea typeface="+mn-ea"/>
          <a:cs typeface="+mn-cs"/>
        </a:defRPr>
      </a:lvl7pPr>
      <a:lvl8pPr marL="3413867" algn="l" defTabSz="487695" rtl="0" eaLnBrk="1" latinLnBrk="0" hangingPunct="1">
        <a:defRPr sz="1920" kern="1200">
          <a:solidFill>
            <a:schemeClr val="tx1"/>
          </a:solidFill>
          <a:latin typeface="+mn-lt"/>
          <a:ea typeface="+mn-ea"/>
          <a:cs typeface="+mn-cs"/>
        </a:defRPr>
      </a:lvl8pPr>
      <a:lvl9pPr marL="3901562" algn="l" defTabSz="487695" rtl="0" eaLnBrk="1" latinLnBrk="0" hangingPunct="1">
        <a:defRPr sz="192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 y="0"/>
            <a:ext cx="9762631" cy="73152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255324" y="976360"/>
            <a:ext cx="7251983" cy="139079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5323" y="2656145"/>
            <a:ext cx="7251985" cy="3674663"/>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80449" y="6357902"/>
            <a:ext cx="1224835" cy="298027"/>
          </a:xfrm>
          <a:prstGeom prst="rect">
            <a:avLst/>
          </a:prstGeom>
        </p:spPr>
        <p:txBody>
          <a:bodyPr vert="horz" lIns="91440" tIns="45720" rIns="91440" bIns="45720" rtlCol="0" anchor="ctr"/>
          <a:lstStyle>
            <a:lvl1pPr algn="r">
              <a:defRPr sz="1067" b="0" i="0">
                <a:solidFill>
                  <a:schemeClr val="tx1"/>
                </a:solidFill>
                <a:effectLst/>
                <a:latin typeface="+mn-lt"/>
              </a:defRPr>
            </a:lvl1pPr>
          </a:lstStyle>
          <a:p>
            <a:fld id="{1D8BD707-D9CF-40AE-B4C6-C98DA3205C09}" type="datetimeFigureOut">
              <a:rPr lang="en-US" smtClean="0"/>
              <a:pPr/>
              <a:t>7/5/2023</a:t>
            </a:fld>
            <a:endParaRPr lang="en-US"/>
          </a:p>
        </p:txBody>
      </p:sp>
      <p:sp>
        <p:nvSpPr>
          <p:cNvPr id="5" name="Footer Placeholder 4"/>
          <p:cNvSpPr>
            <a:spLocks noGrp="1"/>
          </p:cNvSpPr>
          <p:nvPr>
            <p:ph type="ftr" sz="quarter" idx="3"/>
          </p:nvPr>
        </p:nvSpPr>
        <p:spPr>
          <a:xfrm>
            <a:off x="1255323" y="6357902"/>
            <a:ext cx="5444978" cy="298027"/>
          </a:xfrm>
          <a:prstGeom prst="rect">
            <a:avLst/>
          </a:prstGeom>
        </p:spPr>
        <p:txBody>
          <a:bodyPr vert="horz" lIns="91440" tIns="45720" rIns="91440" bIns="45720" rtlCol="0" anchor="ctr"/>
          <a:lstStyle>
            <a:lvl1pPr algn="l">
              <a:defRPr sz="1067"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085431" y="6357902"/>
            <a:ext cx="421877" cy="298027"/>
          </a:xfrm>
          <a:prstGeom prst="rect">
            <a:avLst/>
          </a:prstGeom>
        </p:spPr>
        <p:txBody>
          <a:bodyPr vert="horz" lIns="91440" tIns="45720" rIns="91440" bIns="45720" rtlCol="0" anchor="ctr"/>
          <a:lstStyle>
            <a:lvl1pPr algn="r">
              <a:defRPr sz="1067"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7185446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87695" rtl="0" eaLnBrk="1" latinLnBrk="0" hangingPunct="1">
        <a:spcBef>
          <a:spcPct val="0"/>
        </a:spcBef>
        <a:buNone/>
        <a:defRPr sz="4267"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810" indent="-304810" algn="l" defTabSz="487695" rtl="0" eaLnBrk="1" latinLnBrk="0" hangingPunct="1">
        <a:spcBef>
          <a:spcPct val="20000"/>
        </a:spcBef>
        <a:spcAft>
          <a:spcPts val="640"/>
        </a:spcAft>
        <a:buClr>
          <a:schemeClr val="accent1"/>
        </a:buClr>
        <a:buSzPct val="115000"/>
        <a:buFont typeface="Arial"/>
        <a:buChar char="•"/>
        <a:defRPr sz="2560" kern="1200" cap="none">
          <a:solidFill>
            <a:schemeClr val="tx1">
              <a:lumMod val="85000"/>
              <a:lumOff val="15000"/>
            </a:schemeClr>
          </a:solidFill>
          <a:effectLst/>
          <a:latin typeface="+mn-lt"/>
          <a:ea typeface="+mn-ea"/>
          <a:cs typeface="+mn-cs"/>
        </a:defRPr>
      </a:lvl1pPr>
      <a:lvl2pPr marL="792505" indent="-304810" algn="l" defTabSz="487695" rtl="0" eaLnBrk="1" latinLnBrk="0" hangingPunct="1">
        <a:spcBef>
          <a:spcPct val="20000"/>
        </a:spcBef>
        <a:spcAft>
          <a:spcPts val="640"/>
        </a:spcAft>
        <a:buClr>
          <a:schemeClr val="accent1"/>
        </a:buClr>
        <a:buSzPct val="115000"/>
        <a:buFont typeface="Arial"/>
        <a:buChar char="•"/>
        <a:defRPr sz="2133" kern="1200" cap="none">
          <a:solidFill>
            <a:schemeClr val="tx1">
              <a:lumMod val="85000"/>
              <a:lumOff val="15000"/>
            </a:schemeClr>
          </a:solidFill>
          <a:effectLst/>
          <a:latin typeface="+mn-lt"/>
          <a:ea typeface="+mn-ea"/>
          <a:cs typeface="+mn-cs"/>
        </a:defRPr>
      </a:lvl2pPr>
      <a:lvl3pPr marL="1280200" indent="-304810" algn="l" defTabSz="487695" rtl="0" eaLnBrk="1" latinLnBrk="0" hangingPunct="1">
        <a:spcBef>
          <a:spcPct val="20000"/>
        </a:spcBef>
        <a:spcAft>
          <a:spcPts val="640"/>
        </a:spcAft>
        <a:buClr>
          <a:schemeClr val="accent1"/>
        </a:buClr>
        <a:buSzPct val="115000"/>
        <a:buFont typeface="Arial"/>
        <a:buChar char="•"/>
        <a:defRPr sz="1920" kern="1200" cap="none">
          <a:solidFill>
            <a:schemeClr val="tx1">
              <a:lumMod val="85000"/>
              <a:lumOff val="15000"/>
            </a:schemeClr>
          </a:solidFill>
          <a:effectLst/>
          <a:latin typeface="+mn-lt"/>
          <a:ea typeface="+mn-ea"/>
          <a:cs typeface="+mn-cs"/>
        </a:defRPr>
      </a:lvl3pPr>
      <a:lvl4pPr marL="1645971" indent="-182886" algn="l" defTabSz="487695" rtl="0" eaLnBrk="1" latinLnBrk="0" hangingPunct="1">
        <a:spcBef>
          <a:spcPct val="20000"/>
        </a:spcBef>
        <a:spcAft>
          <a:spcPts val="640"/>
        </a:spcAft>
        <a:buClr>
          <a:schemeClr val="accent1"/>
        </a:buClr>
        <a:buSzPct val="115000"/>
        <a:buFont typeface="Arial"/>
        <a:buChar char="•"/>
        <a:defRPr sz="1707" kern="1200" cap="none">
          <a:solidFill>
            <a:schemeClr val="tx1">
              <a:lumMod val="85000"/>
              <a:lumOff val="15000"/>
            </a:schemeClr>
          </a:solidFill>
          <a:effectLst/>
          <a:latin typeface="+mn-lt"/>
          <a:ea typeface="+mn-ea"/>
          <a:cs typeface="+mn-cs"/>
        </a:defRPr>
      </a:lvl4pPr>
      <a:lvl5pPr marL="2133667" indent="-182886"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5pPr>
      <a:lvl6pPr marL="2682324" indent="-243848"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6pPr>
      <a:lvl7pPr marL="3170019" indent="-243848"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7pPr>
      <a:lvl8pPr marL="3657714" indent="-243848"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8pPr>
      <a:lvl9pPr marL="4145410" indent="-243848" algn="l" defTabSz="487695" rtl="0" eaLnBrk="1" latinLnBrk="0" hangingPunct="1">
        <a:spcBef>
          <a:spcPct val="20000"/>
        </a:spcBef>
        <a:spcAft>
          <a:spcPts val="640"/>
        </a:spcAft>
        <a:buClr>
          <a:schemeClr val="accent1"/>
        </a:buClr>
        <a:buSzPct val="115000"/>
        <a:buFont typeface="Arial"/>
        <a:buChar char="•"/>
        <a:defRPr sz="1493" kern="1200" cap="none">
          <a:solidFill>
            <a:schemeClr val="tx1">
              <a:lumMod val="85000"/>
              <a:lumOff val="15000"/>
            </a:schemeClr>
          </a:solidFill>
          <a:effectLst/>
          <a:latin typeface="+mn-lt"/>
          <a:ea typeface="+mn-ea"/>
          <a:cs typeface="+mn-cs"/>
        </a:defRPr>
      </a:lvl9pPr>
    </p:bodyStyle>
    <p:otherStyle>
      <a:defPPr>
        <a:defRPr lang="en-US"/>
      </a:defPPr>
      <a:lvl1pPr marL="0" algn="l" defTabSz="487695" rtl="0" eaLnBrk="1" latinLnBrk="0" hangingPunct="1">
        <a:defRPr sz="1920" kern="1200">
          <a:solidFill>
            <a:schemeClr val="tx1"/>
          </a:solidFill>
          <a:latin typeface="+mn-lt"/>
          <a:ea typeface="+mn-ea"/>
          <a:cs typeface="+mn-cs"/>
        </a:defRPr>
      </a:lvl1pPr>
      <a:lvl2pPr marL="487695" algn="l" defTabSz="487695" rtl="0" eaLnBrk="1" latinLnBrk="0" hangingPunct="1">
        <a:defRPr sz="1920" kern="1200">
          <a:solidFill>
            <a:schemeClr val="tx1"/>
          </a:solidFill>
          <a:latin typeface="+mn-lt"/>
          <a:ea typeface="+mn-ea"/>
          <a:cs typeface="+mn-cs"/>
        </a:defRPr>
      </a:lvl2pPr>
      <a:lvl3pPr marL="975390" algn="l" defTabSz="487695" rtl="0" eaLnBrk="1" latinLnBrk="0" hangingPunct="1">
        <a:defRPr sz="1920" kern="1200">
          <a:solidFill>
            <a:schemeClr val="tx1"/>
          </a:solidFill>
          <a:latin typeface="+mn-lt"/>
          <a:ea typeface="+mn-ea"/>
          <a:cs typeface="+mn-cs"/>
        </a:defRPr>
      </a:lvl3pPr>
      <a:lvl4pPr marL="1463086" algn="l" defTabSz="487695" rtl="0" eaLnBrk="1" latinLnBrk="0" hangingPunct="1">
        <a:defRPr sz="1920" kern="1200">
          <a:solidFill>
            <a:schemeClr val="tx1"/>
          </a:solidFill>
          <a:latin typeface="+mn-lt"/>
          <a:ea typeface="+mn-ea"/>
          <a:cs typeface="+mn-cs"/>
        </a:defRPr>
      </a:lvl4pPr>
      <a:lvl5pPr marL="1950781" algn="l" defTabSz="487695" rtl="0" eaLnBrk="1" latinLnBrk="0" hangingPunct="1">
        <a:defRPr sz="1920" kern="1200">
          <a:solidFill>
            <a:schemeClr val="tx1"/>
          </a:solidFill>
          <a:latin typeface="+mn-lt"/>
          <a:ea typeface="+mn-ea"/>
          <a:cs typeface="+mn-cs"/>
        </a:defRPr>
      </a:lvl5pPr>
      <a:lvl6pPr marL="2438476" algn="l" defTabSz="487695" rtl="0" eaLnBrk="1" latinLnBrk="0" hangingPunct="1">
        <a:defRPr sz="1920" kern="1200">
          <a:solidFill>
            <a:schemeClr val="tx1"/>
          </a:solidFill>
          <a:latin typeface="+mn-lt"/>
          <a:ea typeface="+mn-ea"/>
          <a:cs typeface="+mn-cs"/>
        </a:defRPr>
      </a:lvl6pPr>
      <a:lvl7pPr marL="2926171" algn="l" defTabSz="487695" rtl="0" eaLnBrk="1" latinLnBrk="0" hangingPunct="1">
        <a:defRPr sz="1920" kern="1200">
          <a:solidFill>
            <a:schemeClr val="tx1"/>
          </a:solidFill>
          <a:latin typeface="+mn-lt"/>
          <a:ea typeface="+mn-ea"/>
          <a:cs typeface="+mn-cs"/>
        </a:defRPr>
      </a:lvl7pPr>
      <a:lvl8pPr marL="3413867" algn="l" defTabSz="487695" rtl="0" eaLnBrk="1" latinLnBrk="0" hangingPunct="1">
        <a:defRPr sz="1920" kern="1200">
          <a:solidFill>
            <a:schemeClr val="tx1"/>
          </a:solidFill>
          <a:latin typeface="+mn-lt"/>
          <a:ea typeface="+mn-ea"/>
          <a:cs typeface="+mn-cs"/>
        </a:defRPr>
      </a:lvl8pPr>
      <a:lvl9pPr marL="3901562" algn="l" defTabSz="487695"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640320" cy="7315200"/>
            <a:chOff x="0" y="0"/>
            <a:chExt cx="10187093" cy="9753600"/>
          </a:xfrm>
        </p:grpSpPr>
        <p:sp>
          <p:nvSpPr>
            <p:cNvPr id="3" name="Freeform 3"/>
            <p:cNvSpPr/>
            <p:nvPr/>
          </p:nvSpPr>
          <p:spPr>
            <a:xfrm>
              <a:off x="0" y="0"/>
              <a:ext cx="10187051" cy="9753600"/>
            </a:xfrm>
            <a:custGeom>
              <a:avLst/>
              <a:gdLst/>
              <a:ahLst/>
              <a:cxnLst/>
              <a:rect l="l" t="t" r="r" b="b"/>
              <a:pathLst>
                <a:path w="10187051" h="9753600">
                  <a:moveTo>
                    <a:pt x="0" y="0"/>
                  </a:moveTo>
                  <a:lnTo>
                    <a:pt x="10187051" y="0"/>
                  </a:lnTo>
                  <a:lnTo>
                    <a:pt x="10187051" y="9753600"/>
                  </a:lnTo>
                  <a:lnTo>
                    <a:pt x="0" y="9753600"/>
                  </a:lnTo>
                  <a:close/>
                </a:path>
              </a:pathLst>
            </a:custGeom>
            <a:solidFill>
              <a:srgbClr val="010101">
                <a:alpha val="51765"/>
              </a:srgbClr>
            </a:solidFill>
          </p:spPr>
        </p:sp>
      </p:grpSp>
      <p:grpSp>
        <p:nvGrpSpPr>
          <p:cNvPr id="4" name="Group 4"/>
          <p:cNvGrpSpPr/>
          <p:nvPr/>
        </p:nvGrpSpPr>
        <p:grpSpPr>
          <a:xfrm>
            <a:off x="1219200" y="0"/>
            <a:ext cx="8534400" cy="7315200"/>
            <a:chOff x="0" y="0"/>
            <a:chExt cx="11379200" cy="9753600"/>
          </a:xfrm>
        </p:grpSpPr>
        <p:sp>
          <p:nvSpPr>
            <p:cNvPr id="5" name="Freeform 5"/>
            <p:cNvSpPr/>
            <p:nvPr/>
          </p:nvSpPr>
          <p:spPr>
            <a:xfrm>
              <a:off x="0" y="0"/>
              <a:ext cx="11379200" cy="9753600"/>
            </a:xfrm>
            <a:custGeom>
              <a:avLst/>
              <a:gdLst/>
              <a:ahLst/>
              <a:cxnLst/>
              <a:rect l="l" t="t" r="r" b="b"/>
              <a:pathLst>
                <a:path w="11379200" h="9753600">
                  <a:moveTo>
                    <a:pt x="0" y="0"/>
                  </a:moveTo>
                  <a:lnTo>
                    <a:pt x="11379200" y="0"/>
                  </a:lnTo>
                  <a:lnTo>
                    <a:pt x="11379200" y="9753600"/>
                  </a:lnTo>
                  <a:lnTo>
                    <a:pt x="0" y="9753600"/>
                  </a:lnTo>
                  <a:close/>
                </a:path>
              </a:pathLst>
            </a:custGeom>
            <a:solidFill>
              <a:srgbClr val="010101">
                <a:alpha val="55686"/>
              </a:srgbClr>
            </a:solidFill>
          </p:spPr>
        </p:sp>
      </p:grpSp>
      <p:grpSp>
        <p:nvGrpSpPr>
          <p:cNvPr id="6" name="Group 6"/>
          <p:cNvGrpSpPr/>
          <p:nvPr/>
        </p:nvGrpSpPr>
        <p:grpSpPr>
          <a:xfrm rot="-10800000">
            <a:off x="670560" y="6473952"/>
            <a:ext cx="8449057" cy="573024"/>
            <a:chOff x="0" y="0"/>
            <a:chExt cx="11265409" cy="764032"/>
          </a:xfrm>
        </p:grpSpPr>
        <p:sp>
          <p:nvSpPr>
            <p:cNvPr id="7" name="Freeform 7"/>
            <p:cNvSpPr/>
            <p:nvPr/>
          </p:nvSpPr>
          <p:spPr>
            <a:xfrm>
              <a:off x="0" y="0"/>
              <a:ext cx="11265408" cy="764032"/>
            </a:xfrm>
            <a:custGeom>
              <a:avLst/>
              <a:gdLst/>
              <a:ahLst/>
              <a:cxnLst/>
              <a:rect l="l" t="t" r="r" b="b"/>
              <a:pathLst>
                <a:path w="11265408" h="764032">
                  <a:moveTo>
                    <a:pt x="0" y="764032"/>
                  </a:moveTo>
                  <a:lnTo>
                    <a:pt x="240030" y="0"/>
                  </a:lnTo>
                  <a:lnTo>
                    <a:pt x="5616575" y="146939"/>
                  </a:lnTo>
                  <a:lnTo>
                    <a:pt x="11025378" y="0"/>
                  </a:lnTo>
                  <a:lnTo>
                    <a:pt x="11265408" y="764032"/>
                  </a:lnTo>
                  <a:lnTo>
                    <a:pt x="0" y="764032"/>
                  </a:lnTo>
                  <a:close/>
                </a:path>
              </a:pathLst>
            </a:custGeom>
            <a:solidFill>
              <a:srgbClr val="010101">
                <a:alpha val="33725"/>
              </a:srgbClr>
            </a:solidFill>
          </p:spPr>
        </p:sp>
      </p:grpSp>
      <p:grpSp>
        <p:nvGrpSpPr>
          <p:cNvPr id="8" name="Group 8"/>
          <p:cNvGrpSpPr/>
          <p:nvPr/>
        </p:nvGrpSpPr>
        <p:grpSpPr>
          <a:xfrm>
            <a:off x="780288" y="613664"/>
            <a:ext cx="8209280" cy="6096000"/>
            <a:chOff x="0" y="0"/>
            <a:chExt cx="10945707" cy="8128000"/>
          </a:xfrm>
        </p:grpSpPr>
        <p:sp>
          <p:nvSpPr>
            <p:cNvPr id="9" name="Freeform 9"/>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solidFill>
              <a:srgbClr val="FFFFFF"/>
            </a:solidFill>
          </p:spPr>
        </p:sp>
      </p:grpSp>
      <p:grpSp>
        <p:nvGrpSpPr>
          <p:cNvPr id="10" name="Group 10"/>
          <p:cNvGrpSpPr/>
          <p:nvPr/>
        </p:nvGrpSpPr>
        <p:grpSpPr>
          <a:xfrm>
            <a:off x="780288" y="614477"/>
            <a:ext cx="8209280" cy="6096000"/>
            <a:chOff x="0" y="0"/>
            <a:chExt cx="10945707" cy="8128000"/>
          </a:xfrm>
        </p:grpSpPr>
        <p:sp>
          <p:nvSpPr>
            <p:cNvPr id="11" name="Freeform 11"/>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blipFill>
              <a:blip r:embed="rId3"/>
              <a:stretch>
                <a:fillRect r="16460" b="15625"/>
              </a:stretch>
            </a:blipFill>
          </p:spPr>
        </p:sp>
      </p:grpSp>
      <p:pic>
        <p:nvPicPr>
          <p:cNvPr id="12" name="Picture 12"/>
          <p:cNvPicPr>
            <a:picLocks noChangeAspect="1"/>
          </p:cNvPicPr>
          <p:nvPr/>
        </p:nvPicPr>
        <p:blipFill>
          <a:blip r:embed="rId4"/>
          <a:srcRect r="2170" b="2170"/>
          <a:stretch>
            <a:fillRect/>
          </a:stretch>
        </p:blipFill>
        <p:spPr>
          <a:xfrm rot="1435684">
            <a:off x="579990" y="291297"/>
            <a:ext cx="605686" cy="605685"/>
          </a:xfrm>
          <a:prstGeom prst="rect">
            <a:avLst/>
          </a:prstGeom>
        </p:spPr>
      </p:pic>
      <p:pic>
        <p:nvPicPr>
          <p:cNvPr id="13" name="Picture 13"/>
          <p:cNvPicPr>
            <a:picLocks noChangeAspect="1"/>
          </p:cNvPicPr>
          <p:nvPr/>
        </p:nvPicPr>
        <p:blipFill>
          <a:blip r:embed="rId4"/>
          <a:srcRect r="2326" b="2326"/>
          <a:stretch>
            <a:fillRect/>
          </a:stretch>
        </p:blipFill>
        <p:spPr>
          <a:xfrm rot="4096195">
            <a:off x="8656084" y="318041"/>
            <a:ext cx="604723" cy="604723"/>
          </a:xfrm>
          <a:prstGeom prst="rect">
            <a:avLst/>
          </a:prstGeom>
        </p:spPr>
      </p:pic>
      <p:grpSp>
        <p:nvGrpSpPr>
          <p:cNvPr id="14" name="Group 14"/>
          <p:cNvGrpSpPr/>
          <p:nvPr/>
        </p:nvGrpSpPr>
        <p:grpSpPr>
          <a:xfrm>
            <a:off x="0" y="0"/>
            <a:ext cx="7640320" cy="7315200"/>
            <a:chOff x="0" y="0"/>
            <a:chExt cx="10187093" cy="9753600"/>
          </a:xfrm>
        </p:grpSpPr>
        <p:sp>
          <p:nvSpPr>
            <p:cNvPr id="15" name="Freeform 15"/>
            <p:cNvSpPr/>
            <p:nvPr/>
          </p:nvSpPr>
          <p:spPr>
            <a:xfrm>
              <a:off x="0" y="0"/>
              <a:ext cx="10187051" cy="9753600"/>
            </a:xfrm>
            <a:custGeom>
              <a:avLst/>
              <a:gdLst/>
              <a:ahLst/>
              <a:cxnLst/>
              <a:rect l="l" t="t" r="r" b="b"/>
              <a:pathLst>
                <a:path w="10187051" h="9753600">
                  <a:moveTo>
                    <a:pt x="0" y="0"/>
                  </a:moveTo>
                  <a:lnTo>
                    <a:pt x="10187051" y="0"/>
                  </a:lnTo>
                  <a:lnTo>
                    <a:pt x="10187051" y="9753600"/>
                  </a:lnTo>
                  <a:lnTo>
                    <a:pt x="0" y="9753600"/>
                  </a:lnTo>
                  <a:close/>
                </a:path>
              </a:pathLst>
            </a:custGeom>
            <a:solidFill>
              <a:srgbClr val="010101">
                <a:alpha val="51765"/>
              </a:srgbClr>
            </a:solidFill>
          </p:spPr>
        </p:sp>
      </p:grpSp>
      <p:grpSp>
        <p:nvGrpSpPr>
          <p:cNvPr id="16" name="Group 16"/>
          <p:cNvGrpSpPr/>
          <p:nvPr/>
        </p:nvGrpSpPr>
        <p:grpSpPr>
          <a:xfrm>
            <a:off x="1219200" y="0"/>
            <a:ext cx="8534400" cy="7315200"/>
            <a:chOff x="0" y="0"/>
            <a:chExt cx="11379200" cy="9753600"/>
          </a:xfrm>
        </p:grpSpPr>
        <p:sp>
          <p:nvSpPr>
            <p:cNvPr id="17" name="Freeform 17"/>
            <p:cNvSpPr/>
            <p:nvPr/>
          </p:nvSpPr>
          <p:spPr>
            <a:xfrm>
              <a:off x="0" y="0"/>
              <a:ext cx="11379200" cy="9753600"/>
            </a:xfrm>
            <a:custGeom>
              <a:avLst/>
              <a:gdLst/>
              <a:ahLst/>
              <a:cxnLst/>
              <a:rect l="l" t="t" r="r" b="b"/>
              <a:pathLst>
                <a:path w="11379200" h="9753600">
                  <a:moveTo>
                    <a:pt x="0" y="0"/>
                  </a:moveTo>
                  <a:lnTo>
                    <a:pt x="11379200" y="0"/>
                  </a:lnTo>
                  <a:lnTo>
                    <a:pt x="11379200" y="9753600"/>
                  </a:lnTo>
                  <a:lnTo>
                    <a:pt x="0" y="9753600"/>
                  </a:lnTo>
                  <a:close/>
                </a:path>
              </a:pathLst>
            </a:custGeom>
            <a:solidFill>
              <a:srgbClr val="010101">
                <a:alpha val="55686"/>
              </a:srgbClr>
            </a:solidFill>
          </p:spPr>
        </p:sp>
      </p:grpSp>
      <p:grpSp>
        <p:nvGrpSpPr>
          <p:cNvPr id="18" name="Group 18"/>
          <p:cNvGrpSpPr/>
          <p:nvPr/>
        </p:nvGrpSpPr>
        <p:grpSpPr>
          <a:xfrm rot="-10800000">
            <a:off x="951276" y="5992292"/>
            <a:ext cx="7875131" cy="573024"/>
            <a:chOff x="0" y="0"/>
            <a:chExt cx="10500174" cy="764032"/>
          </a:xfrm>
        </p:grpSpPr>
        <p:sp>
          <p:nvSpPr>
            <p:cNvPr id="19" name="Freeform 19"/>
            <p:cNvSpPr/>
            <p:nvPr/>
          </p:nvSpPr>
          <p:spPr>
            <a:xfrm>
              <a:off x="0" y="0"/>
              <a:ext cx="10500106" cy="764032"/>
            </a:xfrm>
            <a:custGeom>
              <a:avLst/>
              <a:gdLst/>
              <a:ahLst/>
              <a:cxnLst/>
              <a:rect l="l" t="t" r="r" b="b"/>
              <a:pathLst>
                <a:path w="10500106" h="764032">
                  <a:moveTo>
                    <a:pt x="0" y="764032"/>
                  </a:moveTo>
                  <a:lnTo>
                    <a:pt x="223774" y="0"/>
                  </a:lnTo>
                  <a:lnTo>
                    <a:pt x="5234940" y="146939"/>
                  </a:lnTo>
                  <a:lnTo>
                    <a:pt x="10276332" y="0"/>
                  </a:lnTo>
                  <a:lnTo>
                    <a:pt x="10500106" y="764032"/>
                  </a:lnTo>
                  <a:lnTo>
                    <a:pt x="0" y="764032"/>
                  </a:lnTo>
                  <a:close/>
                </a:path>
              </a:pathLst>
            </a:custGeom>
            <a:solidFill>
              <a:srgbClr val="010101">
                <a:alpha val="33725"/>
              </a:srgbClr>
            </a:solidFill>
          </p:spPr>
        </p:sp>
      </p:grpSp>
      <p:grpSp>
        <p:nvGrpSpPr>
          <p:cNvPr id="20" name="Group 20"/>
          <p:cNvGrpSpPr/>
          <p:nvPr/>
        </p:nvGrpSpPr>
        <p:grpSpPr>
          <a:xfrm>
            <a:off x="1055949" y="1084789"/>
            <a:ext cx="7658382" cy="5153753"/>
            <a:chOff x="0" y="0"/>
            <a:chExt cx="10211176" cy="6871670"/>
          </a:xfrm>
        </p:grpSpPr>
        <p:sp>
          <p:nvSpPr>
            <p:cNvPr id="21" name="Freeform 21"/>
            <p:cNvSpPr/>
            <p:nvPr/>
          </p:nvSpPr>
          <p:spPr>
            <a:xfrm>
              <a:off x="0" y="0"/>
              <a:ext cx="10211181" cy="6871716"/>
            </a:xfrm>
            <a:custGeom>
              <a:avLst/>
              <a:gdLst/>
              <a:ahLst/>
              <a:cxnLst/>
              <a:rect l="l" t="t" r="r" b="b"/>
              <a:pathLst>
                <a:path w="10211181" h="6871716">
                  <a:moveTo>
                    <a:pt x="0" y="0"/>
                  </a:moveTo>
                  <a:lnTo>
                    <a:pt x="10211181" y="0"/>
                  </a:lnTo>
                  <a:lnTo>
                    <a:pt x="10211181" y="6871716"/>
                  </a:lnTo>
                  <a:lnTo>
                    <a:pt x="0" y="6871716"/>
                  </a:lnTo>
                  <a:close/>
                </a:path>
              </a:pathLst>
            </a:custGeom>
            <a:solidFill>
              <a:srgbClr val="FFFFFF"/>
            </a:solidFill>
          </p:spPr>
        </p:sp>
      </p:grpSp>
      <p:grpSp>
        <p:nvGrpSpPr>
          <p:cNvPr id="22" name="Group 22"/>
          <p:cNvGrpSpPr/>
          <p:nvPr/>
        </p:nvGrpSpPr>
        <p:grpSpPr>
          <a:xfrm>
            <a:off x="1056640" y="1451361"/>
            <a:ext cx="7658382" cy="4779351"/>
            <a:chOff x="0" y="0"/>
            <a:chExt cx="10211176" cy="6372468"/>
          </a:xfrm>
        </p:grpSpPr>
        <p:sp>
          <p:nvSpPr>
            <p:cNvPr id="23" name="Freeform 23"/>
            <p:cNvSpPr/>
            <p:nvPr/>
          </p:nvSpPr>
          <p:spPr>
            <a:xfrm>
              <a:off x="0" y="0"/>
              <a:ext cx="10211181" cy="6372515"/>
            </a:xfrm>
            <a:custGeom>
              <a:avLst/>
              <a:gdLst/>
              <a:ahLst/>
              <a:cxnLst/>
              <a:rect l="l" t="t" r="r" b="b"/>
              <a:pathLst>
                <a:path w="10211181" h="6372515">
                  <a:moveTo>
                    <a:pt x="0" y="0"/>
                  </a:moveTo>
                  <a:lnTo>
                    <a:pt x="10211181" y="0"/>
                  </a:lnTo>
                  <a:lnTo>
                    <a:pt x="10211181" y="6372515"/>
                  </a:lnTo>
                  <a:lnTo>
                    <a:pt x="0" y="6372515"/>
                  </a:lnTo>
                  <a:close/>
                </a:path>
              </a:pathLst>
            </a:custGeom>
            <a:blipFill>
              <a:blip r:embed="rId3"/>
              <a:stretch>
                <a:fillRect r="10451" b="-7618"/>
              </a:stretch>
            </a:blipFill>
          </p:spPr>
        </p:sp>
      </p:grpSp>
      <p:pic>
        <p:nvPicPr>
          <p:cNvPr id="24" name="Picture 24"/>
          <p:cNvPicPr>
            <a:picLocks noChangeAspect="1"/>
          </p:cNvPicPr>
          <p:nvPr/>
        </p:nvPicPr>
        <p:blipFill>
          <a:blip r:embed="rId4"/>
          <a:srcRect r="2170" b="2170"/>
          <a:stretch>
            <a:fillRect/>
          </a:stretch>
        </p:blipFill>
        <p:spPr>
          <a:xfrm rot="1435684">
            <a:off x="820822" y="748874"/>
            <a:ext cx="605686" cy="605685"/>
          </a:xfrm>
          <a:prstGeom prst="rect">
            <a:avLst/>
          </a:prstGeom>
        </p:spPr>
      </p:pic>
      <p:pic>
        <p:nvPicPr>
          <p:cNvPr id="25" name="Picture 25"/>
          <p:cNvPicPr>
            <a:picLocks noChangeAspect="1"/>
          </p:cNvPicPr>
          <p:nvPr/>
        </p:nvPicPr>
        <p:blipFill>
          <a:blip r:embed="rId4"/>
          <a:srcRect r="2326" b="2326"/>
          <a:stretch>
            <a:fillRect/>
          </a:stretch>
        </p:blipFill>
        <p:spPr>
          <a:xfrm rot="4096195">
            <a:off x="8379129" y="799701"/>
            <a:ext cx="604723" cy="604723"/>
          </a:xfrm>
          <a:prstGeom prst="rect">
            <a:avLst/>
          </a:prstGeom>
        </p:spPr>
      </p:pic>
      <p:sp>
        <p:nvSpPr>
          <p:cNvPr id="26" name="TextBox 26"/>
          <p:cNvSpPr txBox="1"/>
          <p:nvPr/>
        </p:nvSpPr>
        <p:spPr>
          <a:xfrm>
            <a:off x="1391920" y="2221230"/>
            <a:ext cx="7051040" cy="820738"/>
          </a:xfrm>
          <a:prstGeom prst="rect">
            <a:avLst/>
          </a:prstGeom>
        </p:spPr>
        <p:txBody>
          <a:bodyPr lIns="0" tIns="0" rIns="0" bIns="0" rtlCol="0" anchor="t">
            <a:spAutoFit/>
          </a:bodyPr>
          <a:lstStyle/>
          <a:p>
            <a:pPr algn="ctr">
              <a:lnSpc>
                <a:spcPts val="4147"/>
              </a:lnSpc>
            </a:pPr>
            <a:r>
              <a:rPr lang="en-US" sz="3455" b="1" dirty="0">
                <a:solidFill>
                  <a:srgbClr val="000000"/>
                </a:solidFill>
                <a:latin typeface="Arimo"/>
              </a:rPr>
              <a:t>DISEASE PREDICTION </a:t>
            </a:r>
          </a:p>
          <a:p>
            <a:pPr algn="ctr">
              <a:lnSpc>
                <a:spcPts val="2304"/>
              </a:lnSpc>
            </a:pPr>
            <a:r>
              <a:rPr lang="en-US" sz="1920" b="1" dirty="0">
                <a:solidFill>
                  <a:srgbClr val="000000"/>
                </a:solidFill>
                <a:latin typeface="Arimo"/>
              </a:rPr>
              <a:t>end to end ML based </a:t>
            </a:r>
          </a:p>
        </p:txBody>
      </p:sp>
      <p:sp>
        <p:nvSpPr>
          <p:cNvPr id="27" name="TextBox 27"/>
          <p:cNvSpPr txBox="1"/>
          <p:nvPr/>
        </p:nvSpPr>
        <p:spPr>
          <a:xfrm>
            <a:off x="1134348" y="3652274"/>
            <a:ext cx="7508986" cy="1729576"/>
          </a:xfrm>
          <a:prstGeom prst="rect">
            <a:avLst/>
          </a:prstGeom>
        </p:spPr>
        <p:txBody>
          <a:bodyPr lIns="0" tIns="0" rIns="0" bIns="0" rtlCol="0" anchor="t">
            <a:spAutoFit/>
          </a:bodyPr>
          <a:lstStyle/>
          <a:p>
            <a:pPr algn="l">
              <a:lnSpc>
                <a:spcPts val="2150"/>
              </a:lnSpc>
            </a:pPr>
            <a:r>
              <a:rPr lang="en-US" sz="1791" spc="-39" dirty="0">
                <a:solidFill>
                  <a:srgbClr val="465E9C"/>
                </a:solidFill>
                <a:latin typeface="Open Sans Bold"/>
              </a:rPr>
              <a:t>GUIDED BY :PROF. M.A. </a:t>
            </a:r>
            <a:r>
              <a:rPr lang="en-US" sz="1791" spc="-39" dirty="0" err="1">
                <a:solidFill>
                  <a:srgbClr val="465E9C"/>
                </a:solidFill>
                <a:latin typeface="Open Sans Bold"/>
              </a:rPr>
              <a:t>Mahant</a:t>
            </a:r>
            <a:r>
              <a:rPr lang="en-US" sz="1791" spc="-39" dirty="0">
                <a:solidFill>
                  <a:srgbClr val="465E9C"/>
                </a:solidFill>
                <a:latin typeface="Open Sans Bold"/>
              </a:rPr>
              <a:t>  </a:t>
            </a:r>
            <a:r>
              <a:rPr lang="en-US" sz="1791" spc="-39" dirty="0">
                <a:solidFill>
                  <a:srgbClr val="465E9C"/>
                </a:solidFill>
                <a:latin typeface="Open Sans"/>
              </a:rPr>
              <a:t>         </a:t>
            </a:r>
          </a:p>
          <a:p>
            <a:pPr algn="r">
              <a:lnSpc>
                <a:spcPts val="2150"/>
              </a:lnSpc>
            </a:pPr>
            <a:endParaRPr lang="en-US" sz="1791" spc="-39" dirty="0">
              <a:solidFill>
                <a:srgbClr val="465E9C"/>
              </a:solidFill>
              <a:latin typeface="Open Sans"/>
            </a:endParaRPr>
          </a:p>
          <a:p>
            <a:pPr algn="r">
              <a:lnSpc>
                <a:spcPts val="2275"/>
              </a:lnSpc>
            </a:pPr>
            <a:r>
              <a:rPr lang="en-US" sz="1791" spc="-39" dirty="0">
                <a:solidFill>
                  <a:srgbClr val="465E9C"/>
                </a:solidFill>
                <a:latin typeface="Open Sans Bold"/>
              </a:rPr>
              <a:t>Shraddha </a:t>
            </a:r>
            <a:r>
              <a:rPr lang="en-US" sz="1791" spc="-39" dirty="0" err="1">
                <a:solidFill>
                  <a:srgbClr val="465E9C"/>
                </a:solidFill>
                <a:latin typeface="Open Sans Bold"/>
              </a:rPr>
              <a:t>Annadate</a:t>
            </a:r>
            <a:r>
              <a:rPr lang="en-US" sz="1791" spc="-39" dirty="0">
                <a:solidFill>
                  <a:srgbClr val="465E9C"/>
                </a:solidFill>
                <a:latin typeface="Open Sans Bold"/>
              </a:rPr>
              <a:t>(31)</a:t>
            </a:r>
          </a:p>
          <a:p>
            <a:pPr algn="r">
              <a:lnSpc>
                <a:spcPts val="2275"/>
              </a:lnSpc>
            </a:pPr>
            <a:r>
              <a:rPr lang="en-US" sz="1791" spc="-39" dirty="0" err="1">
                <a:solidFill>
                  <a:srgbClr val="465E9C"/>
                </a:solidFill>
                <a:latin typeface="Open Sans Bold"/>
              </a:rPr>
              <a:t>Kavish</a:t>
            </a:r>
            <a:r>
              <a:rPr lang="en-US" sz="1791" spc="-39" dirty="0">
                <a:solidFill>
                  <a:srgbClr val="465E9C"/>
                </a:solidFill>
                <a:latin typeface="Open Sans Bold"/>
              </a:rPr>
              <a:t> </a:t>
            </a:r>
            <a:r>
              <a:rPr lang="en-US" sz="1791" spc="-39" dirty="0" err="1">
                <a:solidFill>
                  <a:srgbClr val="465E9C"/>
                </a:solidFill>
                <a:latin typeface="Open Sans Bold"/>
              </a:rPr>
              <a:t>Dhirawat</a:t>
            </a:r>
            <a:r>
              <a:rPr lang="en-US" sz="1791" spc="-39" dirty="0">
                <a:solidFill>
                  <a:srgbClr val="465E9C"/>
                </a:solidFill>
                <a:latin typeface="Open Sans Bold"/>
              </a:rPr>
              <a:t>(32)</a:t>
            </a:r>
          </a:p>
          <a:p>
            <a:pPr algn="r">
              <a:lnSpc>
                <a:spcPts val="2275"/>
              </a:lnSpc>
            </a:pPr>
            <a:r>
              <a:rPr lang="en-US" sz="1791" spc="-39" dirty="0" err="1">
                <a:solidFill>
                  <a:srgbClr val="465E9C"/>
                </a:solidFill>
                <a:latin typeface="Open Sans Bold"/>
              </a:rPr>
              <a:t>Sejal</a:t>
            </a:r>
            <a:r>
              <a:rPr lang="en-US" sz="1791" spc="-39" dirty="0">
                <a:solidFill>
                  <a:srgbClr val="465E9C"/>
                </a:solidFill>
                <a:latin typeface="Open Sans Bold"/>
              </a:rPr>
              <a:t> </a:t>
            </a:r>
            <a:r>
              <a:rPr lang="en-US" sz="1791" spc="-39" dirty="0" err="1">
                <a:solidFill>
                  <a:srgbClr val="465E9C"/>
                </a:solidFill>
                <a:latin typeface="Open Sans Bold"/>
              </a:rPr>
              <a:t>Madhekar</a:t>
            </a:r>
            <a:r>
              <a:rPr lang="en-US" sz="1791" spc="-39" dirty="0">
                <a:solidFill>
                  <a:srgbClr val="465E9C"/>
                </a:solidFill>
                <a:latin typeface="Open Sans Bold"/>
              </a:rPr>
              <a:t>(33)</a:t>
            </a:r>
          </a:p>
          <a:p>
            <a:pPr algn="r">
              <a:lnSpc>
                <a:spcPts val="2275"/>
              </a:lnSpc>
            </a:pPr>
            <a:r>
              <a:rPr lang="en-US" sz="1791" spc="-39" dirty="0">
                <a:solidFill>
                  <a:srgbClr val="465E9C"/>
                </a:solidFill>
                <a:latin typeface="Open Sans Bold"/>
              </a:rPr>
              <a:t>Dnyaneshwari Narale(3</a:t>
            </a:r>
            <a:r>
              <a:rPr lang="en-US" sz="1791" spc="-39" dirty="0">
                <a:solidFill>
                  <a:srgbClr val="465E9C"/>
                </a:solidFill>
                <a:latin typeface="Open Sans"/>
              </a:rPr>
              <a:t>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5A9C5-502C-84F8-3E18-BEE161FA15A8}"/>
              </a:ext>
            </a:extLst>
          </p:cNvPr>
          <p:cNvSpPr>
            <a:spLocks noGrp="1"/>
          </p:cNvSpPr>
          <p:nvPr>
            <p:ph type="title"/>
          </p:nvPr>
        </p:nvSpPr>
        <p:spPr>
          <a:xfrm>
            <a:off x="1255324" y="976361"/>
            <a:ext cx="7251983" cy="776240"/>
          </a:xfrm>
        </p:spPr>
        <p:txBody>
          <a:bodyPr/>
          <a:lstStyle/>
          <a:p>
            <a:r>
              <a:rPr lang="en-IN" dirty="0"/>
              <a:t>Front End </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1744663"/>
            <a:ext cx="8153400" cy="4586288"/>
          </a:xfrm>
        </p:spPr>
      </p:pic>
    </p:spTree>
    <p:extLst>
      <p:ext uri="{BB962C8B-B14F-4D97-AF65-F5344CB8AC3E}">
        <p14:creationId xmlns:p14="http://schemas.microsoft.com/office/powerpoint/2010/main" val="1439450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6885-0473-C8E8-6F2F-4B424C43E33E}"/>
              </a:ext>
            </a:extLst>
          </p:cNvPr>
          <p:cNvSpPr>
            <a:spLocks noGrp="1"/>
          </p:cNvSpPr>
          <p:nvPr>
            <p:ph type="title"/>
          </p:nvPr>
        </p:nvSpPr>
        <p:spPr>
          <a:xfrm>
            <a:off x="1250808" y="629765"/>
            <a:ext cx="7251983" cy="1390791"/>
          </a:xfrm>
        </p:spPr>
        <p:txBody>
          <a:bodyPr>
            <a:normAutofit/>
          </a:bodyPr>
          <a:lstStyle/>
          <a:p>
            <a:r>
              <a:rPr lang="en-US" sz="3600" b="1" dirty="0" smtClean="0"/>
              <a:t>Disease Prediction UI</a:t>
            </a:r>
            <a:endParaRPr lang="en-IN" sz="3600" b="1"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45338" y="2027182"/>
            <a:ext cx="7662922" cy="4310394"/>
          </a:xfrm>
        </p:spPr>
      </p:pic>
    </p:spTree>
    <p:extLst>
      <p:ext uri="{BB962C8B-B14F-4D97-AF65-F5344CB8AC3E}">
        <p14:creationId xmlns:p14="http://schemas.microsoft.com/office/powerpoint/2010/main" val="339484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576" y="2219000"/>
            <a:ext cx="7673623" cy="4484925"/>
          </a:xfrm>
        </p:spPr>
      </p:pic>
    </p:spTree>
    <p:extLst>
      <p:ext uri="{BB962C8B-B14F-4D97-AF65-F5344CB8AC3E}">
        <p14:creationId xmlns:p14="http://schemas.microsoft.com/office/powerpoint/2010/main" val="2447895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640320" cy="7315200"/>
            <a:chOff x="0" y="0"/>
            <a:chExt cx="10187093" cy="9753600"/>
          </a:xfrm>
        </p:grpSpPr>
        <p:sp>
          <p:nvSpPr>
            <p:cNvPr id="3" name="Freeform 3"/>
            <p:cNvSpPr/>
            <p:nvPr/>
          </p:nvSpPr>
          <p:spPr>
            <a:xfrm>
              <a:off x="0" y="0"/>
              <a:ext cx="10187051" cy="9753600"/>
            </a:xfrm>
            <a:custGeom>
              <a:avLst/>
              <a:gdLst/>
              <a:ahLst/>
              <a:cxnLst/>
              <a:rect l="l" t="t" r="r" b="b"/>
              <a:pathLst>
                <a:path w="10187051" h="9753600">
                  <a:moveTo>
                    <a:pt x="0" y="0"/>
                  </a:moveTo>
                  <a:lnTo>
                    <a:pt x="10187051" y="0"/>
                  </a:lnTo>
                  <a:lnTo>
                    <a:pt x="10187051" y="9753600"/>
                  </a:lnTo>
                  <a:lnTo>
                    <a:pt x="0" y="9753600"/>
                  </a:lnTo>
                  <a:close/>
                </a:path>
              </a:pathLst>
            </a:custGeom>
            <a:solidFill>
              <a:srgbClr val="010101">
                <a:alpha val="51765"/>
              </a:srgbClr>
            </a:solidFill>
          </p:spPr>
        </p:sp>
      </p:grpSp>
      <p:grpSp>
        <p:nvGrpSpPr>
          <p:cNvPr id="4" name="Group 4"/>
          <p:cNvGrpSpPr/>
          <p:nvPr/>
        </p:nvGrpSpPr>
        <p:grpSpPr>
          <a:xfrm>
            <a:off x="1219200" y="0"/>
            <a:ext cx="8534400" cy="7315200"/>
            <a:chOff x="0" y="0"/>
            <a:chExt cx="11379200" cy="9753600"/>
          </a:xfrm>
        </p:grpSpPr>
        <p:sp>
          <p:nvSpPr>
            <p:cNvPr id="5" name="Freeform 5"/>
            <p:cNvSpPr/>
            <p:nvPr/>
          </p:nvSpPr>
          <p:spPr>
            <a:xfrm>
              <a:off x="0" y="0"/>
              <a:ext cx="11379200" cy="9753600"/>
            </a:xfrm>
            <a:custGeom>
              <a:avLst/>
              <a:gdLst/>
              <a:ahLst/>
              <a:cxnLst/>
              <a:rect l="l" t="t" r="r" b="b"/>
              <a:pathLst>
                <a:path w="11379200" h="9753600">
                  <a:moveTo>
                    <a:pt x="0" y="0"/>
                  </a:moveTo>
                  <a:lnTo>
                    <a:pt x="11379200" y="0"/>
                  </a:lnTo>
                  <a:lnTo>
                    <a:pt x="11379200" y="9753600"/>
                  </a:lnTo>
                  <a:lnTo>
                    <a:pt x="0" y="9753600"/>
                  </a:lnTo>
                  <a:close/>
                </a:path>
              </a:pathLst>
            </a:custGeom>
            <a:solidFill>
              <a:srgbClr val="010101">
                <a:alpha val="55686"/>
              </a:srgbClr>
            </a:solidFill>
          </p:spPr>
        </p:sp>
      </p:grpSp>
      <p:grpSp>
        <p:nvGrpSpPr>
          <p:cNvPr id="6" name="Group 6"/>
          <p:cNvGrpSpPr/>
          <p:nvPr/>
        </p:nvGrpSpPr>
        <p:grpSpPr>
          <a:xfrm rot="-10800000">
            <a:off x="670560" y="6473952"/>
            <a:ext cx="8449057" cy="573024"/>
            <a:chOff x="0" y="0"/>
            <a:chExt cx="11265409" cy="764032"/>
          </a:xfrm>
        </p:grpSpPr>
        <p:sp>
          <p:nvSpPr>
            <p:cNvPr id="7" name="Freeform 7"/>
            <p:cNvSpPr/>
            <p:nvPr/>
          </p:nvSpPr>
          <p:spPr>
            <a:xfrm>
              <a:off x="0" y="0"/>
              <a:ext cx="11265408" cy="764032"/>
            </a:xfrm>
            <a:custGeom>
              <a:avLst/>
              <a:gdLst/>
              <a:ahLst/>
              <a:cxnLst/>
              <a:rect l="l" t="t" r="r" b="b"/>
              <a:pathLst>
                <a:path w="11265408" h="764032">
                  <a:moveTo>
                    <a:pt x="0" y="764032"/>
                  </a:moveTo>
                  <a:lnTo>
                    <a:pt x="240030" y="0"/>
                  </a:lnTo>
                  <a:lnTo>
                    <a:pt x="5616575" y="146939"/>
                  </a:lnTo>
                  <a:lnTo>
                    <a:pt x="11025378" y="0"/>
                  </a:lnTo>
                  <a:lnTo>
                    <a:pt x="11265408" y="764032"/>
                  </a:lnTo>
                  <a:lnTo>
                    <a:pt x="0" y="764032"/>
                  </a:lnTo>
                  <a:close/>
                </a:path>
              </a:pathLst>
            </a:custGeom>
            <a:solidFill>
              <a:srgbClr val="010101">
                <a:alpha val="33725"/>
              </a:srgbClr>
            </a:solidFill>
          </p:spPr>
        </p:sp>
      </p:grpSp>
      <p:grpSp>
        <p:nvGrpSpPr>
          <p:cNvPr id="8" name="Group 8"/>
          <p:cNvGrpSpPr/>
          <p:nvPr/>
        </p:nvGrpSpPr>
        <p:grpSpPr>
          <a:xfrm>
            <a:off x="780288" y="613664"/>
            <a:ext cx="8209280" cy="6096000"/>
            <a:chOff x="0" y="0"/>
            <a:chExt cx="10945707" cy="8128000"/>
          </a:xfrm>
        </p:grpSpPr>
        <p:sp>
          <p:nvSpPr>
            <p:cNvPr id="9" name="Freeform 9"/>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solidFill>
              <a:srgbClr val="FFFFFF"/>
            </a:solidFill>
          </p:spPr>
        </p:sp>
      </p:grpSp>
      <p:grpSp>
        <p:nvGrpSpPr>
          <p:cNvPr id="10" name="Group 10"/>
          <p:cNvGrpSpPr/>
          <p:nvPr/>
        </p:nvGrpSpPr>
        <p:grpSpPr>
          <a:xfrm>
            <a:off x="780288" y="614477"/>
            <a:ext cx="8209280" cy="6096000"/>
            <a:chOff x="0" y="0"/>
            <a:chExt cx="10945707" cy="8128000"/>
          </a:xfrm>
        </p:grpSpPr>
        <p:sp>
          <p:nvSpPr>
            <p:cNvPr id="11" name="Freeform 11"/>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blipFill>
              <a:blip r:embed="rId2"/>
              <a:stretch>
                <a:fillRect r="16460" b="15625"/>
              </a:stretch>
            </a:blipFill>
          </p:spPr>
        </p:sp>
      </p:grpSp>
      <p:pic>
        <p:nvPicPr>
          <p:cNvPr id="12" name="Picture 12"/>
          <p:cNvPicPr>
            <a:picLocks noChangeAspect="1"/>
          </p:cNvPicPr>
          <p:nvPr/>
        </p:nvPicPr>
        <p:blipFill>
          <a:blip r:embed="rId3"/>
          <a:srcRect r="2170" b="2170"/>
          <a:stretch>
            <a:fillRect/>
          </a:stretch>
        </p:blipFill>
        <p:spPr>
          <a:xfrm rot="1435684">
            <a:off x="579990" y="291297"/>
            <a:ext cx="605686" cy="605685"/>
          </a:xfrm>
          <a:prstGeom prst="rect">
            <a:avLst/>
          </a:prstGeom>
        </p:spPr>
      </p:pic>
      <p:pic>
        <p:nvPicPr>
          <p:cNvPr id="13" name="Picture 13"/>
          <p:cNvPicPr>
            <a:picLocks noChangeAspect="1"/>
          </p:cNvPicPr>
          <p:nvPr/>
        </p:nvPicPr>
        <p:blipFill>
          <a:blip r:embed="rId3"/>
          <a:srcRect r="2326" b="2326"/>
          <a:stretch>
            <a:fillRect/>
          </a:stretch>
        </p:blipFill>
        <p:spPr>
          <a:xfrm rot="4096195">
            <a:off x="8656084" y="318041"/>
            <a:ext cx="604723" cy="604723"/>
          </a:xfrm>
          <a:prstGeom prst="rect">
            <a:avLst/>
          </a:prstGeom>
        </p:spPr>
      </p:pic>
      <p:sp>
        <p:nvSpPr>
          <p:cNvPr id="14" name="TextBox 14"/>
          <p:cNvSpPr txBox="1"/>
          <p:nvPr/>
        </p:nvSpPr>
        <p:spPr>
          <a:xfrm>
            <a:off x="1473200" y="758190"/>
            <a:ext cx="6644640" cy="551370"/>
          </a:xfrm>
          <a:prstGeom prst="rect">
            <a:avLst/>
          </a:prstGeom>
        </p:spPr>
        <p:txBody>
          <a:bodyPr lIns="0" tIns="0" rIns="0" bIns="0" rtlCol="0" anchor="t">
            <a:spAutoFit/>
          </a:bodyPr>
          <a:lstStyle/>
          <a:p>
            <a:pPr algn="ctr">
              <a:lnSpc>
                <a:spcPts val="4095"/>
              </a:lnSpc>
            </a:pPr>
            <a:r>
              <a:rPr lang="en-US" sz="3413">
                <a:solidFill>
                  <a:srgbClr val="000000"/>
                </a:solidFill>
                <a:latin typeface="Arimo Bold"/>
              </a:rPr>
              <a:t>Future scope</a:t>
            </a:r>
          </a:p>
        </p:txBody>
      </p:sp>
      <p:sp>
        <p:nvSpPr>
          <p:cNvPr id="15" name="TextBox 15"/>
          <p:cNvSpPr txBox="1"/>
          <p:nvPr/>
        </p:nvSpPr>
        <p:spPr>
          <a:xfrm>
            <a:off x="1635760" y="1881283"/>
            <a:ext cx="6400800" cy="2590800"/>
          </a:xfrm>
          <a:prstGeom prst="rect">
            <a:avLst/>
          </a:prstGeom>
        </p:spPr>
        <p:txBody>
          <a:bodyPr lIns="0" tIns="0" rIns="0" bIns="0" rtlCol="0" anchor="t">
            <a:spAutoFit/>
          </a:bodyPr>
          <a:lstStyle/>
          <a:p>
            <a:pPr marL="274546" lvl="1" indent="-137273" algn="l">
              <a:lnSpc>
                <a:spcPts val="2560"/>
              </a:lnSpc>
              <a:buFont typeface="Arial"/>
              <a:buChar char="•"/>
            </a:pPr>
            <a:r>
              <a:rPr lang="en-US" sz="2133" spc="-47" dirty="0">
                <a:solidFill>
                  <a:srgbClr val="000000"/>
                </a:solidFill>
                <a:latin typeface="Open Sans Bold"/>
              </a:rPr>
              <a:t>We will make Android application on this disease prediction in which we will add some more diseases.</a:t>
            </a:r>
          </a:p>
          <a:p>
            <a:pPr marL="274546" lvl="1" indent="-137273" algn="l">
              <a:lnSpc>
                <a:spcPts val="2560"/>
              </a:lnSpc>
              <a:buFont typeface="Arial"/>
              <a:buChar char="•"/>
            </a:pPr>
            <a:r>
              <a:rPr lang="en-US" sz="2133" spc="-47" dirty="0">
                <a:solidFill>
                  <a:srgbClr val="000000"/>
                </a:solidFill>
                <a:latin typeface="Open Sans Bold"/>
              </a:rPr>
              <a:t> Also recommend some near-by hospital’s according to user’s location and disease. The future scope of the paper is the prediction of all diseases by using advanced techniques and algorithms in less time complexity.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640320" cy="7315200"/>
            <a:chOff x="0" y="0"/>
            <a:chExt cx="10187093" cy="9753600"/>
          </a:xfrm>
        </p:grpSpPr>
        <p:sp>
          <p:nvSpPr>
            <p:cNvPr id="3" name="Freeform 3"/>
            <p:cNvSpPr/>
            <p:nvPr/>
          </p:nvSpPr>
          <p:spPr>
            <a:xfrm>
              <a:off x="0" y="0"/>
              <a:ext cx="10187051" cy="9753600"/>
            </a:xfrm>
            <a:custGeom>
              <a:avLst/>
              <a:gdLst/>
              <a:ahLst/>
              <a:cxnLst/>
              <a:rect l="l" t="t" r="r" b="b"/>
              <a:pathLst>
                <a:path w="10187051" h="9753600">
                  <a:moveTo>
                    <a:pt x="0" y="0"/>
                  </a:moveTo>
                  <a:lnTo>
                    <a:pt x="10187051" y="0"/>
                  </a:lnTo>
                  <a:lnTo>
                    <a:pt x="10187051" y="9753600"/>
                  </a:lnTo>
                  <a:lnTo>
                    <a:pt x="0" y="9753600"/>
                  </a:lnTo>
                  <a:close/>
                </a:path>
              </a:pathLst>
            </a:custGeom>
            <a:solidFill>
              <a:srgbClr val="010101">
                <a:alpha val="51765"/>
              </a:srgbClr>
            </a:solidFill>
          </p:spPr>
        </p:sp>
      </p:grpSp>
      <p:grpSp>
        <p:nvGrpSpPr>
          <p:cNvPr id="4" name="Group 4"/>
          <p:cNvGrpSpPr/>
          <p:nvPr/>
        </p:nvGrpSpPr>
        <p:grpSpPr>
          <a:xfrm>
            <a:off x="1219200" y="0"/>
            <a:ext cx="8534400" cy="7315200"/>
            <a:chOff x="0" y="0"/>
            <a:chExt cx="11379200" cy="9753600"/>
          </a:xfrm>
        </p:grpSpPr>
        <p:sp>
          <p:nvSpPr>
            <p:cNvPr id="5" name="Freeform 5"/>
            <p:cNvSpPr/>
            <p:nvPr/>
          </p:nvSpPr>
          <p:spPr>
            <a:xfrm>
              <a:off x="0" y="0"/>
              <a:ext cx="11379200" cy="9753600"/>
            </a:xfrm>
            <a:custGeom>
              <a:avLst/>
              <a:gdLst/>
              <a:ahLst/>
              <a:cxnLst/>
              <a:rect l="l" t="t" r="r" b="b"/>
              <a:pathLst>
                <a:path w="11379200" h="9753600">
                  <a:moveTo>
                    <a:pt x="0" y="0"/>
                  </a:moveTo>
                  <a:lnTo>
                    <a:pt x="11379200" y="0"/>
                  </a:lnTo>
                  <a:lnTo>
                    <a:pt x="11379200" y="9753600"/>
                  </a:lnTo>
                  <a:lnTo>
                    <a:pt x="0" y="9753600"/>
                  </a:lnTo>
                  <a:close/>
                </a:path>
              </a:pathLst>
            </a:custGeom>
            <a:solidFill>
              <a:srgbClr val="010101">
                <a:alpha val="55686"/>
              </a:srgbClr>
            </a:solidFill>
          </p:spPr>
        </p:sp>
      </p:grpSp>
      <p:grpSp>
        <p:nvGrpSpPr>
          <p:cNvPr id="6" name="Group 6"/>
          <p:cNvGrpSpPr/>
          <p:nvPr/>
        </p:nvGrpSpPr>
        <p:grpSpPr>
          <a:xfrm rot="-10800000">
            <a:off x="670560" y="6473952"/>
            <a:ext cx="8449057" cy="573024"/>
            <a:chOff x="0" y="0"/>
            <a:chExt cx="11265409" cy="764032"/>
          </a:xfrm>
        </p:grpSpPr>
        <p:sp>
          <p:nvSpPr>
            <p:cNvPr id="7" name="Freeform 7"/>
            <p:cNvSpPr/>
            <p:nvPr/>
          </p:nvSpPr>
          <p:spPr>
            <a:xfrm>
              <a:off x="0" y="0"/>
              <a:ext cx="11265408" cy="764032"/>
            </a:xfrm>
            <a:custGeom>
              <a:avLst/>
              <a:gdLst/>
              <a:ahLst/>
              <a:cxnLst/>
              <a:rect l="l" t="t" r="r" b="b"/>
              <a:pathLst>
                <a:path w="11265408" h="764032">
                  <a:moveTo>
                    <a:pt x="0" y="764032"/>
                  </a:moveTo>
                  <a:lnTo>
                    <a:pt x="240030" y="0"/>
                  </a:lnTo>
                  <a:lnTo>
                    <a:pt x="5616575" y="146939"/>
                  </a:lnTo>
                  <a:lnTo>
                    <a:pt x="11025378" y="0"/>
                  </a:lnTo>
                  <a:lnTo>
                    <a:pt x="11265408" y="764032"/>
                  </a:lnTo>
                  <a:lnTo>
                    <a:pt x="0" y="764032"/>
                  </a:lnTo>
                  <a:close/>
                </a:path>
              </a:pathLst>
            </a:custGeom>
            <a:solidFill>
              <a:srgbClr val="010101">
                <a:alpha val="33725"/>
              </a:srgbClr>
            </a:solidFill>
          </p:spPr>
        </p:sp>
      </p:grpSp>
      <p:grpSp>
        <p:nvGrpSpPr>
          <p:cNvPr id="8" name="Group 8"/>
          <p:cNvGrpSpPr/>
          <p:nvPr/>
        </p:nvGrpSpPr>
        <p:grpSpPr>
          <a:xfrm>
            <a:off x="780288" y="613664"/>
            <a:ext cx="8209280" cy="6096000"/>
            <a:chOff x="0" y="0"/>
            <a:chExt cx="10945707" cy="8128000"/>
          </a:xfrm>
        </p:grpSpPr>
        <p:sp>
          <p:nvSpPr>
            <p:cNvPr id="9" name="Freeform 9"/>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solidFill>
              <a:srgbClr val="FFFFFF"/>
            </a:solidFill>
          </p:spPr>
        </p:sp>
      </p:grpSp>
      <p:grpSp>
        <p:nvGrpSpPr>
          <p:cNvPr id="10" name="Group 10"/>
          <p:cNvGrpSpPr/>
          <p:nvPr/>
        </p:nvGrpSpPr>
        <p:grpSpPr>
          <a:xfrm>
            <a:off x="780288" y="604429"/>
            <a:ext cx="8209280" cy="6096000"/>
            <a:chOff x="0" y="0"/>
            <a:chExt cx="10945707" cy="8128000"/>
          </a:xfrm>
        </p:grpSpPr>
        <p:sp>
          <p:nvSpPr>
            <p:cNvPr id="11" name="Freeform 11"/>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blipFill>
              <a:blip r:embed="rId2"/>
              <a:stretch>
                <a:fillRect r="16460" b="15625"/>
              </a:stretch>
            </a:blipFill>
          </p:spPr>
        </p:sp>
      </p:grpSp>
      <p:pic>
        <p:nvPicPr>
          <p:cNvPr id="12" name="Picture 12"/>
          <p:cNvPicPr>
            <a:picLocks noChangeAspect="1"/>
          </p:cNvPicPr>
          <p:nvPr/>
        </p:nvPicPr>
        <p:blipFill>
          <a:blip r:embed="rId3"/>
          <a:srcRect r="2170" b="2170"/>
          <a:stretch>
            <a:fillRect/>
          </a:stretch>
        </p:blipFill>
        <p:spPr>
          <a:xfrm rot="1435684">
            <a:off x="579990" y="291297"/>
            <a:ext cx="605686" cy="605685"/>
          </a:xfrm>
          <a:prstGeom prst="rect">
            <a:avLst/>
          </a:prstGeom>
        </p:spPr>
      </p:pic>
      <p:pic>
        <p:nvPicPr>
          <p:cNvPr id="13" name="Picture 13"/>
          <p:cNvPicPr>
            <a:picLocks noChangeAspect="1"/>
          </p:cNvPicPr>
          <p:nvPr/>
        </p:nvPicPr>
        <p:blipFill>
          <a:blip r:embed="rId3"/>
          <a:srcRect r="2326" b="2326"/>
          <a:stretch>
            <a:fillRect/>
          </a:stretch>
        </p:blipFill>
        <p:spPr>
          <a:xfrm rot="4096195">
            <a:off x="8656084" y="318041"/>
            <a:ext cx="604723" cy="604723"/>
          </a:xfrm>
          <a:prstGeom prst="rect">
            <a:avLst/>
          </a:prstGeom>
        </p:spPr>
      </p:pic>
      <p:sp>
        <p:nvSpPr>
          <p:cNvPr id="14" name="TextBox 14"/>
          <p:cNvSpPr txBox="1"/>
          <p:nvPr/>
        </p:nvSpPr>
        <p:spPr>
          <a:xfrm>
            <a:off x="1944706" y="808270"/>
            <a:ext cx="5695614" cy="800100"/>
          </a:xfrm>
          <a:prstGeom prst="rect">
            <a:avLst/>
          </a:prstGeom>
        </p:spPr>
        <p:txBody>
          <a:bodyPr lIns="0" tIns="0" rIns="0" bIns="0" rtlCol="0" anchor="t">
            <a:spAutoFit/>
          </a:bodyPr>
          <a:lstStyle/>
          <a:p>
            <a:pPr algn="ctr">
              <a:lnSpc>
                <a:spcPts val="6143"/>
              </a:lnSpc>
            </a:pPr>
            <a:r>
              <a:rPr lang="en-US" sz="5119" b="1" dirty="0">
                <a:solidFill>
                  <a:srgbClr val="000000"/>
                </a:solidFill>
                <a:latin typeface="Arimo"/>
              </a:rPr>
              <a:t>CONCLUSION</a:t>
            </a:r>
          </a:p>
        </p:txBody>
      </p:sp>
      <p:sp>
        <p:nvSpPr>
          <p:cNvPr id="15" name="TextBox 15"/>
          <p:cNvSpPr txBox="1"/>
          <p:nvPr/>
        </p:nvSpPr>
        <p:spPr>
          <a:xfrm>
            <a:off x="1229360" y="1905635"/>
            <a:ext cx="7376160" cy="3244478"/>
          </a:xfrm>
          <a:prstGeom prst="rect">
            <a:avLst/>
          </a:prstGeom>
        </p:spPr>
        <p:txBody>
          <a:bodyPr lIns="0" tIns="0" rIns="0" bIns="0" rtlCol="0" anchor="t">
            <a:spAutoFit/>
          </a:bodyPr>
          <a:lstStyle/>
          <a:p>
            <a:pPr marL="247091" lvl="1" indent="-123546" algn="just">
              <a:lnSpc>
                <a:spcPts val="2304"/>
              </a:lnSpc>
              <a:buFont typeface="Arial"/>
              <a:buChar char="•"/>
            </a:pPr>
            <a:r>
              <a:rPr lang="en-US" sz="1920" spc="-42" dirty="0">
                <a:solidFill>
                  <a:srgbClr val="000000"/>
                </a:solidFill>
                <a:latin typeface="Open Sans Bold"/>
              </a:rPr>
              <a:t>Various diseases detection model has been developed using ML classification modelling techniques. This project predicts whether the </a:t>
            </a:r>
            <a:r>
              <a:rPr lang="en-US" sz="1920" spc="-42" dirty="0" err="1">
                <a:solidFill>
                  <a:srgbClr val="000000"/>
                </a:solidFill>
                <a:latin typeface="Open Sans Bold"/>
              </a:rPr>
              <a:t>paitent</a:t>
            </a:r>
            <a:r>
              <a:rPr lang="en-US" sz="1920" spc="-42" dirty="0">
                <a:solidFill>
                  <a:srgbClr val="000000"/>
                </a:solidFill>
                <a:latin typeface="Open Sans Bold"/>
              </a:rPr>
              <a:t> has  disease or not by extracting the patient medical history from a dataset such as chest pain, blood pressure, etc.</a:t>
            </a:r>
          </a:p>
          <a:p>
            <a:pPr marL="247091" lvl="1" indent="-123546" algn="just">
              <a:lnSpc>
                <a:spcPts val="2304"/>
              </a:lnSpc>
              <a:buFont typeface="Arial"/>
              <a:buChar char="•"/>
            </a:pPr>
            <a:r>
              <a:rPr lang="en-US" sz="1920" spc="-42" dirty="0">
                <a:solidFill>
                  <a:srgbClr val="000000"/>
                </a:solidFill>
                <a:latin typeface="Open Sans Bold"/>
              </a:rPr>
              <a:t> The algorithms used in building the given model are Logistic   regression, Random Forest Classifier ,</a:t>
            </a:r>
            <a:r>
              <a:rPr lang="en-US" sz="1920" spc="-42" dirty="0" err="1">
                <a:solidFill>
                  <a:srgbClr val="000000"/>
                </a:solidFill>
                <a:latin typeface="Open Sans Bold"/>
              </a:rPr>
              <a:t>KNN,etc</a:t>
            </a:r>
            <a:r>
              <a:rPr lang="en-US" sz="1920" spc="-42" dirty="0">
                <a:solidFill>
                  <a:srgbClr val="000000"/>
                </a:solidFill>
                <a:latin typeface="Open Sans Bold"/>
              </a:rPr>
              <a:t>. </a:t>
            </a:r>
          </a:p>
          <a:p>
            <a:pPr marL="247091" lvl="1" indent="-123546" algn="just">
              <a:lnSpc>
                <a:spcPts val="2304"/>
              </a:lnSpc>
              <a:buFont typeface="Arial"/>
              <a:buChar char="•"/>
            </a:pPr>
            <a:r>
              <a:rPr lang="en-US" sz="1920" spc="-42" dirty="0">
                <a:solidFill>
                  <a:srgbClr val="000000"/>
                </a:solidFill>
                <a:latin typeface="Open Sans Bold"/>
              </a:rPr>
              <a:t>The accuracy of our Breast Cancer Model prediction is 93.5%.</a:t>
            </a:r>
          </a:p>
          <a:p>
            <a:pPr algn="just">
              <a:lnSpc>
                <a:spcPts val="2304"/>
              </a:lnSpc>
            </a:pPr>
            <a:r>
              <a:rPr lang="en-US" sz="1920" spc="-42" dirty="0">
                <a:solidFill>
                  <a:srgbClr val="000000"/>
                </a:solidFill>
                <a:latin typeface="Open Sans Bold"/>
              </a:rPr>
              <a:t>    The accuracy of our Heart Disease Prediction Model is 90%. </a:t>
            </a:r>
          </a:p>
          <a:p>
            <a:pPr algn="just">
              <a:lnSpc>
                <a:spcPts val="2304"/>
              </a:lnSpc>
            </a:pPr>
            <a:r>
              <a:rPr lang="en-US" sz="1920" spc="-42" dirty="0">
                <a:solidFill>
                  <a:srgbClr val="000000"/>
                </a:solidFill>
                <a:latin typeface="Open Sans Bold"/>
              </a:rPr>
              <a:t>    The accuracy of  Kidney Disease prediction Model is 100%. </a:t>
            </a:r>
          </a:p>
          <a:p>
            <a:pPr marL="247091" lvl="1" indent="-123546" algn="just">
              <a:lnSpc>
                <a:spcPts val="2304"/>
              </a:lnSpc>
            </a:pPr>
            <a:r>
              <a:rPr lang="en-US" sz="1920" spc="-42" dirty="0">
                <a:solidFill>
                  <a:srgbClr val="000000"/>
                </a:solidFill>
                <a:latin typeface="Open Sans Bold"/>
              </a:rPr>
              <a:t>  The accuracy of Diabetes Prediction Model is 80%.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640320" cy="7315200"/>
            <a:chOff x="0" y="0"/>
            <a:chExt cx="10187093" cy="9753600"/>
          </a:xfrm>
        </p:grpSpPr>
        <p:sp>
          <p:nvSpPr>
            <p:cNvPr id="3" name="Freeform 3"/>
            <p:cNvSpPr/>
            <p:nvPr/>
          </p:nvSpPr>
          <p:spPr>
            <a:xfrm>
              <a:off x="0" y="0"/>
              <a:ext cx="10187051" cy="9753600"/>
            </a:xfrm>
            <a:custGeom>
              <a:avLst/>
              <a:gdLst/>
              <a:ahLst/>
              <a:cxnLst/>
              <a:rect l="l" t="t" r="r" b="b"/>
              <a:pathLst>
                <a:path w="10187051" h="9753600">
                  <a:moveTo>
                    <a:pt x="0" y="0"/>
                  </a:moveTo>
                  <a:lnTo>
                    <a:pt x="10187051" y="0"/>
                  </a:lnTo>
                  <a:lnTo>
                    <a:pt x="10187051" y="9753600"/>
                  </a:lnTo>
                  <a:lnTo>
                    <a:pt x="0" y="9753600"/>
                  </a:lnTo>
                  <a:close/>
                </a:path>
              </a:pathLst>
            </a:custGeom>
            <a:solidFill>
              <a:srgbClr val="010101">
                <a:alpha val="51765"/>
              </a:srgbClr>
            </a:solidFill>
          </p:spPr>
        </p:sp>
      </p:grpSp>
      <p:grpSp>
        <p:nvGrpSpPr>
          <p:cNvPr id="4" name="Group 4"/>
          <p:cNvGrpSpPr/>
          <p:nvPr/>
        </p:nvGrpSpPr>
        <p:grpSpPr>
          <a:xfrm>
            <a:off x="1219200" y="0"/>
            <a:ext cx="8534400" cy="7315200"/>
            <a:chOff x="0" y="0"/>
            <a:chExt cx="11379200" cy="9753600"/>
          </a:xfrm>
        </p:grpSpPr>
        <p:sp>
          <p:nvSpPr>
            <p:cNvPr id="5" name="Freeform 5"/>
            <p:cNvSpPr/>
            <p:nvPr/>
          </p:nvSpPr>
          <p:spPr>
            <a:xfrm>
              <a:off x="0" y="0"/>
              <a:ext cx="11379200" cy="9753600"/>
            </a:xfrm>
            <a:custGeom>
              <a:avLst/>
              <a:gdLst/>
              <a:ahLst/>
              <a:cxnLst/>
              <a:rect l="l" t="t" r="r" b="b"/>
              <a:pathLst>
                <a:path w="11379200" h="9753600">
                  <a:moveTo>
                    <a:pt x="0" y="0"/>
                  </a:moveTo>
                  <a:lnTo>
                    <a:pt x="11379200" y="0"/>
                  </a:lnTo>
                  <a:lnTo>
                    <a:pt x="11379200" y="9753600"/>
                  </a:lnTo>
                  <a:lnTo>
                    <a:pt x="0" y="9753600"/>
                  </a:lnTo>
                  <a:close/>
                </a:path>
              </a:pathLst>
            </a:custGeom>
            <a:solidFill>
              <a:srgbClr val="010101">
                <a:alpha val="55686"/>
              </a:srgbClr>
            </a:solidFill>
          </p:spPr>
        </p:sp>
      </p:grpSp>
      <p:grpSp>
        <p:nvGrpSpPr>
          <p:cNvPr id="6" name="Group 6"/>
          <p:cNvGrpSpPr/>
          <p:nvPr/>
        </p:nvGrpSpPr>
        <p:grpSpPr>
          <a:xfrm rot="-10800000">
            <a:off x="670560" y="6473952"/>
            <a:ext cx="8449057" cy="573024"/>
            <a:chOff x="0" y="0"/>
            <a:chExt cx="11265409" cy="764032"/>
          </a:xfrm>
        </p:grpSpPr>
        <p:sp>
          <p:nvSpPr>
            <p:cNvPr id="7" name="Freeform 7"/>
            <p:cNvSpPr/>
            <p:nvPr/>
          </p:nvSpPr>
          <p:spPr>
            <a:xfrm>
              <a:off x="0" y="0"/>
              <a:ext cx="11265408" cy="764032"/>
            </a:xfrm>
            <a:custGeom>
              <a:avLst/>
              <a:gdLst/>
              <a:ahLst/>
              <a:cxnLst/>
              <a:rect l="l" t="t" r="r" b="b"/>
              <a:pathLst>
                <a:path w="11265408" h="764032">
                  <a:moveTo>
                    <a:pt x="0" y="764032"/>
                  </a:moveTo>
                  <a:lnTo>
                    <a:pt x="240030" y="0"/>
                  </a:lnTo>
                  <a:lnTo>
                    <a:pt x="5616575" y="146939"/>
                  </a:lnTo>
                  <a:lnTo>
                    <a:pt x="11025378" y="0"/>
                  </a:lnTo>
                  <a:lnTo>
                    <a:pt x="11265408" y="764032"/>
                  </a:lnTo>
                  <a:lnTo>
                    <a:pt x="0" y="764032"/>
                  </a:lnTo>
                  <a:close/>
                </a:path>
              </a:pathLst>
            </a:custGeom>
            <a:solidFill>
              <a:srgbClr val="010101">
                <a:alpha val="33725"/>
              </a:srgbClr>
            </a:solidFill>
          </p:spPr>
        </p:sp>
      </p:grpSp>
      <p:grpSp>
        <p:nvGrpSpPr>
          <p:cNvPr id="8" name="Group 8"/>
          <p:cNvGrpSpPr/>
          <p:nvPr/>
        </p:nvGrpSpPr>
        <p:grpSpPr>
          <a:xfrm>
            <a:off x="780288" y="613664"/>
            <a:ext cx="8209280" cy="6096000"/>
            <a:chOff x="0" y="0"/>
            <a:chExt cx="10945707" cy="8128000"/>
          </a:xfrm>
        </p:grpSpPr>
        <p:sp>
          <p:nvSpPr>
            <p:cNvPr id="9" name="Freeform 9"/>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solidFill>
              <a:srgbClr val="FFFFFF"/>
            </a:solidFill>
          </p:spPr>
        </p:sp>
      </p:grpSp>
      <p:grpSp>
        <p:nvGrpSpPr>
          <p:cNvPr id="10" name="Group 10"/>
          <p:cNvGrpSpPr/>
          <p:nvPr/>
        </p:nvGrpSpPr>
        <p:grpSpPr>
          <a:xfrm>
            <a:off x="780288" y="614477"/>
            <a:ext cx="8209280" cy="6096000"/>
            <a:chOff x="0" y="0"/>
            <a:chExt cx="10945707" cy="8128000"/>
          </a:xfrm>
        </p:grpSpPr>
        <p:sp>
          <p:nvSpPr>
            <p:cNvPr id="11" name="Freeform 11"/>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blipFill>
              <a:blip r:embed="rId2"/>
              <a:stretch>
                <a:fillRect r="16460" b="15625"/>
              </a:stretch>
            </a:blipFill>
          </p:spPr>
        </p:sp>
      </p:grpSp>
      <p:pic>
        <p:nvPicPr>
          <p:cNvPr id="12" name="Picture 12"/>
          <p:cNvPicPr>
            <a:picLocks noChangeAspect="1"/>
          </p:cNvPicPr>
          <p:nvPr/>
        </p:nvPicPr>
        <p:blipFill>
          <a:blip r:embed="rId3"/>
          <a:srcRect r="2170" b="2170"/>
          <a:stretch>
            <a:fillRect/>
          </a:stretch>
        </p:blipFill>
        <p:spPr>
          <a:xfrm rot="1435684">
            <a:off x="579990" y="291297"/>
            <a:ext cx="605686" cy="605685"/>
          </a:xfrm>
          <a:prstGeom prst="rect">
            <a:avLst/>
          </a:prstGeom>
        </p:spPr>
      </p:pic>
      <p:pic>
        <p:nvPicPr>
          <p:cNvPr id="13" name="Picture 13"/>
          <p:cNvPicPr>
            <a:picLocks noChangeAspect="1"/>
          </p:cNvPicPr>
          <p:nvPr/>
        </p:nvPicPr>
        <p:blipFill>
          <a:blip r:embed="rId3"/>
          <a:srcRect r="2326" b="2326"/>
          <a:stretch>
            <a:fillRect/>
          </a:stretch>
        </p:blipFill>
        <p:spPr>
          <a:xfrm rot="4096195">
            <a:off x="8656084" y="318041"/>
            <a:ext cx="604723" cy="604723"/>
          </a:xfrm>
          <a:prstGeom prst="rect">
            <a:avLst/>
          </a:prstGeom>
        </p:spPr>
      </p:pic>
      <p:sp>
        <p:nvSpPr>
          <p:cNvPr id="14" name="TextBox 14"/>
          <p:cNvSpPr txBox="1"/>
          <p:nvPr/>
        </p:nvSpPr>
        <p:spPr>
          <a:xfrm>
            <a:off x="1391920" y="3024505"/>
            <a:ext cx="7246715" cy="718145"/>
          </a:xfrm>
          <a:prstGeom prst="rect">
            <a:avLst/>
          </a:prstGeom>
        </p:spPr>
        <p:txBody>
          <a:bodyPr lIns="0" tIns="0" rIns="0" bIns="0" rtlCol="0" anchor="t">
            <a:spAutoFit/>
          </a:bodyPr>
          <a:lstStyle/>
          <a:p>
            <a:pPr algn="ctr">
              <a:lnSpc>
                <a:spcPts val="5631"/>
              </a:lnSpc>
            </a:pPr>
            <a:r>
              <a:rPr lang="en-US" sz="4693" dirty="0">
                <a:solidFill>
                  <a:srgbClr val="232F4E"/>
                </a:solidFill>
                <a:latin typeface="Arimo"/>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640320" cy="7315200"/>
            <a:chOff x="0" y="0"/>
            <a:chExt cx="10187093" cy="9753600"/>
          </a:xfrm>
        </p:grpSpPr>
        <p:sp>
          <p:nvSpPr>
            <p:cNvPr id="3" name="Freeform 3"/>
            <p:cNvSpPr/>
            <p:nvPr/>
          </p:nvSpPr>
          <p:spPr>
            <a:xfrm>
              <a:off x="0" y="0"/>
              <a:ext cx="10187051" cy="9753600"/>
            </a:xfrm>
            <a:custGeom>
              <a:avLst/>
              <a:gdLst/>
              <a:ahLst/>
              <a:cxnLst/>
              <a:rect l="l" t="t" r="r" b="b"/>
              <a:pathLst>
                <a:path w="10187051" h="9753600">
                  <a:moveTo>
                    <a:pt x="0" y="0"/>
                  </a:moveTo>
                  <a:lnTo>
                    <a:pt x="10187051" y="0"/>
                  </a:lnTo>
                  <a:lnTo>
                    <a:pt x="10187051" y="9753600"/>
                  </a:lnTo>
                  <a:lnTo>
                    <a:pt x="0" y="9753600"/>
                  </a:lnTo>
                  <a:close/>
                </a:path>
              </a:pathLst>
            </a:custGeom>
            <a:solidFill>
              <a:srgbClr val="010101">
                <a:alpha val="51765"/>
              </a:srgbClr>
            </a:solidFill>
          </p:spPr>
        </p:sp>
      </p:grpSp>
      <p:grpSp>
        <p:nvGrpSpPr>
          <p:cNvPr id="4" name="Group 4"/>
          <p:cNvGrpSpPr/>
          <p:nvPr/>
        </p:nvGrpSpPr>
        <p:grpSpPr>
          <a:xfrm>
            <a:off x="1219200" y="0"/>
            <a:ext cx="8534400" cy="7315200"/>
            <a:chOff x="0" y="0"/>
            <a:chExt cx="11379200" cy="9753600"/>
          </a:xfrm>
        </p:grpSpPr>
        <p:sp>
          <p:nvSpPr>
            <p:cNvPr id="5" name="Freeform 5"/>
            <p:cNvSpPr/>
            <p:nvPr/>
          </p:nvSpPr>
          <p:spPr>
            <a:xfrm>
              <a:off x="0" y="0"/>
              <a:ext cx="11379200" cy="9753600"/>
            </a:xfrm>
            <a:custGeom>
              <a:avLst/>
              <a:gdLst/>
              <a:ahLst/>
              <a:cxnLst/>
              <a:rect l="l" t="t" r="r" b="b"/>
              <a:pathLst>
                <a:path w="11379200" h="9753600">
                  <a:moveTo>
                    <a:pt x="0" y="0"/>
                  </a:moveTo>
                  <a:lnTo>
                    <a:pt x="11379200" y="0"/>
                  </a:lnTo>
                  <a:lnTo>
                    <a:pt x="11379200" y="9753600"/>
                  </a:lnTo>
                  <a:lnTo>
                    <a:pt x="0" y="9753600"/>
                  </a:lnTo>
                  <a:close/>
                </a:path>
              </a:pathLst>
            </a:custGeom>
            <a:solidFill>
              <a:srgbClr val="010101">
                <a:alpha val="55686"/>
              </a:srgbClr>
            </a:solidFill>
          </p:spPr>
        </p:sp>
      </p:grpSp>
      <p:grpSp>
        <p:nvGrpSpPr>
          <p:cNvPr id="6" name="Group 6"/>
          <p:cNvGrpSpPr/>
          <p:nvPr/>
        </p:nvGrpSpPr>
        <p:grpSpPr>
          <a:xfrm rot="-10800000">
            <a:off x="670560" y="6473952"/>
            <a:ext cx="8449057" cy="573024"/>
            <a:chOff x="0" y="0"/>
            <a:chExt cx="11265409" cy="764032"/>
          </a:xfrm>
        </p:grpSpPr>
        <p:sp>
          <p:nvSpPr>
            <p:cNvPr id="7" name="Freeform 7"/>
            <p:cNvSpPr/>
            <p:nvPr/>
          </p:nvSpPr>
          <p:spPr>
            <a:xfrm>
              <a:off x="0" y="0"/>
              <a:ext cx="11265408" cy="764032"/>
            </a:xfrm>
            <a:custGeom>
              <a:avLst/>
              <a:gdLst/>
              <a:ahLst/>
              <a:cxnLst/>
              <a:rect l="l" t="t" r="r" b="b"/>
              <a:pathLst>
                <a:path w="11265408" h="764032">
                  <a:moveTo>
                    <a:pt x="0" y="764032"/>
                  </a:moveTo>
                  <a:lnTo>
                    <a:pt x="240030" y="0"/>
                  </a:lnTo>
                  <a:lnTo>
                    <a:pt x="5616575" y="146939"/>
                  </a:lnTo>
                  <a:lnTo>
                    <a:pt x="11025378" y="0"/>
                  </a:lnTo>
                  <a:lnTo>
                    <a:pt x="11265408" y="764032"/>
                  </a:lnTo>
                  <a:lnTo>
                    <a:pt x="0" y="764032"/>
                  </a:lnTo>
                  <a:close/>
                </a:path>
              </a:pathLst>
            </a:custGeom>
            <a:solidFill>
              <a:srgbClr val="010101">
                <a:alpha val="33725"/>
              </a:srgbClr>
            </a:solidFill>
          </p:spPr>
        </p:sp>
      </p:grpSp>
      <p:grpSp>
        <p:nvGrpSpPr>
          <p:cNvPr id="8" name="Group 8"/>
          <p:cNvGrpSpPr/>
          <p:nvPr/>
        </p:nvGrpSpPr>
        <p:grpSpPr>
          <a:xfrm>
            <a:off x="780288" y="613664"/>
            <a:ext cx="8209280" cy="6096000"/>
            <a:chOff x="0" y="0"/>
            <a:chExt cx="10945707" cy="8128000"/>
          </a:xfrm>
        </p:grpSpPr>
        <p:sp>
          <p:nvSpPr>
            <p:cNvPr id="9" name="Freeform 9"/>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solidFill>
              <a:srgbClr val="FFFFFF"/>
            </a:solidFill>
          </p:spPr>
        </p:sp>
      </p:grpSp>
      <p:grpSp>
        <p:nvGrpSpPr>
          <p:cNvPr id="10" name="Group 10"/>
          <p:cNvGrpSpPr/>
          <p:nvPr/>
        </p:nvGrpSpPr>
        <p:grpSpPr>
          <a:xfrm>
            <a:off x="780288" y="614477"/>
            <a:ext cx="8209280" cy="6096000"/>
            <a:chOff x="0" y="0"/>
            <a:chExt cx="10945707" cy="8128000"/>
          </a:xfrm>
        </p:grpSpPr>
        <p:sp>
          <p:nvSpPr>
            <p:cNvPr id="11" name="Freeform 11"/>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blipFill>
              <a:blip r:embed="rId2"/>
              <a:stretch>
                <a:fillRect r="16460" b="15625"/>
              </a:stretch>
            </a:blipFill>
          </p:spPr>
        </p:sp>
      </p:grpSp>
      <p:pic>
        <p:nvPicPr>
          <p:cNvPr id="12" name="Picture 12"/>
          <p:cNvPicPr>
            <a:picLocks noChangeAspect="1"/>
          </p:cNvPicPr>
          <p:nvPr/>
        </p:nvPicPr>
        <p:blipFill>
          <a:blip r:embed="rId3"/>
          <a:srcRect r="2170" b="2170"/>
          <a:stretch>
            <a:fillRect/>
          </a:stretch>
        </p:blipFill>
        <p:spPr>
          <a:xfrm rot="1435684">
            <a:off x="579990" y="291297"/>
            <a:ext cx="605686" cy="605685"/>
          </a:xfrm>
          <a:prstGeom prst="rect">
            <a:avLst/>
          </a:prstGeom>
        </p:spPr>
      </p:pic>
      <p:pic>
        <p:nvPicPr>
          <p:cNvPr id="13" name="Picture 13"/>
          <p:cNvPicPr>
            <a:picLocks noChangeAspect="1"/>
          </p:cNvPicPr>
          <p:nvPr/>
        </p:nvPicPr>
        <p:blipFill>
          <a:blip r:embed="rId3"/>
          <a:srcRect r="2326" b="2326"/>
          <a:stretch>
            <a:fillRect/>
          </a:stretch>
        </p:blipFill>
        <p:spPr>
          <a:xfrm rot="4096195">
            <a:off x="8656084" y="318041"/>
            <a:ext cx="604723" cy="604723"/>
          </a:xfrm>
          <a:prstGeom prst="rect">
            <a:avLst/>
          </a:prstGeom>
        </p:spPr>
      </p:pic>
      <p:sp>
        <p:nvSpPr>
          <p:cNvPr id="14" name="TextBox 14"/>
          <p:cNvSpPr txBox="1"/>
          <p:nvPr/>
        </p:nvSpPr>
        <p:spPr>
          <a:xfrm>
            <a:off x="1259465" y="898757"/>
            <a:ext cx="7246715" cy="1267848"/>
          </a:xfrm>
          <a:prstGeom prst="rect">
            <a:avLst/>
          </a:prstGeom>
        </p:spPr>
        <p:txBody>
          <a:bodyPr lIns="0" tIns="0" rIns="0" bIns="0" rtlCol="0" anchor="t">
            <a:spAutoFit/>
          </a:bodyPr>
          <a:lstStyle/>
          <a:p>
            <a:pPr algn="ctr">
              <a:lnSpc>
                <a:spcPts val="5068"/>
              </a:lnSpc>
            </a:pPr>
            <a:r>
              <a:rPr lang="en-US" sz="4223" b="1" dirty="0">
                <a:solidFill>
                  <a:srgbClr val="000000"/>
                </a:solidFill>
                <a:latin typeface="Arimo"/>
              </a:rPr>
              <a:t>IDEA OF PROJECT IN DETAIL</a:t>
            </a:r>
          </a:p>
        </p:txBody>
      </p:sp>
      <p:sp>
        <p:nvSpPr>
          <p:cNvPr id="15" name="TextBox 15"/>
          <p:cNvSpPr txBox="1"/>
          <p:nvPr/>
        </p:nvSpPr>
        <p:spPr>
          <a:xfrm>
            <a:off x="1259465" y="2156981"/>
            <a:ext cx="6426619" cy="3975447"/>
          </a:xfrm>
          <a:prstGeom prst="rect">
            <a:avLst/>
          </a:prstGeom>
        </p:spPr>
        <p:txBody>
          <a:bodyPr lIns="0" tIns="0" rIns="0" bIns="0" rtlCol="0" anchor="t">
            <a:spAutoFit/>
          </a:bodyPr>
          <a:lstStyle/>
          <a:p>
            <a:pPr marL="329455" lvl="1" indent="-164727" algn="just">
              <a:lnSpc>
                <a:spcPts val="3071"/>
              </a:lnSpc>
              <a:buFont typeface="Arial"/>
              <a:buChar char="•"/>
            </a:pPr>
            <a:r>
              <a:rPr lang="en-US" sz="2559" spc="-56" dirty="0">
                <a:solidFill>
                  <a:srgbClr val="000000"/>
                </a:solidFill>
                <a:latin typeface="Open Sans"/>
              </a:rPr>
              <a:t> </a:t>
            </a:r>
            <a:r>
              <a:rPr lang="en-US" sz="2559" spc="-56" dirty="0">
                <a:solidFill>
                  <a:srgbClr val="000000"/>
                </a:solidFill>
                <a:latin typeface="Open Sans Bold"/>
              </a:rPr>
              <a:t>To extend the role of Technology in the Medical field .</a:t>
            </a:r>
          </a:p>
          <a:p>
            <a:pPr marL="329455" lvl="1" indent="-164727" algn="just">
              <a:lnSpc>
                <a:spcPts val="3071"/>
              </a:lnSpc>
              <a:buFont typeface="Arial"/>
              <a:buChar char="•"/>
            </a:pPr>
            <a:r>
              <a:rPr lang="en-US" sz="2559" spc="-56" dirty="0">
                <a:solidFill>
                  <a:srgbClr val="000000"/>
                </a:solidFill>
                <a:latin typeface="Open Sans Bold"/>
              </a:rPr>
              <a:t>Most of the cases arise leading to death due to lack of timely medical check up so to cope up with all these problems we decided to do this project .</a:t>
            </a:r>
          </a:p>
          <a:p>
            <a:pPr marL="329455" lvl="1" indent="-164727" algn="just">
              <a:lnSpc>
                <a:spcPts val="3071"/>
              </a:lnSpc>
              <a:buFont typeface="Arial"/>
              <a:buChar char="•"/>
            </a:pPr>
            <a:r>
              <a:rPr lang="en-US" sz="2559" spc="-56" dirty="0">
                <a:solidFill>
                  <a:srgbClr val="000000"/>
                </a:solidFill>
                <a:latin typeface="Open Sans Bold"/>
              </a:rPr>
              <a:t>To make a website which will be easy to use and implement for Health care in day to day life</a:t>
            </a:r>
            <a:r>
              <a:rPr lang="en-US" sz="2559" spc="-56" dirty="0">
                <a:solidFill>
                  <a:srgbClr val="000000"/>
                </a:solidFill>
                <a:latin typeface="Open Sans"/>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640320" cy="7315200"/>
            <a:chOff x="0" y="0"/>
            <a:chExt cx="10187093" cy="9753600"/>
          </a:xfrm>
        </p:grpSpPr>
        <p:sp>
          <p:nvSpPr>
            <p:cNvPr id="3" name="Freeform 3"/>
            <p:cNvSpPr/>
            <p:nvPr/>
          </p:nvSpPr>
          <p:spPr>
            <a:xfrm>
              <a:off x="0" y="0"/>
              <a:ext cx="10187051" cy="9753600"/>
            </a:xfrm>
            <a:custGeom>
              <a:avLst/>
              <a:gdLst/>
              <a:ahLst/>
              <a:cxnLst/>
              <a:rect l="l" t="t" r="r" b="b"/>
              <a:pathLst>
                <a:path w="10187051" h="9753600">
                  <a:moveTo>
                    <a:pt x="0" y="0"/>
                  </a:moveTo>
                  <a:lnTo>
                    <a:pt x="10187051" y="0"/>
                  </a:lnTo>
                  <a:lnTo>
                    <a:pt x="10187051" y="9753600"/>
                  </a:lnTo>
                  <a:lnTo>
                    <a:pt x="0" y="9753600"/>
                  </a:lnTo>
                  <a:close/>
                </a:path>
              </a:pathLst>
            </a:custGeom>
            <a:solidFill>
              <a:srgbClr val="010101">
                <a:alpha val="51765"/>
              </a:srgbClr>
            </a:solidFill>
          </p:spPr>
        </p:sp>
      </p:grpSp>
      <p:grpSp>
        <p:nvGrpSpPr>
          <p:cNvPr id="4" name="Group 4"/>
          <p:cNvGrpSpPr/>
          <p:nvPr/>
        </p:nvGrpSpPr>
        <p:grpSpPr>
          <a:xfrm>
            <a:off x="1219200" y="0"/>
            <a:ext cx="8534400" cy="7315200"/>
            <a:chOff x="0" y="0"/>
            <a:chExt cx="11379200" cy="9753600"/>
          </a:xfrm>
        </p:grpSpPr>
        <p:sp>
          <p:nvSpPr>
            <p:cNvPr id="5" name="Freeform 5"/>
            <p:cNvSpPr/>
            <p:nvPr/>
          </p:nvSpPr>
          <p:spPr>
            <a:xfrm>
              <a:off x="0" y="0"/>
              <a:ext cx="11379200" cy="9753600"/>
            </a:xfrm>
            <a:custGeom>
              <a:avLst/>
              <a:gdLst/>
              <a:ahLst/>
              <a:cxnLst/>
              <a:rect l="l" t="t" r="r" b="b"/>
              <a:pathLst>
                <a:path w="11379200" h="9753600">
                  <a:moveTo>
                    <a:pt x="0" y="0"/>
                  </a:moveTo>
                  <a:lnTo>
                    <a:pt x="11379200" y="0"/>
                  </a:lnTo>
                  <a:lnTo>
                    <a:pt x="11379200" y="9753600"/>
                  </a:lnTo>
                  <a:lnTo>
                    <a:pt x="0" y="9753600"/>
                  </a:lnTo>
                  <a:close/>
                </a:path>
              </a:pathLst>
            </a:custGeom>
            <a:solidFill>
              <a:srgbClr val="010101">
                <a:alpha val="55686"/>
              </a:srgbClr>
            </a:solidFill>
          </p:spPr>
        </p:sp>
      </p:grpSp>
      <p:grpSp>
        <p:nvGrpSpPr>
          <p:cNvPr id="6" name="Group 6"/>
          <p:cNvGrpSpPr/>
          <p:nvPr/>
        </p:nvGrpSpPr>
        <p:grpSpPr>
          <a:xfrm rot="-10800000">
            <a:off x="670560" y="6473952"/>
            <a:ext cx="8449057" cy="573024"/>
            <a:chOff x="0" y="0"/>
            <a:chExt cx="11265409" cy="764032"/>
          </a:xfrm>
        </p:grpSpPr>
        <p:sp>
          <p:nvSpPr>
            <p:cNvPr id="7" name="Freeform 7"/>
            <p:cNvSpPr/>
            <p:nvPr/>
          </p:nvSpPr>
          <p:spPr>
            <a:xfrm>
              <a:off x="0" y="0"/>
              <a:ext cx="11265408" cy="764032"/>
            </a:xfrm>
            <a:custGeom>
              <a:avLst/>
              <a:gdLst/>
              <a:ahLst/>
              <a:cxnLst/>
              <a:rect l="l" t="t" r="r" b="b"/>
              <a:pathLst>
                <a:path w="11265408" h="764032">
                  <a:moveTo>
                    <a:pt x="0" y="764032"/>
                  </a:moveTo>
                  <a:lnTo>
                    <a:pt x="240030" y="0"/>
                  </a:lnTo>
                  <a:lnTo>
                    <a:pt x="5616575" y="146939"/>
                  </a:lnTo>
                  <a:lnTo>
                    <a:pt x="11025378" y="0"/>
                  </a:lnTo>
                  <a:lnTo>
                    <a:pt x="11265408" y="764032"/>
                  </a:lnTo>
                  <a:lnTo>
                    <a:pt x="0" y="764032"/>
                  </a:lnTo>
                  <a:close/>
                </a:path>
              </a:pathLst>
            </a:custGeom>
            <a:solidFill>
              <a:srgbClr val="010101">
                <a:alpha val="33725"/>
              </a:srgbClr>
            </a:solidFill>
          </p:spPr>
        </p:sp>
      </p:grpSp>
      <p:grpSp>
        <p:nvGrpSpPr>
          <p:cNvPr id="8" name="Group 8"/>
          <p:cNvGrpSpPr/>
          <p:nvPr/>
        </p:nvGrpSpPr>
        <p:grpSpPr>
          <a:xfrm>
            <a:off x="780288" y="613664"/>
            <a:ext cx="8209280" cy="6096000"/>
            <a:chOff x="0" y="0"/>
            <a:chExt cx="10945707" cy="8128000"/>
          </a:xfrm>
        </p:grpSpPr>
        <p:sp>
          <p:nvSpPr>
            <p:cNvPr id="9" name="Freeform 9"/>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solidFill>
              <a:srgbClr val="FFFFFF"/>
            </a:solidFill>
          </p:spPr>
        </p:sp>
      </p:grpSp>
      <p:grpSp>
        <p:nvGrpSpPr>
          <p:cNvPr id="10" name="Group 10"/>
          <p:cNvGrpSpPr/>
          <p:nvPr/>
        </p:nvGrpSpPr>
        <p:grpSpPr>
          <a:xfrm>
            <a:off x="780288" y="614477"/>
            <a:ext cx="8209280" cy="6096000"/>
            <a:chOff x="0" y="0"/>
            <a:chExt cx="10945707" cy="8128000"/>
          </a:xfrm>
        </p:grpSpPr>
        <p:sp>
          <p:nvSpPr>
            <p:cNvPr id="11" name="Freeform 11"/>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blipFill>
              <a:blip r:embed="rId2"/>
              <a:stretch>
                <a:fillRect r="16460" b="15625"/>
              </a:stretch>
            </a:blipFill>
          </p:spPr>
        </p:sp>
      </p:grpSp>
      <p:pic>
        <p:nvPicPr>
          <p:cNvPr id="12" name="Picture 12"/>
          <p:cNvPicPr>
            <a:picLocks noChangeAspect="1"/>
          </p:cNvPicPr>
          <p:nvPr/>
        </p:nvPicPr>
        <p:blipFill>
          <a:blip r:embed="rId3"/>
          <a:srcRect r="2170" b="2170"/>
          <a:stretch>
            <a:fillRect/>
          </a:stretch>
        </p:blipFill>
        <p:spPr>
          <a:xfrm rot="1435684">
            <a:off x="579990" y="291297"/>
            <a:ext cx="605686" cy="605685"/>
          </a:xfrm>
          <a:prstGeom prst="rect">
            <a:avLst/>
          </a:prstGeom>
        </p:spPr>
      </p:pic>
      <p:pic>
        <p:nvPicPr>
          <p:cNvPr id="13" name="Picture 13"/>
          <p:cNvPicPr>
            <a:picLocks noChangeAspect="1"/>
          </p:cNvPicPr>
          <p:nvPr/>
        </p:nvPicPr>
        <p:blipFill>
          <a:blip r:embed="rId3"/>
          <a:srcRect r="2326" b="2326"/>
          <a:stretch>
            <a:fillRect/>
          </a:stretch>
        </p:blipFill>
        <p:spPr>
          <a:xfrm rot="4096195">
            <a:off x="8656084" y="318041"/>
            <a:ext cx="604723" cy="604723"/>
          </a:xfrm>
          <a:prstGeom prst="rect">
            <a:avLst/>
          </a:prstGeom>
        </p:spPr>
      </p:pic>
      <p:sp>
        <p:nvSpPr>
          <p:cNvPr id="14" name="TextBox 14"/>
          <p:cNvSpPr txBox="1"/>
          <p:nvPr/>
        </p:nvSpPr>
        <p:spPr>
          <a:xfrm>
            <a:off x="1259465" y="898757"/>
            <a:ext cx="7246715" cy="493981"/>
          </a:xfrm>
          <a:prstGeom prst="rect">
            <a:avLst/>
          </a:prstGeom>
        </p:spPr>
        <p:txBody>
          <a:bodyPr lIns="0" tIns="0" rIns="0" bIns="0" rtlCol="0" anchor="t">
            <a:spAutoFit/>
          </a:bodyPr>
          <a:lstStyle/>
          <a:p>
            <a:pPr algn="ctr">
              <a:lnSpc>
                <a:spcPts val="4095"/>
              </a:lnSpc>
            </a:pPr>
            <a:r>
              <a:rPr lang="en-US" sz="3413" b="1" dirty="0">
                <a:solidFill>
                  <a:srgbClr val="000000"/>
                </a:solidFill>
                <a:latin typeface="Arimo"/>
              </a:rPr>
              <a:t>OBJECTIVES:</a:t>
            </a:r>
          </a:p>
        </p:txBody>
      </p:sp>
      <p:sp>
        <p:nvSpPr>
          <p:cNvPr id="15" name="TextBox 15"/>
          <p:cNvSpPr txBox="1"/>
          <p:nvPr/>
        </p:nvSpPr>
        <p:spPr>
          <a:xfrm>
            <a:off x="1652016" y="2306261"/>
            <a:ext cx="6426619" cy="3752626"/>
          </a:xfrm>
          <a:prstGeom prst="rect">
            <a:avLst/>
          </a:prstGeom>
        </p:spPr>
        <p:txBody>
          <a:bodyPr lIns="0" tIns="0" rIns="0" bIns="0" rtlCol="0" anchor="t">
            <a:spAutoFit/>
          </a:bodyPr>
          <a:lstStyle/>
          <a:p>
            <a:pPr marL="329455" lvl="1" indent="-164727" algn="l">
              <a:lnSpc>
                <a:spcPts val="3071"/>
              </a:lnSpc>
              <a:buFont typeface="Arial"/>
              <a:buChar char="•"/>
            </a:pPr>
            <a:r>
              <a:rPr lang="en-US" sz="2559" spc="-56" dirty="0">
                <a:solidFill>
                  <a:srgbClr val="000000"/>
                </a:solidFill>
                <a:latin typeface="Open Sans Bold"/>
              </a:rPr>
              <a:t>The main objective is to predict the diseases from the given symptoms.</a:t>
            </a:r>
          </a:p>
          <a:p>
            <a:pPr marL="329455" lvl="1" indent="-164727" algn="l">
              <a:lnSpc>
                <a:spcPts val="3071"/>
              </a:lnSpc>
              <a:buFont typeface="Arial"/>
              <a:buChar char="•"/>
            </a:pPr>
            <a:r>
              <a:rPr lang="en-US" sz="2559" spc="-56" dirty="0">
                <a:solidFill>
                  <a:srgbClr val="000000"/>
                </a:solidFill>
                <a:latin typeface="Open Sans Bold"/>
              </a:rPr>
              <a:t>In order to predict disease several Parameters has been consider such as body mass index, cholesterol level, blood sugar, blood pressure and so on</a:t>
            </a:r>
            <a:r>
              <a:rPr lang="en-US" sz="2559" spc="-56" dirty="0">
                <a:solidFill>
                  <a:srgbClr val="000000"/>
                </a:solidFill>
                <a:latin typeface="Open Sans"/>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640320" cy="7315200"/>
            <a:chOff x="0" y="0"/>
            <a:chExt cx="10187093" cy="9753600"/>
          </a:xfrm>
        </p:grpSpPr>
        <p:sp>
          <p:nvSpPr>
            <p:cNvPr id="3" name="Freeform 3"/>
            <p:cNvSpPr/>
            <p:nvPr/>
          </p:nvSpPr>
          <p:spPr>
            <a:xfrm>
              <a:off x="0" y="0"/>
              <a:ext cx="10187051" cy="9753600"/>
            </a:xfrm>
            <a:custGeom>
              <a:avLst/>
              <a:gdLst/>
              <a:ahLst/>
              <a:cxnLst/>
              <a:rect l="l" t="t" r="r" b="b"/>
              <a:pathLst>
                <a:path w="10187051" h="9753600">
                  <a:moveTo>
                    <a:pt x="0" y="0"/>
                  </a:moveTo>
                  <a:lnTo>
                    <a:pt x="10187051" y="0"/>
                  </a:lnTo>
                  <a:lnTo>
                    <a:pt x="10187051" y="9753600"/>
                  </a:lnTo>
                  <a:lnTo>
                    <a:pt x="0" y="9753600"/>
                  </a:lnTo>
                  <a:close/>
                </a:path>
              </a:pathLst>
            </a:custGeom>
            <a:solidFill>
              <a:srgbClr val="010101">
                <a:alpha val="51765"/>
              </a:srgbClr>
            </a:solidFill>
          </p:spPr>
        </p:sp>
      </p:grpSp>
      <p:grpSp>
        <p:nvGrpSpPr>
          <p:cNvPr id="4" name="Group 4"/>
          <p:cNvGrpSpPr/>
          <p:nvPr/>
        </p:nvGrpSpPr>
        <p:grpSpPr>
          <a:xfrm>
            <a:off x="1219200" y="0"/>
            <a:ext cx="8534400" cy="7315200"/>
            <a:chOff x="0" y="0"/>
            <a:chExt cx="11379200" cy="9753600"/>
          </a:xfrm>
        </p:grpSpPr>
        <p:sp>
          <p:nvSpPr>
            <p:cNvPr id="5" name="Freeform 5"/>
            <p:cNvSpPr/>
            <p:nvPr/>
          </p:nvSpPr>
          <p:spPr>
            <a:xfrm>
              <a:off x="0" y="0"/>
              <a:ext cx="11379200" cy="9753600"/>
            </a:xfrm>
            <a:custGeom>
              <a:avLst/>
              <a:gdLst/>
              <a:ahLst/>
              <a:cxnLst/>
              <a:rect l="l" t="t" r="r" b="b"/>
              <a:pathLst>
                <a:path w="11379200" h="9753600">
                  <a:moveTo>
                    <a:pt x="0" y="0"/>
                  </a:moveTo>
                  <a:lnTo>
                    <a:pt x="11379200" y="0"/>
                  </a:lnTo>
                  <a:lnTo>
                    <a:pt x="11379200" y="9753600"/>
                  </a:lnTo>
                  <a:lnTo>
                    <a:pt x="0" y="9753600"/>
                  </a:lnTo>
                  <a:close/>
                </a:path>
              </a:pathLst>
            </a:custGeom>
            <a:solidFill>
              <a:srgbClr val="010101">
                <a:alpha val="55686"/>
              </a:srgbClr>
            </a:solidFill>
          </p:spPr>
        </p:sp>
      </p:grpSp>
      <p:grpSp>
        <p:nvGrpSpPr>
          <p:cNvPr id="6" name="Group 6"/>
          <p:cNvGrpSpPr/>
          <p:nvPr/>
        </p:nvGrpSpPr>
        <p:grpSpPr>
          <a:xfrm rot="-10800000">
            <a:off x="670560" y="6473952"/>
            <a:ext cx="8449057" cy="573024"/>
            <a:chOff x="0" y="0"/>
            <a:chExt cx="11265409" cy="764032"/>
          </a:xfrm>
        </p:grpSpPr>
        <p:sp>
          <p:nvSpPr>
            <p:cNvPr id="7" name="Freeform 7"/>
            <p:cNvSpPr/>
            <p:nvPr/>
          </p:nvSpPr>
          <p:spPr>
            <a:xfrm>
              <a:off x="0" y="0"/>
              <a:ext cx="11265408" cy="764032"/>
            </a:xfrm>
            <a:custGeom>
              <a:avLst/>
              <a:gdLst/>
              <a:ahLst/>
              <a:cxnLst/>
              <a:rect l="l" t="t" r="r" b="b"/>
              <a:pathLst>
                <a:path w="11265408" h="764032">
                  <a:moveTo>
                    <a:pt x="0" y="764032"/>
                  </a:moveTo>
                  <a:lnTo>
                    <a:pt x="240030" y="0"/>
                  </a:lnTo>
                  <a:lnTo>
                    <a:pt x="5616575" y="146939"/>
                  </a:lnTo>
                  <a:lnTo>
                    <a:pt x="11025378" y="0"/>
                  </a:lnTo>
                  <a:lnTo>
                    <a:pt x="11265408" y="764032"/>
                  </a:lnTo>
                  <a:lnTo>
                    <a:pt x="0" y="764032"/>
                  </a:lnTo>
                  <a:close/>
                </a:path>
              </a:pathLst>
            </a:custGeom>
            <a:solidFill>
              <a:srgbClr val="010101">
                <a:alpha val="33725"/>
              </a:srgbClr>
            </a:solidFill>
          </p:spPr>
        </p:sp>
      </p:grpSp>
      <p:grpSp>
        <p:nvGrpSpPr>
          <p:cNvPr id="8" name="Group 8"/>
          <p:cNvGrpSpPr/>
          <p:nvPr/>
        </p:nvGrpSpPr>
        <p:grpSpPr>
          <a:xfrm>
            <a:off x="780288" y="613664"/>
            <a:ext cx="8209280" cy="6096000"/>
            <a:chOff x="0" y="0"/>
            <a:chExt cx="10945707" cy="8128000"/>
          </a:xfrm>
        </p:grpSpPr>
        <p:sp>
          <p:nvSpPr>
            <p:cNvPr id="9" name="Freeform 9"/>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solidFill>
              <a:srgbClr val="FFFFFF"/>
            </a:solidFill>
          </p:spPr>
        </p:sp>
      </p:grpSp>
      <p:grpSp>
        <p:nvGrpSpPr>
          <p:cNvPr id="10" name="Group 10"/>
          <p:cNvGrpSpPr/>
          <p:nvPr/>
        </p:nvGrpSpPr>
        <p:grpSpPr>
          <a:xfrm>
            <a:off x="780288" y="614477"/>
            <a:ext cx="8209280" cy="6096000"/>
            <a:chOff x="0" y="0"/>
            <a:chExt cx="10945707" cy="8128000"/>
          </a:xfrm>
        </p:grpSpPr>
        <p:sp>
          <p:nvSpPr>
            <p:cNvPr id="11" name="Freeform 11"/>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blipFill>
              <a:blip r:embed="rId2"/>
              <a:stretch>
                <a:fillRect r="16460" b="15625"/>
              </a:stretch>
            </a:blipFill>
          </p:spPr>
        </p:sp>
      </p:grpSp>
      <p:pic>
        <p:nvPicPr>
          <p:cNvPr id="12" name="Picture 12"/>
          <p:cNvPicPr>
            <a:picLocks noChangeAspect="1"/>
          </p:cNvPicPr>
          <p:nvPr/>
        </p:nvPicPr>
        <p:blipFill>
          <a:blip r:embed="rId3"/>
          <a:srcRect r="2170" b="2170"/>
          <a:stretch>
            <a:fillRect/>
          </a:stretch>
        </p:blipFill>
        <p:spPr>
          <a:xfrm rot="1435684">
            <a:off x="579990" y="291297"/>
            <a:ext cx="605686" cy="605685"/>
          </a:xfrm>
          <a:prstGeom prst="rect">
            <a:avLst/>
          </a:prstGeom>
        </p:spPr>
      </p:pic>
      <p:pic>
        <p:nvPicPr>
          <p:cNvPr id="13" name="Picture 13"/>
          <p:cNvPicPr>
            <a:picLocks noChangeAspect="1"/>
          </p:cNvPicPr>
          <p:nvPr/>
        </p:nvPicPr>
        <p:blipFill>
          <a:blip r:embed="rId3"/>
          <a:srcRect r="2326" b="2326"/>
          <a:stretch>
            <a:fillRect/>
          </a:stretch>
        </p:blipFill>
        <p:spPr>
          <a:xfrm rot="4096195">
            <a:off x="8656084" y="318041"/>
            <a:ext cx="604723" cy="604723"/>
          </a:xfrm>
          <a:prstGeom prst="rect">
            <a:avLst/>
          </a:prstGeom>
        </p:spPr>
      </p:pic>
      <p:sp>
        <p:nvSpPr>
          <p:cNvPr id="14" name="TextBox 14"/>
          <p:cNvSpPr txBox="1"/>
          <p:nvPr/>
        </p:nvSpPr>
        <p:spPr>
          <a:xfrm>
            <a:off x="1259465" y="889232"/>
            <a:ext cx="7246715" cy="609600"/>
          </a:xfrm>
          <a:prstGeom prst="rect">
            <a:avLst/>
          </a:prstGeom>
        </p:spPr>
        <p:txBody>
          <a:bodyPr lIns="0" tIns="0" rIns="0" bIns="0" rtlCol="0" anchor="t">
            <a:spAutoFit/>
          </a:bodyPr>
          <a:lstStyle/>
          <a:p>
            <a:pPr algn="ctr">
              <a:lnSpc>
                <a:spcPts val="4608"/>
              </a:lnSpc>
            </a:pPr>
            <a:r>
              <a:rPr lang="en-US" sz="3840" b="1" dirty="0">
                <a:solidFill>
                  <a:srgbClr val="000000"/>
                </a:solidFill>
                <a:latin typeface="Arimo"/>
              </a:rPr>
              <a:t>SYSTEM ARCHITECHTURE</a:t>
            </a:r>
          </a:p>
        </p:txBody>
      </p:sp>
      <p:pic>
        <p:nvPicPr>
          <p:cNvPr id="15" name="Picture 15"/>
          <p:cNvPicPr>
            <a:picLocks noChangeAspect="1"/>
          </p:cNvPicPr>
          <p:nvPr/>
        </p:nvPicPr>
        <p:blipFill>
          <a:blip r:embed="rId4"/>
          <a:srcRect l="8651" t="795" r="1834" b="943"/>
          <a:stretch>
            <a:fillRect/>
          </a:stretch>
        </p:blipFill>
        <p:spPr>
          <a:xfrm>
            <a:off x="780288" y="1506653"/>
            <a:ext cx="8178158" cy="43018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640320" cy="7315200"/>
            <a:chOff x="0" y="0"/>
            <a:chExt cx="10187093" cy="9753600"/>
          </a:xfrm>
        </p:grpSpPr>
        <p:sp>
          <p:nvSpPr>
            <p:cNvPr id="3" name="Freeform 3"/>
            <p:cNvSpPr/>
            <p:nvPr/>
          </p:nvSpPr>
          <p:spPr>
            <a:xfrm>
              <a:off x="0" y="0"/>
              <a:ext cx="10187051" cy="9753600"/>
            </a:xfrm>
            <a:custGeom>
              <a:avLst/>
              <a:gdLst/>
              <a:ahLst/>
              <a:cxnLst/>
              <a:rect l="l" t="t" r="r" b="b"/>
              <a:pathLst>
                <a:path w="10187051" h="9753600">
                  <a:moveTo>
                    <a:pt x="0" y="0"/>
                  </a:moveTo>
                  <a:lnTo>
                    <a:pt x="10187051" y="0"/>
                  </a:lnTo>
                  <a:lnTo>
                    <a:pt x="10187051" y="9753600"/>
                  </a:lnTo>
                  <a:lnTo>
                    <a:pt x="0" y="9753600"/>
                  </a:lnTo>
                  <a:close/>
                </a:path>
              </a:pathLst>
            </a:custGeom>
            <a:solidFill>
              <a:srgbClr val="010101">
                <a:alpha val="51765"/>
              </a:srgbClr>
            </a:solidFill>
          </p:spPr>
        </p:sp>
      </p:grpSp>
      <p:grpSp>
        <p:nvGrpSpPr>
          <p:cNvPr id="4" name="Group 4"/>
          <p:cNvGrpSpPr/>
          <p:nvPr/>
        </p:nvGrpSpPr>
        <p:grpSpPr>
          <a:xfrm>
            <a:off x="1219200" y="0"/>
            <a:ext cx="8534400" cy="7315200"/>
            <a:chOff x="0" y="0"/>
            <a:chExt cx="11379200" cy="9753600"/>
          </a:xfrm>
        </p:grpSpPr>
        <p:sp>
          <p:nvSpPr>
            <p:cNvPr id="5" name="Freeform 5"/>
            <p:cNvSpPr/>
            <p:nvPr/>
          </p:nvSpPr>
          <p:spPr>
            <a:xfrm>
              <a:off x="0" y="0"/>
              <a:ext cx="11379200" cy="9753600"/>
            </a:xfrm>
            <a:custGeom>
              <a:avLst/>
              <a:gdLst/>
              <a:ahLst/>
              <a:cxnLst/>
              <a:rect l="l" t="t" r="r" b="b"/>
              <a:pathLst>
                <a:path w="11379200" h="9753600">
                  <a:moveTo>
                    <a:pt x="0" y="0"/>
                  </a:moveTo>
                  <a:lnTo>
                    <a:pt x="11379200" y="0"/>
                  </a:lnTo>
                  <a:lnTo>
                    <a:pt x="11379200" y="9753600"/>
                  </a:lnTo>
                  <a:lnTo>
                    <a:pt x="0" y="9753600"/>
                  </a:lnTo>
                  <a:close/>
                </a:path>
              </a:pathLst>
            </a:custGeom>
            <a:solidFill>
              <a:srgbClr val="010101">
                <a:alpha val="55686"/>
              </a:srgbClr>
            </a:solidFill>
          </p:spPr>
        </p:sp>
      </p:grpSp>
      <p:grpSp>
        <p:nvGrpSpPr>
          <p:cNvPr id="6" name="Group 6"/>
          <p:cNvGrpSpPr/>
          <p:nvPr/>
        </p:nvGrpSpPr>
        <p:grpSpPr>
          <a:xfrm rot="-10800000">
            <a:off x="670560" y="6473952"/>
            <a:ext cx="8449057" cy="573024"/>
            <a:chOff x="0" y="0"/>
            <a:chExt cx="11265409" cy="764032"/>
          </a:xfrm>
        </p:grpSpPr>
        <p:sp>
          <p:nvSpPr>
            <p:cNvPr id="7" name="Freeform 7"/>
            <p:cNvSpPr/>
            <p:nvPr/>
          </p:nvSpPr>
          <p:spPr>
            <a:xfrm>
              <a:off x="0" y="0"/>
              <a:ext cx="11265408" cy="764032"/>
            </a:xfrm>
            <a:custGeom>
              <a:avLst/>
              <a:gdLst/>
              <a:ahLst/>
              <a:cxnLst/>
              <a:rect l="l" t="t" r="r" b="b"/>
              <a:pathLst>
                <a:path w="11265408" h="764032">
                  <a:moveTo>
                    <a:pt x="0" y="764032"/>
                  </a:moveTo>
                  <a:lnTo>
                    <a:pt x="240030" y="0"/>
                  </a:lnTo>
                  <a:lnTo>
                    <a:pt x="5616575" y="146939"/>
                  </a:lnTo>
                  <a:lnTo>
                    <a:pt x="11025378" y="0"/>
                  </a:lnTo>
                  <a:lnTo>
                    <a:pt x="11265408" y="764032"/>
                  </a:lnTo>
                  <a:lnTo>
                    <a:pt x="0" y="764032"/>
                  </a:lnTo>
                  <a:close/>
                </a:path>
              </a:pathLst>
            </a:custGeom>
            <a:solidFill>
              <a:srgbClr val="010101">
                <a:alpha val="33725"/>
              </a:srgbClr>
            </a:solidFill>
          </p:spPr>
        </p:sp>
      </p:grpSp>
      <p:grpSp>
        <p:nvGrpSpPr>
          <p:cNvPr id="8" name="Group 8"/>
          <p:cNvGrpSpPr/>
          <p:nvPr/>
        </p:nvGrpSpPr>
        <p:grpSpPr>
          <a:xfrm>
            <a:off x="780288" y="613664"/>
            <a:ext cx="8209280" cy="6096000"/>
            <a:chOff x="0" y="0"/>
            <a:chExt cx="10945707" cy="8128000"/>
          </a:xfrm>
        </p:grpSpPr>
        <p:sp>
          <p:nvSpPr>
            <p:cNvPr id="9" name="Freeform 9"/>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solidFill>
              <a:srgbClr val="FFFFFF"/>
            </a:solidFill>
          </p:spPr>
        </p:sp>
      </p:grpSp>
      <p:grpSp>
        <p:nvGrpSpPr>
          <p:cNvPr id="10" name="Group 10"/>
          <p:cNvGrpSpPr/>
          <p:nvPr/>
        </p:nvGrpSpPr>
        <p:grpSpPr>
          <a:xfrm>
            <a:off x="780288" y="614477"/>
            <a:ext cx="8209280" cy="6096000"/>
            <a:chOff x="0" y="0"/>
            <a:chExt cx="10945707" cy="8128000"/>
          </a:xfrm>
        </p:grpSpPr>
        <p:sp>
          <p:nvSpPr>
            <p:cNvPr id="11" name="Freeform 11"/>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blipFill>
              <a:blip r:embed="rId2"/>
              <a:stretch>
                <a:fillRect r="16460" b="15625"/>
              </a:stretch>
            </a:blipFill>
          </p:spPr>
        </p:sp>
      </p:grpSp>
      <p:pic>
        <p:nvPicPr>
          <p:cNvPr id="12" name="Picture 12"/>
          <p:cNvPicPr>
            <a:picLocks noChangeAspect="1"/>
          </p:cNvPicPr>
          <p:nvPr/>
        </p:nvPicPr>
        <p:blipFill>
          <a:blip r:embed="rId3"/>
          <a:srcRect r="2170" b="2170"/>
          <a:stretch>
            <a:fillRect/>
          </a:stretch>
        </p:blipFill>
        <p:spPr>
          <a:xfrm rot="1435684">
            <a:off x="579990" y="291297"/>
            <a:ext cx="605686" cy="605685"/>
          </a:xfrm>
          <a:prstGeom prst="rect">
            <a:avLst/>
          </a:prstGeom>
        </p:spPr>
      </p:pic>
      <p:pic>
        <p:nvPicPr>
          <p:cNvPr id="13" name="Picture 13"/>
          <p:cNvPicPr>
            <a:picLocks noChangeAspect="1"/>
          </p:cNvPicPr>
          <p:nvPr/>
        </p:nvPicPr>
        <p:blipFill>
          <a:blip r:embed="rId3"/>
          <a:srcRect r="2326" b="2326"/>
          <a:stretch>
            <a:fillRect/>
          </a:stretch>
        </p:blipFill>
        <p:spPr>
          <a:xfrm rot="4096195">
            <a:off x="8656084" y="318041"/>
            <a:ext cx="604723" cy="604723"/>
          </a:xfrm>
          <a:prstGeom prst="rect">
            <a:avLst/>
          </a:prstGeom>
        </p:spPr>
      </p:pic>
      <p:sp>
        <p:nvSpPr>
          <p:cNvPr id="14" name="TextBox 14"/>
          <p:cNvSpPr txBox="1"/>
          <p:nvPr/>
        </p:nvSpPr>
        <p:spPr>
          <a:xfrm>
            <a:off x="1473200" y="911225"/>
            <a:ext cx="6644640" cy="609600"/>
          </a:xfrm>
          <a:prstGeom prst="rect">
            <a:avLst/>
          </a:prstGeom>
        </p:spPr>
        <p:txBody>
          <a:bodyPr lIns="0" tIns="0" rIns="0" bIns="0" rtlCol="0" anchor="t">
            <a:spAutoFit/>
          </a:bodyPr>
          <a:lstStyle/>
          <a:p>
            <a:pPr algn="ctr">
              <a:lnSpc>
                <a:spcPts val="4608"/>
              </a:lnSpc>
            </a:pPr>
            <a:r>
              <a:rPr lang="en-US" sz="3840" b="1" dirty="0">
                <a:solidFill>
                  <a:srgbClr val="000000"/>
                </a:solidFill>
                <a:latin typeface="Arimo"/>
              </a:rPr>
              <a:t>        User ARCHITECHTURE</a:t>
            </a:r>
          </a:p>
        </p:txBody>
      </p:sp>
      <p:pic>
        <p:nvPicPr>
          <p:cNvPr id="15" name="Picture 15"/>
          <p:cNvPicPr>
            <a:picLocks noChangeAspect="1"/>
          </p:cNvPicPr>
          <p:nvPr/>
        </p:nvPicPr>
        <p:blipFill>
          <a:blip r:embed="rId4"/>
          <a:srcRect r="62" b="19897"/>
          <a:stretch>
            <a:fillRect/>
          </a:stretch>
        </p:blipFill>
        <p:spPr>
          <a:xfrm>
            <a:off x="982133" y="1518581"/>
            <a:ext cx="7796107" cy="49838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640320" cy="7315200"/>
            <a:chOff x="0" y="0"/>
            <a:chExt cx="10187093" cy="9753600"/>
          </a:xfrm>
        </p:grpSpPr>
        <p:sp>
          <p:nvSpPr>
            <p:cNvPr id="3" name="Freeform 3"/>
            <p:cNvSpPr/>
            <p:nvPr/>
          </p:nvSpPr>
          <p:spPr>
            <a:xfrm>
              <a:off x="0" y="0"/>
              <a:ext cx="10187051" cy="9753600"/>
            </a:xfrm>
            <a:custGeom>
              <a:avLst/>
              <a:gdLst/>
              <a:ahLst/>
              <a:cxnLst/>
              <a:rect l="l" t="t" r="r" b="b"/>
              <a:pathLst>
                <a:path w="10187051" h="9753600">
                  <a:moveTo>
                    <a:pt x="0" y="0"/>
                  </a:moveTo>
                  <a:lnTo>
                    <a:pt x="10187051" y="0"/>
                  </a:lnTo>
                  <a:lnTo>
                    <a:pt x="10187051" y="9753600"/>
                  </a:lnTo>
                  <a:lnTo>
                    <a:pt x="0" y="9753600"/>
                  </a:lnTo>
                  <a:close/>
                </a:path>
              </a:pathLst>
            </a:custGeom>
            <a:solidFill>
              <a:srgbClr val="010101">
                <a:alpha val="51765"/>
              </a:srgbClr>
            </a:solidFill>
          </p:spPr>
        </p:sp>
      </p:grpSp>
      <p:grpSp>
        <p:nvGrpSpPr>
          <p:cNvPr id="4" name="Group 4"/>
          <p:cNvGrpSpPr/>
          <p:nvPr/>
        </p:nvGrpSpPr>
        <p:grpSpPr>
          <a:xfrm>
            <a:off x="1219200" y="0"/>
            <a:ext cx="8534400" cy="7315200"/>
            <a:chOff x="0" y="0"/>
            <a:chExt cx="11379200" cy="9753600"/>
          </a:xfrm>
        </p:grpSpPr>
        <p:sp>
          <p:nvSpPr>
            <p:cNvPr id="5" name="Freeform 5"/>
            <p:cNvSpPr/>
            <p:nvPr/>
          </p:nvSpPr>
          <p:spPr>
            <a:xfrm>
              <a:off x="0" y="0"/>
              <a:ext cx="11379200" cy="9753600"/>
            </a:xfrm>
            <a:custGeom>
              <a:avLst/>
              <a:gdLst/>
              <a:ahLst/>
              <a:cxnLst/>
              <a:rect l="l" t="t" r="r" b="b"/>
              <a:pathLst>
                <a:path w="11379200" h="9753600">
                  <a:moveTo>
                    <a:pt x="0" y="0"/>
                  </a:moveTo>
                  <a:lnTo>
                    <a:pt x="11379200" y="0"/>
                  </a:lnTo>
                  <a:lnTo>
                    <a:pt x="11379200" y="9753600"/>
                  </a:lnTo>
                  <a:lnTo>
                    <a:pt x="0" y="9753600"/>
                  </a:lnTo>
                  <a:close/>
                </a:path>
              </a:pathLst>
            </a:custGeom>
            <a:solidFill>
              <a:srgbClr val="010101">
                <a:alpha val="55686"/>
              </a:srgbClr>
            </a:solidFill>
          </p:spPr>
        </p:sp>
      </p:grpSp>
      <p:grpSp>
        <p:nvGrpSpPr>
          <p:cNvPr id="6" name="Group 6"/>
          <p:cNvGrpSpPr/>
          <p:nvPr/>
        </p:nvGrpSpPr>
        <p:grpSpPr>
          <a:xfrm rot="-10800000">
            <a:off x="670560" y="6473952"/>
            <a:ext cx="8449057" cy="573024"/>
            <a:chOff x="0" y="0"/>
            <a:chExt cx="11265409" cy="764032"/>
          </a:xfrm>
        </p:grpSpPr>
        <p:sp>
          <p:nvSpPr>
            <p:cNvPr id="7" name="Freeform 7"/>
            <p:cNvSpPr/>
            <p:nvPr/>
          </p:nvSpPr>
          <p:spPr>
            <a:xfrm>
              <a:off x="0" y="0"/>
              <a:ext cx="11265408" cy="764032"/>
            </a:xfrm>
            <a:custGeom>
              <a:avLst/>
              <a:gdLst/>
              <a:ahLst/>
              <a:cxnLst/>
              <a:rect l="l" t="t" r="r" b="b"/>
              <a:pathLst>
                <a:path w="11265408" h="764032">
                  <a:moveTo>
                    <a:pt x="0" y="764032"/>
                  </a:moveTo>
                  <a:lnTo>
                    <a:pt x="240030" y="0"/>
                  </a:lnTo>
                  <a:lnTo>
                    <a:pt x="5616575" y="146939"/>
                  </a:lnTo>
                  <a:lnTo>
                    <a:pt x="11025378" y="0"/>
                  </a:lnTo>
                  <a:lnTo>
                    <a:pt x="11265408" y="764032"/>
                  </a:lnTo>
                  <a:lnTo>
                    <a:pt x="0" y="764032"/>
                  </a:lnTo>
                  <a:close/>
                </a:path>
              </a:pathLst>
            </a:custGeom>
            <a:solidFill>
              <a:srgbClr val="010101">
                <a:alpha val="33725"/>
              </a:srgbClr>
            </a:solidFill>
          </p:spPr>
        </p:sp>
      </p:grpSp>
      <p:grpSp>
        <p:nvGrpSpPr>
          <p:cNvPr id="8" name="Group 8"/>
          <p:cNvGrpSpPr/>
          <p:nvPr/>
        </p:nvGrpSpPr>
        <p:grpSpPr>
          <a:xfrm>
            <a:off x="780288" y="613664"/>
            <a:ext cx="8209280" cy="6096000"/>
            <a:chOff x="0" y="0"/>
            <a:chExt cx="10945707" cy="8128000"/>
          </a:xfrm>
        </p:grpSpPr>
        <p:sp>
          <p:nvSpPr>
            <p:cNvPr id="9" name="Freeform 9"/>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solidFill>
              <a:srgbClr val="FFFFFF"/>
            </a:solidFill>
          </p:spPr>
        </p:sp>
      </p:grpSp>
      <p:grpSp>
        <p:nvGrpSpPr>
          <p:cNvPr id="10" name="Group 10"/>
          <p:cNvGrpSpPr/>
          <p:nvPr/>
        </p:nvGrpSpPr>
        <p:grpSpPr>
          <a:xfrm>
            <a:off x="780288" y="614477"/>
            <a:ext cx="8209280" cy="6096000"/>
            <a:chOff x="0" y="0"/>
            <a:chExt cx="10945707" cy="8128000"/>
          </a:xfrm>
        </p:grpSpPr>
        <p:sp>
          <p:nvSpPr>
            <p:cNvPr id="11" name="Freeform 11"/>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blipFill>
              <a:blip r:embed="rId2"/>
              <a:stretch>
                <a:fillRect r="16460" b="15625"/>
              </a:stretch>
            </a:blipFill>
          </p:spPr>
        </p:sp>
      </p:grpSp>
      <p:pic>
        <p:nvPicPr>
          <p:cNvPr id="12" name="Picture 12"/>
          <p:cNvPicPr>
            <a:picLocks noChangeAspect="1"/>
          </p:cNvPicPr>
          <p:nvPr/>
        </p:nvPicPr>
        <p:blipFill>
          <a:blip r:embed="rId3"/>
          <a:srcRect r="2170" b="2170"/>
          <a:stretch>
            <a:fillRect/>
          </a:stretch>
        </p:blipFill>
        <p:spPr>
          <a:xfrm rot="1435684">
            <a:off x="579990" y="291297"/>
            <a:ext cx="605686" cy="605685"/>
          </a:xfrm>
          <a:prstGeom prst="rect">
            <a:avLst/>
          </a:prstGeom>
        </p:spPr>
      </p:pic>
      <p:pic>
        <p:nvPicPr>
          <p:cNvPr id="13" name="Picture 13"/>
          <p:cNvPicPr>
            <a:picLocks noChangeAspect="1"/>
          </p:cNvPicPr>
          <p:nvPr/>
        </p:nvPicPr>
        <p:blipFill>
          <a:blip r:embed="rId3"/>
          <a:srcRect r="2326" b="2326"/>
          <a:stretch>
            <a:fillRect/>
          </a:stretch>
        </p:blipFill>
        <p:spPr>
          <a:xfrm rot="4096195">
            <a:off x="8656084" y="318041"/>
            <a:ext cx="604723" cy="604723"/>
          </a:xfrm>
          <a:prstGeom prst="rect">
            <a:avLst/>
          </a:prstGeom>
        </p:spPr>
      </p:pic>
      <p:sp>
        <p:nvSpPr>
          <p:cNvPr id="14" name="TextBox 14"/>
          <p:cNvSpPr txBox="1"/>
          <p:nvPr/>
        </p:nvSpPr>
        <p:spPr>
          <a:xfrm>
            <a:off x="1253442" y="758190"/>
            <a:ext cx="7246715" cy="924961"/>
          </a:xfrm>
          <a:prstGeom prst="rect">
            <a:avLst/>
          </a:prstGeom>
        </p:spPr>
        <p:txBody>
          <a:bodyPr lIns="0" tIns="0" rIns="0" bIns="0" rtlCol="0" anchor="t">
            <a:spAutoFit/>
          </a:bodyPr>
          <a:lstStyle/>
          <a:p>
            <a:pPr algn="ctr">
              <a:lnSpc>
                <a:spcPts val="4095"/>
              </a:lnSpc>
            </a:pPr>
            <a:r>
              <a:rPr lang="en-US" sz="3413">
                <a:solidFill>
                  <a:srgbClr val="000000"/>
                </a:solidFill>
                <a:latin typeface="Arimo Bold"/>
              </a:rPr>
              <a:t>Description and Working:</a:t>
            </a:r>
          </a:p>
        </p:txBody>
      </p:sp>
      <p:sp>
        <p:nvSpPr>
          <p:cNvPr id="15" name="TextBox 15"/>
          <p:cNvSpPr txBox="1"/>
          <p:nvPr/>
        </p:nvSpPr>
        <p:spPr>
          <a:xfrm>
            <a:off x="1066800" y="1483981"/>
            <a:ext cx="7376160" cy="5309146"/>
          </a:xfrm>
          <a:prstGeom prst="rect">
            <a:avLst/>
          </a:prstGeom>
        </p:spPr>
        <p:txBody>
          <a:bodyPr lIns="0" tIns="0" rIns="0" bIns="0" rtlCol="0" anchor="t">
            <a:spAutoFit/>
          </a:bodyPr>
          <a:lstStyle/>
          <a:p>
            <a:pPr marL="247091" lvl="1" indent="-123546" algn="l">
              <a:lnSpc>
                <a:spcPts val="2304"/>
              </a:lnSpc>
              <a:buFont typeface="Arial"/>
              <a:buChar char="•"/>
            </a:pPr>
            <a:r>
              <a:rPr lang="en-US" sz="1920" b="1" spc="-42" dirty="0">
                <a:solidFill>
                  <a:srgbClr val="000000"/>
                </a:solidFill>
                <a:latin typeface="Open Sans"/>
              </a:rPr>
              <a:t>It is a web based application that predicts the disease of the user with respect to the symptoms given by the user. The system will initially be fed data from different datasets , the data will then be pre-processed before further process is carried out, this is done so as to get clean data from the raw initial data, as the raw data would be noisy, or flawed.</a:t>
            </a:r>
          </a:p>
          <a:p>
            <a:pPr marL="247091" lvl="1" indent="-123546" algn="l">
              <a:lnSpc>
                <a:spcPts val="2304"/>
              </a:lnSpc>
              <a:buFont typeface="Arial"/>
              <a:buChar char="•"/>
            </a:pPr>
            <a:r>
              <a:rPr lang="en-US" sz="1920" b="1" spc="-42" dirty="0">
                <a:solidFill>
                  <a:srgbClr val="000000"/>
                </a:solidFill>
                <a:latin typeface="Open Sans"/>
              </a:rPr>
              <a:t>This data will be processed using Data mining algorithms, the system, will be trained so as to predict the disease based on the input data given by the user. The </a:t>
            </a:r>
            <a:r>
              <a:rPr lang="en-US" sz="1920" b="1" spc="-42" dirty="0" err="1">
                <a:solidFill>
                  <a:srgbClr val="000000"/>
                </a:solidFill>
                <a:latin typeface="Open Sans"/>
              </a:rPr>
              <a:t>PredictWithCare</a:t>
            </a:r>
            <a:r>
              <a:rPr lang="en-US" sz="1920" b="1" spc="-42" dirty="0">
                <a:solidFill>
                  <a:srgbClr val="000000"/>
                </a:solidFill>
                <a:latin typeface="Open Sans"/>
              </a:rPr>
              <a:t> application is implemented into two parts, System part and the user part. The duty of the System is training the system for creation of the disease prediction model. The user uses the services provided by the model after entering the parameters into the model, which in turn returns the predicted result.</a:t>
            </a:r>
          </a:p>
          <a:p>
            <a:pPr marL="247091" lvl="1" indent="-123546" algn="l">
              <a:lnSpc>
                <a:spcPts val="2304"/>
              </a:lnSpc>
              <a:buFont typeface="Arial"/>
              <a:buChar char="•"/>
            </a:pPr>
            <a:r>
              <a:rPr lang="en-US" sz="1920" b="1" spc="-42" dirty="0">
                <a:solidFill>
                  <a:srgbClr val="000000"/>
                </a:solidFill>
                <a:latin typeface="Open Sans"/>
              </a:rPr>
              <a:t>If the person has any doubt about his/her disease, this system can be helpful as many people have access to internet 24 hours.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640320" cy="7315200"/>
            <a:chOff x="0" y="0"/>
            <a:chExt cx="10187093" cy="9753600"/>
          </a:xfrm>
        </p:grpSpPr>
        <p:sp>
          <p:nvSpPr>
            <p:cNvPr id="3" name="Freeform 3"/>
            <p:cNvSpPr/>
            <p:nvPr/>
          </p:nvSpPr>
          <p:spPr>
            <a:xfrm>
              <a:off x="0" y="0"/>
              <a:ext cx="10187051" cy="9753600"/>
            </a:xfrm>
            <a:custGeom>
              <a:avLst/>
              <a:gdLst/>
              <a:ahLst/>
              <a:cxnLst/>
              <a:rect l="l" t="t" r="r" b="b"/>
              <a:pathLst>
                <a:path w="10187051" h="9753600">
                  <a:moveTo>
                    <a:pt x="0" y="0"/>
                  </a:moveTo>
                  <a:lnTo>
                    <a:pt x="10187051" y="0"/>
                  </a:lnTo>
                  <a:lnTo>
                    <a:pt x="10187051" y="9753600"/>
                  </a:lnTo>
                  <a:lnTo>
                    <a:pt x="0" y="9753600"/>
                  </a:lnTo>
                  <a:close/>
                </a:path>
              </a:pathLst>
            </a:custGeom>
            <a:solidFill>
              <a:srgbClr val="010101">
                <a:alpha val="51765"/>
              </a:srgbClr>
            </a:solidFill>
          </p:spPr>
        </p:sp>
      </p:grpSp>
      <p:grpSp>
        <p:nvGrpSpPr>
          <p:cNvPr id="4" name="Group 4"/>
          <p:cNvGrpSpPr/>
          <p:nvPr/>
        </p:nvGrpSpPr>
        <p:grpSpPr>
          <a:xfrm>
            <a:off x="1219200" y="0"/>
            <a:ext cx="8534400" cy="7315200"/>
            <a:chOff x="0" y="0"/>
            <a:chExt cx="11379200" cy="9753600"/>
          </a:xfrm>
        </p:grpSpPr>
        <p:sp>
          <p:nvSpPr>
            <p:cNvPr id="5" name="Freeform 5"/>
            <p:cNvSpPr/>
            <p:nvPr/>
          </p:nvSpPr>
          <p:spPr>
            <a:xfrm>
              <a:off x="0" y="0"/>
              <a:ext cx="11379200" cy="9753600"/>
            </a:xfrm>
            <a:custGeom>
              <a:avLst/>
              <a:gdLst/>
              <a:ahLst/>
              <a:cxnLst/>
              <a:rect l="l" t="t" r="r" b="b"/>
              <a:pathLst>
                <a:path w="11379200" h="9753600">
                  <a:moveTo>
                    <a:pt x="0" y="0"/>
                  </a:moveTo>
                  <a:lnTo>
                    <a:pt x="11379200" y="0"/>
                  </a:lnTo>
                  <a:lnTo>
                    <a:pt x="11379200" y="9753600"/>
                  </a:lnTo>
                  <a:lnTo>
                    <a:pt x="0" y="9753600"/>
                  </a:lnTo>
                  <a:close/>
                </a:path>
              </a:pathLst>
            </a:custGeom>
            <a:solidFill>
              <a:srgbClr val="010101">
                <a:alpha val="55686"/>
              </a:srgbClr>
            </a:solidFill>
          </p:spPr>
        </p:sp>
      </p:grpSp>
      <p:grpSp>
        <p:nvGrpSpPr>
          <p:cNvPr id="6" name="Group 6"/>
          <p:cNvGrpSpPr/>
          <p:nvPr/>
        </p:nvGrpSpPr>
        <p:grpSpPr>
          <a:xfrm rot="-10800000">
            <a:off x="670560" y="6473952"/>
            <a:ext cx="8449057" cy="573024"/>
            <a:chOff x="0" y="0"/>
            <a:chExt cx="11265409" cy="764032"/>
          </a:xfrm>
        </p:grpSpPr>
        <p:sp>
          <p:nvSpPr>
            <p:cNvPr id="7" name="Freeform 7"/>
            <p:cNvSpPr/>
            <p:nvPr/>
          </p:nvSpPr>
          <p:spPr>
            <a:xfrm>
              <a:off x="0" y="0"/>
              <a:ext cx="11265408" cy="764032"/>
            </a:xfrm>
            <a:custGeom>
              <a:avLst/>
              <a:gdLst/>
              <a:ahLst/>
              <a:cxnLst/>
              <a:rect l="l" t="t" r="r" b="b"/>
              <a:pathLst>
                <a:path w="11265408" h="764032">
                  <a:moveTo>
                    <a:pt x="0" y="764032"/>
                  </a:moveTo>
                  <a:lnTo>
                    <a:pt x="240030" y="0"/>
                  </a:lnTo>
                  <a:lnTo>
                    <a:pt x="5616575" y="146939"/>
                  </a:lnTo>
                  <a:lnTo>
                    <a:pt x="11025378" y="0"/>
                  </a:lnTo>
                  <a:lnTo>
                    <a:pt x="11265408" y="764032"/>
                  </a:lnTo>
                  <a:lnTo>
                    <a:pt x="0" y="764032"/>
                  </a:lnTo>
                  <a:close/>
                </a:path>
              </a:pathLst>
            </a:custGeom>
            <a:solidFill>
              <a:srgbClr val="010101">
                <a:alpha val="33725"/>
              </a:srgbClr>
            </a:solidFill>
          </p:spPr>
        </p:sp>
      </p:grpSp>
      <p:grpSp>
        <p:nvGrpSpPr>
          <p:cNvPr id="8" name="Group 8"/>
          <p:cNvGrpSpPr/>
          <p:nvPr/>
        </p:nvGrpSpPr>
        <p:grpSpPr>
          <a:xfrm>
            <a:off x="780288" y="613664"/>
            <a:ext cx="8209280" cy="6096000"/>
            <a:chOff x="0" y="0"/>
            <a:chExt cx="10945707" cy="8128000"/>
          </a:xfrm>
        </p:grpSpPr>
        <p:sp>
          <p:nvSpPr>
            <p:cNvPr id="9" name="Freeform 9"/>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solidFill>
              <a:srgbClr val="FFFFFF"/>
            </a:solidFill>
          </p:spPr>
        </p:sp>
      </p:grpSp>
      <p:grpSp>
        <p:nvGrpSpPr>
          <p:cNvPr id="10" name="Group 10"/>
          <p:cNvGrpSpPr/>
          <p:nvPr/>
        </p:nvGrpSpPr>
        <p:grpSpPr>
          <a:xfrm>
            <a:off x="780288" y="614477"/>
            <a:ext cx="8209280" cy="6096000"/>
            <a:chOff x="0" y="0"/>
            <a:chExt cx="10945707" cy="8128000"/>
          </a:xfrm>
        </p:grpSpPr>
        <p:sp>
          <p:nvSpPr>
            <p:cNvPr id="11" name="Freeform 11"/>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blipFill>
              <a:blip r:embed="rId2"/>
              <a:stretch>
                <a:fillRect r="16460" b="15625"/>
              </a:stretch>
            </a:blipFill>
          </p:spPr>
        </p:sp>
      </p:grpSp>
      <p:pic>
        <p:nvPicPr>
          <p:cNvPr id="12" name="Picture 12"/>
          <p:cNvPicPr>
            <a:picLocks noChangeAspect="1"/>
          </p:cNvPicPr>
          <p:nvPr/>
        </p:nvPicPr>
        <p:blipFill>
          <a:blip r:embed="rId3"/>
          <a:srcRect r="2170" b="2170"/>
          <a:stretch>
            <a:fillRect/>
          </a:stretch>
        </p:blipFill>
        <p:spPr>
          <a:xfrm rot="1435684">
            <a:off x="579990" y="291297"/>
            <a:ext cx="605686" cy="605685"/>
          </a:xfrm>
          <a:prstGeom prst="rect">
            <a:avLst/>
          </a:prstGeom>
        </p:spPr>
      </p:pic>
      <p:pic>
        <p:nvPicPr>
          <p:cNvPr id="13" name="Picture 13"/>
          <p:cNvPicPr>
            <a:picLocks noChangeAspect="1"/>
          </p:cNvPicPr>
          <p:nvPr/>
        </p:nvPicPr>
        <p:blipFill>
          <a:blip r:embed="rId3"/>
          <a:srcRect r="2326" b="2326"/>
          <a:stretch>
            <a:fillRect/>
          </a:stretch>
        </p:blipFill>
        <p:spPr>
          <a:xfrm rot="4096195">
            <a:off x="8656084" y="318041"/>
            <a:ext cx="604723" cy="604723"/>
          </a:xfrm>
          <a:prstGeom prst="rect">
            <a:avLst/>
          </a:prstGeom>
        </p:spPr>
      </p:pic>
      <p:sp>
        <p:nvSpPr>
          <p:cNvPr id="14" name="TextBox 14"/>
          <p:cNvSpPr txBox="1"/>
          <p:nvPr/>
        </p:nvSpPr>
        <p:spPr>
          <a:xfrm>
            <a:off x="1234414" y="1864982"/>
            <a:ext cx="9570720" cy="3343275"/>
          </a:xfrm>
          <a:prstGeom prst="rect">
            <a:avLst/>
          </a:prstGeom>
        </p:spPr>
        <p:txBody>
          <a:bodyPr lIns="0" tIns="0" rIns="0" bIns="0" rtlCol="0" anchor="t">
            <a:spAutoFit/>
          </a:bodyPr>
          <a:lstStyle/>
          <a:p>
            <a:pPr algn="l">
              <a:lnSpc>
                <a:spcPts val="3071"/>
              </a:lnSpc>
            </a:pPr>
            <a:r>
              <a:rPr lang="en-US" sz="2559">
                <a:solidFill>
                  <a:srgbClr val="000000"/>
                </a:solidFill>
                <a:latin typeface="Arimo Bold"/>
              </a:rPr>
              <a:t>SYSTEM:</a:t>
            </a:r>
          </a:p>
          <a:p>
            <a:pPr algn="l">
              <a:lnSpc>
                <a:spcPts val="2304"/>
              </a:lnSpc>
            </a:pPr>
            <a:r>
              <a:rPr lang="en-US" sz="1920">
                <a:solidFill>
                  <a:srgbClr val="000000"/>
                </a:solidFill>
                <a:latin typeface="Arimo Bold"/>
              </a:rPr>
              <a:t>a. Data Preparation. </a:t>
            </a:r>
          </a:p>
          <a:p>
            <a:pPr algn="l">
              <a:lnSpc>
                <a:spcPts val="2304"/>
              </a:lnSpc>
            </a:pPr>
            <a:r>
              <a:rPr lang="en-US" sz="1920">
                <a:solidFill>
                  <a:srgbClr val="000000"/>
                </a:solidFill>
                <a:latin typeface="Arimo Bold"/>
              </a:rPr>
              <a:t>b. Data Transformation. </a:t>
            </a:r>
          </a:p>
          <a:p>
            <a:pPr algn="l">
              <a:lnSpc>
                <a:spcPts val="2304"/>
              </a:lnSpc>
            </a:pPr>
            <a:r>
              <a:rPr lang="en-US" sz="1920">
                <a:solidFill>
                  <a:srgbClr val="000000"/>
                </a:solidFill>
                <a:latin typeface="Arimo Bold"/>
              </a:rPr>
              <a:t>c. Feature Extraction. </a:t>
            </a:r>
          </a:p>
          <a:p>
            <a:pPr algn="l">
              <a:lnSpc>
                <a:spcPts val="2304"/>
              </a:lnSpc>
            </a:pPr>
            <a:r>
              <a:rPr lang="en-US" sz="1920">
                <a:solidFill>
                  <a:srgbClr val="000000"/>
                </a:solidFill>
                <a:latin typeface="Arimo Bold"/>
              </a:rPr>
              <a:t>d. Implementation of algorithm. </a:t>
            </a:r>
          </a:p>
          <a:p>
            <a:pPr algn="l">
              <a:lnSpc>
                <a:spcPts val="2304"/>
              </a:lnSpc>
            </a:pPr>
            <a:r>
              <a:rPr lang="en-US" sz="1920">
                <a:solidFill>
                  <a:srgbClr val="000000"/>
                </a:solidFill>
                <a:latin typeface="Arimo Bold"/>
              </a:rPr>
              <a:t>e. Model</a:t>
            </a:r>
            <a:r>
              <a:rPr lang="en-US" sz="1920">
                <a:solidFill>
                  <a:srgbClr val="000000"/>
                </a:solidFill>
                <a:latin typeface="Arimo"/>
              </a:rPr>
              <a:t>.</a:t>
            </a:r>
          </a:p>
          <a:p>
            <a:pPr algn="l">
              <a:lnSpc>
                <a:spcPts val="2304"/>
              </a:lnSpc>
            </a:pPr>
            <a:endParaRPr lang="en-US" sz="1920">
              <a:solidFill>
                <a:srgbClr val="000000"/>
              </a:solidFill>
              <a:latin typeface="Arimo"/>
            </a:endParaRPr>
          </a:p>
          <a:p>
            <a:pPr algn="l">
              <a:lnSpc>
                <a:spcPts val="2304"/>
              </a:lnSpc>
            </a:pPr>
            <a:endParaRPr lang="en-US" sz="1920">
              <a:solidFill>
                <a:srgbClr val="000000"/>
              </a:solidFill>
              <a:latin typeface="Arimo"/>
            </a:endParaRPr>
          </a:p>
          <a:p>
            <a:pPr algn="l">
              <a:lnSpc>
                <a:spcPts val="3071"/>
              </a:lnSpc>
            </a:pPr>
            <a:r>
              <a:rPr lang="en-US" sz="2559">
                <a:solidFill>
                  <a:srgbClr val="000000"/>
                </a:solidFill>
                <a:latin typeface="Arimo Bold"/>
              </a:rPr>
              <a:t>USER:</a:t>
            </a:r>
          </a:p>
          <a:p>
            <a:pPr algn="l">
              <a:lnSpc>
                <a:spcPts val="2304"/>
              </a:lnSpc>
            </a:pPr>
            <a:r>
              <a:rPr lang="en-US" sz="1920">
                <a:solidFill>
                  <a:srgbClr val="000000"/>
                </a:solidFill>
                <a:latin typeface="Arimo Bold"/>
              </a:rPr>
              <a:t>a. Entering the parameters </a:t>
            </a:r>
          </a:p>
          <a:p>
            <a:pPr algn="l">
              <a:lnSpc>
                <a:spcPts val="2304"/>
              </a:lnSpc>
            </a:pPr>
            <a:r>
              <a:rPr lang="en-US" sz="1920">
                <a:solidFill>
                  <a:srgbClr val="000000"/>
                </a:solidFill>
                <a:latin typeface="Arimo Bold"/>
              </a:rPr>
              <a:t>b. Get the 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640320" cy="7315200"/>
            <a:chOff x="0" y="0"/>
            <a:chExt cx="10187093" cy="9753600"/>
          </a:xfrm>
        </p:grpSpPr>
        <p:sp>
          <p:nvSpPr>
            <p:cNvPr id="3" name="Freeform 3"/>
            <p:cNvSpPr/>
            <p:nvPr/>
          </p:nvSpPr>
          <p:spPr>
            <a:xfrm>
              <a:off x="0" y="0"/>
              <a:ext cx="10187051" cy="9753600"/>
            </a:xfrm>
            <a:custGeom>
              <a:avLst/>
              <a:gdLst/>
              <a:ahLst/>
              <a:cxnLst/>
              <a:rect l="l" t="t" r="r" b="b"/>
              <a:pathLst>
                <a:path w="10187051" h="9753600">
                  <a:moveTo>
                    <a:pt x="0" y="0"/>
                  </a:moveTo>
                  <a:lnTo>
                    <a:pt x="10187051" y="0"/>
                  </a:lnTo>
                  <a:lnTo>
                    <a:pt x="10187051" y="9753600"/>
                  </a:lnTo>
                  <a:lnTo>
                    <a:pt x="0" y="9753600"/>
                  </a:lnTo>
                  <a:close/>
                </a:path>
              </a:pathLst>
            </a:custGeom>
            <a:solidFill>
              <a:srgbClr val="010101">
                <a:alpha val="51765"/>
              </a:srgbClr>
            </a:solidFill>
          </p:spPr>
        </p:sp>
      </p:grpSp>
      <p:grpSp>
        <p:nvGrpSpPr>
          <p:cNvPr id="4" name="Group 4"/>
          <p:cNvGrpSpPr/>
          <p:nvPr/>
        </p:nvGrpSpPr>
        <p:grpSpPr>
          <a:xfrm>
            <a:off x="1219200" y="0"/>
            <a:ext cx="8534400" cy="7315200"/>
            <a:chOff x="0" y="0"/>
            <a:chExt cx="11379200" cy="9753600"/>
          </a:xfrm>
        </p:grpSpPr>
        <p:sp>
          <p:nvSpPr>
            <p:cNvPr id="5" name="Freeform 5"/>
            <p:cNvSpPr/>
            <p:nvPr/>
          </p:nvSpPr>
          <p:spPr>
            <a:xfrm>
              <a:off x="0" y="0"/>
              <a:ext cx="11379200" cy="9753600"/>
            </a:xfrm>
            <a:custGeom>
              <a:avLst/>
              <a:gdLst/>
              <a:ahLst/>
              <a:cxnLst/>
              <a:rect l="l" t="t" r="r" b="b"/>
              <a:pathLst>
                <a:path w="11379200" h="9753600">
                  <a:moveTo>
                    <a:pt x="0" y="0"/>
                  </a:moveTo>
                  <a:lnTo>
                    <a:pt x="11379200" y="0"/>
                  </a:lnTo>
                  <a:lnTo>
                    <a:pt x="11379200" y="9753600"/>
                  </a:lnTo>
                  <a:lnTo>
                    <a:pt x="0" y="9753600"/>
                  </a:lnTo>
                  <a:close/>
                </a:path>
              </a:pathLst>
            </a:custGeom>
            <a:solidFill>
              <a:srgbClr val="010101">
                <a:alpha val="55686"/>
              </a:srgbClr>
            </a:solidFill>
          </p:spPr>
        </p:sp>
      </p:grpSp>
      <p:grpSp>
        <p:nvGrpSpPr>
          <p:cNvPr id="6" name="Group 6"/>
          <p:cNvGrpSpPr/>
          <p:nvPr/>
        </p:nvGrpSpPr>
        <p:grpSpPr>
          <a:xfrm rot="-10800000">
            <a:off x="670560" y="6473952"/>
            <a:ext cx="8449057" cy="573024"/>
            <a:chOff x="0" y="0"/>
            <a:chExt cx="11265409" cy="764032"/>
          </a:xfrm>
        </p:grpSpPr>
        <p:sp>
          <p:nvSpPr>
            <p:cNvPr id="7" name="Freeform 7"/>
            <p:cNvSpPr/>
            <p:nvPr/>
          </p:nvSpPr>
          <p:spPr>
            <a:xfrm>
              <a:off x="0" y="0"/>
              <a:ext cx="11265408" cy="764032"/>
            </a:xfrm>
            <a:custGeom>
              <a:avLst/>
              <a:gdLst/>
              <a:ahLst/>
              <a:cxnLst/>
              <a:rect l="l" t="t" r="r" b="b"/>
              <a:pathLst>
                <a:path w="11265408" h="764032">
                  <a:moveTo>
                    <a:pt x="0" y="764032"/>
                  </a:moveTo>
                  <a:lnTo>
                    <a:pt x="240030" y="0"/>
                  </a:lnTo>
                  <a:lnTo>
                    <a:pt x="5616575" y="146939"/>
                  </a:lnTo>
                  <a:lnTo>
                    <a:pt x="11025378" y="0"/>
                  </a:lnTo>
                  <a:lnTo>
                    <a:pt x="11265408" y="764032"/>
                  </a:lnTo>
                  <a:lnTo>
                    <a:pt x="0" y="764032"/>
                  </a:lnTo>
                  <a:close/>
                </a:path>
              </a:pathLst>
            </a:custGeom>
            <a:solidFill>
              <a:srgbClr val="010101">
                <a:alpha val="33725"/>
              </a:srgbClr>
            </a:solidFill>
          </p:spPr>
        </p:sp>
      </p:grpSp>
      <p:grpSp>
        <p:nvGrpSpPr>
          <p:cNvPr id="8" name="Group 8"/>
          <p:cNvGrpSpPr/>
          <p:nvPr/>
        </p:nvGrpSpPr>
        <p:grpSpPr>
          <a:xfrm>
            <a:off x="780288" y="613664"/>
            <a:ext cx="8209280" cy="6096000"/>
            <a:chOff x="0" y="0"/>
            <a:chExt cx="10945707" cy="8128000"/>
          </a:xfrm>
        </p:grpSpPr>
        <p:sp>
          <p:nvSpPr>
            <p:cNvPr id="9" name="Freeform 9"/>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solidFill>
              <a:srgbClr val="FFFFFF"/>
            </a:solidFill>
          </p:spPr>
        </p:sp>
      </p:grpSp>
      <p:grpSp>
        <p:nvGrpSpPr>
          <p:cNvPr id="10" name="Group 10"/>
          <p:cNvGrpSpPr/>
          <p:nvPr/>
        </p:nvGrpSpPr>
        <p:grpSpPr>
          <a:xfrm>
            <a:off x="780288" y="614477"/>
            <a:ext cx="8209280" cy="6096000"/>
            <a:chOff x="0" y="0"/>
            <a:chExt cx="10945707" cy="8128000"/>
          </a:xfrm>
        </p:grpSpPr>
        <p:sp>
          <p:nvSpPr>
            <p:cNvPr id="11" name="Freeform 11"/>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blipFill>
              <a:blip r:embed="rId2"/>
              <a:stretch>
                <a:fillRect r="16460" b="15625"/>
              </a:stretch>
            </a:blipFill>
          </p:spPr>
        </p:sp>
      </p:grpSp>
      <p:pic>
        <p:nvPicPr>
          <p:cNvPr id="12" name="Picture 12"/>
          <p:cNvPicPr>
            <a:picLocks noChangeAspect="1"/>
          </p:cNvPicPr>
          <p:nvPr/>
        </p:nvPicPr>
        <p:blipFill>
          <a:blip r:embed="rId3"/>
          <a:srcRect r="2170" b="2170"/>
          <a:stretch>
            <a:fillRect/>
          </a:stretch>
        </p:blipFill>
        <p:spPr>
          <a:xfrm rot="1435684">
            <a:off x="579990" y="291297"/>
            <a:ext cx="605686" cy="605685"/>
          </a:xfrm>
          <a:prstGeom prst="rect">
            <a:avLst/>
          </a:prstGeom>
        </p:spPr>
      </p:pic>
      <p:pic>
        <p:nvPicPr>
          <p:cNvPr id="13" name="Picture 13"/>
          <p:cNvPicPr>
            <a:picLocks noChangeAspect="1"/>
          </p:cNvPicPr>
          <p:nvPr/>
        </p:nvPicPr>
        <p:blipFill>
          <a:blip r:embed="rId3"/>
          <a:srcRect r="2326" b="2326"/>
          <a:stretch>
            <a:fillRect/>
          </a:stretch>
        </p:blipFill>
        <p:spPr>
          <a:xfrm rot="4096195">
            <a:off x="8656084" y="318041"/>
            <a:ext cx="604723" cy="604723"/>
          </a:xfrm>
          <a:prstGeom prst="rect">
            <a:avLst/>
          </a:prstGeom>
        </p:spPr>
      </p:pic>
      <p:sp>
        <p:nvSpPr>
          <p:cNvPr id="14" name="TextBox 14"/>
          <p:cNvSpPr txBox="1"/>
          <p:nvPr/>
        </p:nvSpPr>
        <p:spPr>
          <a:xfrm>
            <a:off x="1259465" y="908282"/>
            <a:ext cx="7246715" cy="433452"/>
          </a:xfrm>
          <a:prstGeom prst="rect">
            <a:avLst/>
          </a:prstGeom>
        </p:spPr>
        <p:txBody>
          <a:bodyPr lIns="0" tIns="0" rIns="0" bIns="0" rtlCol="0" anchor="t">
            <a:spAutoFit/>
          </a:bodyPr>
          <a:lstStyle/>
          <a:p>
            <a:pPr algn="ctr">
              <a:lnSpc>
                <a:spcPts val="3583"/>
              </a:lnSpc>
            </a:pPr>
            <a:r>
              <a:rPr lang="en-US" sz="2986" b="1" dirty="0">
                <a:solidFill>
                  <a:srgbClr val="000000"/>
                </a:solidFill>
                <a:latin typeface="Arimo"/>
              </a:rPr>
              <a:t>SOFTWARE AND HARDWARE</a:t>
            </a:r>
          </a:p>
        </p:txBody>
      </p:sp>
      <p:sp>
        <p:nvSpPr>
          <p:cNvPr id="15" name="TextBox 15"/>
          <p:cNvSpPr txBox="1"/>
          <p:nvPr/>
        </p:nvSpPr>
        <p:spPr>
          <a:xfrm>
            <a:off x="1476451" y="2308554"/>
            <a:ext cx="3230880" cy="3165675"/>
          </a:xfrm>
          <a:prstGeom prst="rect">
            <a:avLst/>
          </a:prstGeom>
        </p:spPr>
        <p:txBody>
          <a:bodyPr lIns="0" tIns="0" rIns="0" bIns="0" rtlCol="0" anchor="t">
            <a:spAutoFit/>
          </a:bodyPr>
          <a:lstStyle/>
          <a:p>
            <a:pPr marL="329455" lvl="1" indent="-164727" algn="l">
              <a:lnSpc>
                <a:spcPts val="3071"/>
              </a:lnSpc>
              <a:buFont typeface="Arial"/>
              <a:buChar char="•"/>
            </a:pPr>
            <a:r>
              <a:rPr lang="en-US" sz="2559" spc="-56" dirty="0">
                <a:solidFill>
                  <a:srgbClr val="000000"/>
                </a:solidFill>
                <a:latin typeface="Open Sans Bold"/>
              </a:rPr>
              <a:t>SOFTWARE:</a:t>
            </a:r>
          </a:p>
          <a:p>
            <a:pPr marL="329455" lvl="1" indent="-164727" algn="l">
              <a:lnSpc>
                <a:spcPts val="3071"/>
              </a:lnSpc>
              <a:buFont typeface="Arial"/>
              <a:buChar char="•"/>
            </a:pPr>
            <a:r>
              <a:rPr lang="en-US" sz="2559" spc="-56" dirty="0">
                <a:solidFill>
                  <a:srgbClr val="000000"/>
                </a:solidFill>
                <a:latin typeface="Open Sans Bold"/>
              </a:rPr>
              <a:t>Python 3.0 and</a:t>
            </a:r>
          </a:p>
          <a:p>
            <a:pPr marL="329455" lvl="1" indent="-164727" algn="l">
              <a:lnSpc>
                <a:spcPts val="3071"/>
              </a:lnSpc>
            </a:pPr>
            <a:r>
              <a:rPr lang="en-US" sz="2559" spc="-56" dirty="0">
                <a:solidFill>
                  <a:srgbClr val="000000"/>
                </a:solidFill>
                <a:latin typeface="Open Sans Bold"/>
              </a:rPr>
              <a:t>above</a:t>
            </a:r>
          </a:p>
          <a:p>
            <a:pPr marL="329455" lvl="1" indent="-164727" algn="l">
              <a:lnSpc>
                <a:spcPts val="3071"/>
              </a:lnSpc>
              <a:buFont typeface="Arial"/>
              <a:buChar char="•"/>
            </a:pPr>
            <a:r>
              <a:rPr lang="en-US" sz="2559" spc="-56" dirty="0" err="1">
                <a:solidFill>
                  <a:srgbClr val="000000"/>
                </a:solidFill>
                <a:latin typeface="Open Sans Bold"/>
              </a:rPr>
              <a:t>Jupyter</a:t>
            </a:r>
            <a:r>
              <a:rPr lang="en-US" sz="2559" spc="-56" dirty="0">
                <a:solidFill>
                  <a:srgbClr val="000000"/>
                </a:solidFill>
                <a:latin typeface="Open Sans Bold"/>
              </a:rPr>
              <a:t> Notebook</a:t>
            </a:r>
          </a:p>
          <a:p>
            <a:pPr marL="329455" lvl="1" indent="-164727" algn="l">
              <a:lnSpc>
                <a:spcPts val="3071"/>
              </a:lnSpc>
              <a:buFont typeface="Arial"/>
              <a:buChar char="•"/>
            </a:pPr>
            <a:r>
              <a:rPr lang="en-US" sz="2559" spc="-56" dirty="0">
                <a:solidFill>
                  <a:srgbClr val="000000"/>
                </a:solidFill>
                <a:latin typeface="Open Sans Bold"/>
              </a:rPr>
              <a:t>Kaggle for dataset</a:t>
            </a:r>
          </a:p>
          <a:p>
            <a:pPr marL="329455" lvl="1" indent="-164727" algn="l">
              <a:lnSpc>
                <a:spcPts val="3071"/>
              </a:lnSpc>
              <a:buFont typeface="Arial"/>
              <a:buChar char="•"/>
            </a:pPr>
            <a:r>
              <a:rPr lang="en-US" sz="2559" spc="-56" dirty="0">
                <a:solidFill>
                  <a:srgbClr val="000000"/>
                </a:solidFill>
                <a:latin typeface="Open Sans Bold"/>
              </a:rPr>
              <a:t>Visual studio</a:t>
            </a:r>
          </a:p>
          <a:p>
            <a:pPr marL="329455" lvl="1" indent="-164727" algn="l">
              <a:lnSpc>
                <a:spcPts val="3071"/>
              </a:lnSpc>
              <a:buFont typeface="Arial"/>
              <a:buChar char="•"/>
            </a:pPr>
            <a:r>
              <a:rPr lang="en-US" sz="2559" spc="-56" dirty="0">
                <a:solidFill>
                  <a:srgbClr val="000000"/>
                </a:solidFill>
                <a:latin typeface="Open Sans Bold"/>
              </a:rPr>
              <a:t>Flask </a:t>
            </a:r>
          </a:p>
          <a:p>
            <a:pPr marL="329455" lvl="1" indent="-164727" algn="l">
              <a:lnSpc>
                <a:spcPts val="3071"/>
              </a:lnSpc>
              <a:buFont typeface="Arial"/>
              <a:buChar char="•"/>
            </a:pPr>
            <a:r>
              <a:rPr lang="en-US" sz="2559" spc="-56" dirty="0" err="1">
                <a:solidFill>
                  <a:srgbClr val="000000"/>
                </a:solidFill>
                <a:latin typeface="Open Sans Bold"/>
              </a:rPr>
              <a:t>Github</a:t>
            </a:r>
            <a:endParaRPr lang="en-US" sz="2559" spc="-56" dirty="0">
              <a:solidFill>
                <a:srgbClr val="000000"/>
              </a:solidFill>
              <a:latin typeface="Open Sans Bold"/>
            </a:endParaRPr>
          </a:p>
        </p:txBody>
      </p:sp>
      <p:sp>
        <p:nvSpPr>
          <p:cNvPr id="16" name="TextBox 16"/>
          <p:cNvSpPr txBox="1"/>
          <p:nvPr/>
        </p:nvSpPr>
        <p:spPr>
          <a:xfrm>
            <a:off x="5065776" y="2306321"/>
            <a:ext cx="3230880" cy="3754119"/>
          </a:xfrm>
          <a:prstGeom prst="rect">
            <a:avLst/>
          </a:prstGeom>
        </p:spPr>
        <p:txBody>
          <a:bodyPr lIns="0" tIns="0" rIns="0" bIns="0" rtlCol="0" anchor="t">
            <a:spAutoFit/>
          </a:bodyPr>
          <a:lstStyle/>
          <a:p>
            <a:pPr marL="329455" lvl="1" indent="-164727" algn="l">
              <a:lnSpc>
                <a:spcPts val="3071"/>
              </a:lnSpc>
              <a:buFont typeface="Arial"/>
              <a:buChar char="•"/>
            </a:pPr>
            <a:r>
              <a:rPr lang="en-US" sz="2559" spc="-56" dirty="0">
                <a:solidFill>
                  <a:srgbClr val="000000"/>
                </a:solidFill>
                <a:latin typeface="Open Sans Bold"/>
              </a:rPr>
              <a:t>HARDWARE</a:t>
            </a:r>
          </a:p>
          <a:p>
            <a:pPr marL="329455" lvl="1" indent="-164727" algn="l">
              <a:lnSpc>
                <a:spcPts val="3071"/>
              </a:lnSpc>
              <a:buFont typeface="Arial"/>
              <a:buChar char="•"/>
            </a:pPr>
            <a:r>
              <a:rPr lang="en-US" sz="2559" spc="-56" dirty="0">
                <a:solidFill>
                  <a:srgbClr val="000000"/>
                </a:solidFill>
                <a:latin typeface="Open Sans Bold"/>
              </a:rPr>
              <a:t>System: Any Desktop/Laptop System with below Configuration or higher level.</a:t>
            </a:r>
          </a:p>
          <a:p>
            <a:pPr marL="329455" lvl="1" indent="-164727" algn="l">
              <a:lnSpc>
                <a:spcPts val="3071"/>
              </a:lnSpc>
              <a:buFont typeface="Arial"/>
              <a:buChar char="•"/>
            </a:pPr>
            <a:r>
              <a:rPr lang="en-US" sz="2559" spc="-56" dirty="0">
                <a:solidFill>
                  <a:srgbClr val="000000"/>
                </a:solidFill>
                <a:latin typeface="Open Sans Bold"/>
              </a:rPr>
              <a:t>Hard disk:500GB</a:t>
            </a:r>
          </a:p>
          <a:p>
            <a:pPr marL="329455" lvl="1" indent="-164727" algn="l">
              <a:lnSpc>
                <a:spcPts val="3071"/>
              </a:lnSpc>
              <a:buFont typeface="Arial"/>
              <a:buChar char="•"/>
            </a:pPr>
            <a:r>
              <a:rPr lang="en-US" sz="2559" spc="-56" dirty="0">
                <a:solidFill>
                  <a:srgbClr val="000000"/>
                </a:solidFill>
                <a:latin typeface="Open Sans Bold"/>
              </a:rPr>
              <a:t>RAM:4GB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640320" cy="7315200"/>
            <a:chOff x="0" y="0"/>
            <a:chExt cx="10187093" cy="9753600"/>
          </a:xfrm>
        </p:grpSpPr>
        <p:sp>
          <p:nvSpPr>
            <p:cNvPr id="3" name="Freeform 3"/>
            <p:cNvSpPr/>
            <p:nvPr/>
          </p:nvSpPr>
          <p:spPr>
            <a:xfrm>
              <a:off x="0" y="0"/>
              <a:ext cx="10187051" cy="9753600"/>
            </a:xfrm>
            <a:custGeom>
              <a:avLst/>
              <a:gdLst/>
              <a:ahLst/>
              <a:cxnLst/>
              <a:rect l="l" t="t" r="r" b="b"/>
              <a:pathLst>
                <a:path w="10187051" h="9753600">
                  <a:moveTo>
                    <a:pt x="0" y="0"/>
                  </a:moveTo>
                  <a:lnTo>
                    <a:pt x="10187051" y="0"/>
                  </a:lnTo>
                  <a:lnTo>
                    <a:pt x="10187051" y="9753600"/>
                  </a:lnTo>
                  <a:lnTo>
                    <a:pt x="0" y="9753600"/>
                  </a:lnTo>
                  <a:close/>
                </a:path>
              </a:pathLst>
            </a:custGeom>
            <a:solidFill>
              <a:srgbClr val="010101">
                <a:alpha val="51765"/>
              </a:srgbClr>
            </a:solidFill>
          </p:spPr>
        </p:sp>
      </p:grpSp>
      <p:grpSp>
        <p:nvGrpSpPr>
          <p:cNvPr id="4" name="Group 4"/>
          <p:cNvGrpSpPr/>
          <p:nvPr/>
        </p:nvGrpSpPr>
        <p:grpSpPr>
          <a:xfrm>
            <a:off x="1219200" y="0"/>
            <a:ext cx="8534400" cy="7315200"/>
            <a:chOff x="0" y="0"/>
            <a:chExt cx="11379200" cy="9753600"/>
          </a:xfrm>
        </p:grpSpPr>
        <p:sp>
          <p:nvSpPr>
            <p:cNvPr id="5" name="Freeform 5"/>
            <p:cNvSpPr/>
            <p:nvPr/>
          </p:nvSpPr>
          <p:spPr>
            <a:xfrm>
              <a:off x="0" y="0"/>
              <a:ext cx="11379200" cy="9753600"/>
            </a:xfrm>
            <a:custGeom>
              <a:avLst/>
              <a:gdLst/>
              <a:ahLst/>
              <a:cxnLst/>
              <a:rect l="l" t="t" r="r" b="b"/>
              <a:pathLst>
                <a:path w="11379200" h="9753600">
                  <a:moveTo>
                    <a:pt x="0" y="0"/>
                  </a:moveTo>
                  <a:lnTo>
                    <a:pt x="11379200" y="0"/>
                  </a:lnTo>
                  <a:lnTo>
                    <a:pt x="11379200" y="9753600"/>
                  </a:lnTo>
                  <a:lnTo>
                    <a:pt x="0" y="9753600"/>
                  </a:lnTo>
                  <a:close/>
                </a:path>
              </a:pathLst>
            </a:custGeom>
            <a:solidFill>
              <a:srgbClr val="010101">
                <a:alpha val="55686"/>
              </a:srgbClr>
            </a:solidFill>
          </p:spPr>
        </p:sp>
      </p:grpSp>
      <p:grpSp>
        <p:nvGrpSpPr>
          <p:cNvPr id="6" name="Group 6"/>
          <p:cNvGrpSpPr/>
          <p:nvPr/>
        </p:nvGrpSpPr>
        <p:grpSpPr>
          <a:xfrm rot="-10800000">
            <a:off x="670560" y="6473952"/>
            <a:ext cx="8449057" cy="573024"/>
            <a:chOff x="0" y="0"/>
            <a:chExt cx="11265409" cy="764032"/>
          </a:xfrm>
        </p:grpSpPr>
        <p:sp>
          <p:nvSpPr>
            <p:cNvPr id="7" name="Freeform 7"/>
            <p:cNvSpPr/>
            <p:nvPr/>
          </p:nvSpPr>
          <p:spPr>
            <a:xfrm>
              <a:off x="0" y="0"/>
              <a:ext cx="11265408" cy="764032"/>
            </a:xfrm>
            <a:custGeom>
              <a:avLst/>
              <a:gdLst/>
              <a:ahLst/>
              <a:cxnLst/>
              <a:rect l="l" t="t" r="r" b="b"/>
              <a:pathLst>
                <a:path w="11265408" h="764032">
                  <a:moveTo>
                    <a:pt x="0" y="764032"/>
                  </a:moveTo>
                  <a:lnTo>
                    <a:pt x="240030" y="0"/>
                  </a:lnTo>
                  <a:lnTo>
                    <a:pt x="5616575" y="146939"/>
                  </a:lnTo>
                  <a:lnTo>
                    <a:pt x="11025378" y="0"/>
                  </a:lnTo>
                  <a:lnTo>
                    <a:pt x="11265408" y="764032"/>
                  </a:lnTo>
                  <a:lnTo>
                    <a:pt x="0" y="764032"/>
                  </a:lnTo>
                  <a:close/>
                </a:path>
              </a:pathLst>
            </a:custGeom>
            <a:solidFill>
              <a:srgbClr val="010101">
                <a:alpha val="33725"/>
              </a:srgbClr>
            </a:solidFill>
          </p:spPr>
        </p:sp>
      </p:grpSp>
      <p:grpSp>
        <p:nvGrpSpPr>
          <p:cNvPr id="8" name="Group 8"/>
          <p:cNvGrpSpPr/>
          <p:nvPr/>
        </p:nvGrpSpPr>
        <p:grpSpPr>
          <a:xfrm>
            <a:off x="780288" y="613664"/>
            <a:ext cx="8209280" cy="6096000"/>
            <a:chOff x="0" y="0"/>
            <a:chExt cx="10945707" cy="8128000"/>
          </a:xfrm>
        </p:grpSpPr>
        <p:sp>
          <p:nvSpPr>
            <p:cNvPr id="9" name="Freeform 9"/>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solidFill>
              <a:srgbClr val="FFFFFF"/>
            </a:solidFill>
          </p:spPr>
        </p:sp>
      </p:grpSp>
      <p:grpSp>
        <p:nvGrpSpPr>
          <p:cNvPr id="10" name="Group 10"/>
          <p:cNvGrpSpPr/>
          <p:nvPr/>
        </p:nvGrpSpPr>
        <p:grpSpPr>
          <a:xfrm>
            <a:off x="780288" y="604429"/>
            <a:ext cx="8209280" cy="6096000"/>
            <a:chOff x="0" y="0"/>
            <a:chExt cx="10945707" cy="8128000"/>
          </a:xfrm>
        </p:grpSpPr>
        <p:sp>
          <p:nvSpPr>
            <p:cNvPr id="11" name="Freeform 11"/>
            <p:cNvSpPr/>
            <p:nvPr/>
          </p:nvSpPr>
          <p:spPr>
            <a:xfrm>
              <a:off x="0" y="0"/>
              <a:ext cx="10945749" cy="8128000"/>
            </a:xfrm>
            <a:custGeom>
              <a:avLst/>
              <a:gdLst/>
              <a:ahLst/>
              <a:cxnLst/>
              <a:rect l="l" t="t" r="r" b="b"/>
              <a:pathLst>
                <a:path w="10945749" h="8128000">
                  <a:moveTo>
                    <a:pt x="0" y="0"/>
                  </a:moveTo>
                  <a:lnTo>
                    <a:pt x="10945749" y="0"/>
                  </a:lnTo>
                  <a:lnTo>
                    <a:pt x="10945749" y="8128000"/>
                  </a:lnTo>
                  <a:lnTo>
                    <a:pt x="0" y="8128000"/>
                  </a:lnTo>
                  <a:close/>
                </a:path>
              </a:pathLst>
            </a:custGeom>
            <a:blipFill>
              <a:blip r:embed="rId2"/>
              <a:stretch>
                <a:fillRect r="16460" b="15625"/>
              </a:stretch>
            </a:blipFill>
          </p:spPr>
        </p:sp>
      </p:grpSp>
      <p:pic>
        <p:nvPicPr>
          <p:cNvPr id="12" name="Picture 12"/>
          <p:cNvPicPr>
            <a:picLocks noChangeAspect="1"/>
          </p:cNvPicPr>
          <p:nvPr/>
        </p:nvPicPr>
        <p:blipFill>
          <a:blip r:embed="rId3"/>
          <a:srcRect r="2170" b="2170"/>
          <a:stretch>
            <a:fillRect/>
          </a:stretch>
        </p:blipFill>
        <p:spPr>
          <a:xfrm rot="1435684">
            <a:off x="579990" y="291297"/>
            <a:ext cx="605686" cy="605685"/>
          </a:xfrm>
          <a:prstGeom prst="rect">
            <a:avLst/>
          </a:prstGeom>
        </p:spPr>
      </p:pic>
      <p:pic>
        <p:nvPicPr>
          <p:cNvPr id="13" name="Picture 13"/>
          <p:cNvPicPr>
            <a:picLocks noChangeAspect="1"/>
          </p:cNvPicPr>
          <p:nvPr/>
        </p:nvPicPr>
        <p:blipFill>
          <a:blip r:embed="rId3"/>
          <a:srcRect r="2326" b="2326"/>
          <a:stretch>
            <a:fillRect/>
          </a:stretch>
        </p:blipFill>
        <p:spPr>
          <a:xfrm rot="4096195">
            <a:off x="8656084" y="318041"/>
            <a:ext cx="604723" cy="604723"/>
          </a:xfrm>
          <a:prstGeom prst="rect">
            <a:avLst/>
          </a:prstGeom>
        </p:spPr>
      </p:pic>
      <p:sp>
        <p:nvSpPr>
          <p:cNvPr id="14" name="TextBox 14"/>
          <p:cNvSpPr txBox="1"/>
          <p:nvPr/>
        </p:nvSpPr>
        <p:spPr>
          <a:xfrm>
            <a:off x="1234414" y="874375"/>
            <a:ext cx="7246715" cy="984892"/>
          </a:xfrm>
          <a:prstGeom prst="rect">
            <a:avLst/>
          </a:prstGeom>
        </p:spPr>
        <p:txBody>
          <a:bodyPr lIns="0" tIns="0" rIns="0" bIns="0" rtlCol="0" anchor="t">
            <a:spAutoFit/>
          </a:bodyPr>
          <a:lstStyle/>
          <a:p>
            <a:pPr algn="ctr">
              <a:lnSpc>
                <a:spcPts val="3583"/>
              </a:lnSpc>
            </a:pPr>
            <a:r>
              <a:rPr lang="en-US" sz="2986" u="sng">
                <a:solidFill>
                  <a:srgbClr val="000000"/>
                </a:solidFill>
                <a:latin typeface="Arimo Bold"/>
              </a:rPr>
              <a:t>Advantages and Disadvantages</a:t>
            </a:r>
          </a:p>
        </p:txBody>
      </p:sp>
      <p:sp>
        <p:nvSpPr>
          <p:cNvPr id="15" name="TextBox 15"/>
          <p:cNvSpPr txBox="1"/>
          <p:nvPr/>
        </p:nvSpPr>
        <p:spPr>
          <a:xfrm>
            <a:off x="1148080" y="1915160"/>
            <a:ext cx="3559251" cy="2714397"/>
          </a:xfrm>
          <a:prstGeom prst="rect">
            <a:avLst/>
          </a:prstGeom>
        </p:spPr>
        <p:txBody>
          <a:bodyPr lIns="0" tIns="0" rIns="0" bIns="0" rtlCol="0" anchor="t">
            <a:spAutoFit/>
          </a:bodyPr>
          <a:lstStyle/>
          <a:p>
            <a:pPr marL="329455" lvl="1" indent="-164727" algn="l">
              <a:lnSpc>
                <a:spcPts val="3071"/>
              </a:lnSpc>
              <a:buFont typeface="Arial"/>
              <a:buChar char="•"/>
            </a:pPr>
            <a:r>
              <a:rPr lang="en-US" sz="2559" spc="-56" dirty="0">
                <a:solidFill>
                  <a:srgbClr val="000000"/>
                </a:solidFill>
                <a:latin typeface="Open Sans Bold"/>
              </a:rPr>
              <a:t>ADVANTAGES</a:t>
            </a:r>
          </a:p>
          <a:p>
            <a:pPr marL="274546" lvl="1" indent="-137273" algn="l">
              <a:lnSpc>
                <a:spcPts val="2560"/>
              </a:lnSpc>
              <a:buFont typeface="Arial"/>
              <a:buChar char="•"/>
            </a:pPr>
            <a:r>
              <a:rPr lang="en-US" sz="2000" spc="-47" dirty="0">
                <a:solidFill>
                  <a:srgbClr val="000000"/>
                </a:solidFill>
                <a:latin typeface="Open Sans Bold"/>
              </a:rPr>
              <a:t>Increased Accuracy for predicted Result.</a:t>
            </a:r>
          </a:p>
          <a:p>
            <a:pPr marL="274546" lvl="1" indent="-137273" algn="l">
              <a:lnSpc>
                <a:spcPts val="2560"/>
              </a:lnSpc>
              <a:buFont typeface="Arial"/>
              <a:buChar char="•"/>
            </a:pPr>
            <a:r>
              <a:rPr lang="en-US" sz="2000" spc="-47" dirty="0">
                <a:solidFill>
                  <a:srgbClr val="000000"/>
                </a:solidFill>
                <a:latin typeface="Open Sans Bold"/>
              </a:rPr>
              <a:t>Reduce the time complexity of doctors.</a:t>
            </a:r>
          </a:p>
          <a:p>
            <a:pPr marL="274546" lvl="1" indent="-137273" algn="l">
              <a:lnSpc>
                <a:spcPts val="2560"/>
              </a:lnSpc>
              <a:buFont typeface="Arial"/>
              <a:buChar char="•"/>
            </a:pPr>
            <a:r>
              <a:rPr lang="en-US" sz="2000" spc="-47" dirty="0">
                <a:solidFill>
                  <a:srgbClr val="000000"/>
                </a:solidFill>
                <a:latin typeface="Open Sans Bold"/>
              </a:rPr>
              <a:t>Early prediction for disease.</a:t>
            </a:r>
          </a:p>
          <a:p>
            <a:pPr marL="274546" lvl="1" indent="-137273" algn="l">
              <a:lnSpc>
                <a:spcPts val="2560"/>
              </a:lnSpc>
              <a:buFont typeface="Arial"/>
              <a:buChar char="•"/>
            </a:pPr>
            <a:r>
              <a:rPr lang="en-US" sz="2000" spc="-47" dirty="0">
                <a:solidFill>
                  <a:srgbClr val="000000"/>
                </a:solidFill>
                <a:latin typeface="Open Sans Bold"/>
              </a:rPr>
              <a:t>Cost effective for patients.</a:t>
            </a:r>
          </a:p>
        </p:txBody>
      </p:sp>
      <p:sp>
        <p:nvSpPr>
          <p:cNvPr id="16" name="TextBox 16"/>
          <p:cNvSpPr txBox="1"/>
          <p:nvPr/>
        </p:nvSpPr>
        <p:spPr>
          <a:xfrm>
            <a:off x="4895089" y="1915160"/>
            <a:ext cx="3328416" cy="3544753"/>
          </a:xfrm>
          <a:prstGeom prst="rect">
            <a:avLst/>
          </a:prstGeom>
        </p:spPr>
        <p:txBody>
          <a:bodyPr wrap="square" lIns="0" tIns="0" rIns="0" bIns="0" rtlCol="0" anchor="t">
            <a:spAutoFit/>
          </a:bodyPr>
          <a:lstStyle/>
          <a:p>
            <a:pPr marL="329455" lvl="1" indent="-164727" algn="l">
              <a:lnSpc>
                <a:spcPts val="3071"/>
              </a:lnSpc>
              <a:buFont typeface="Arial"/>
              <a:buChar char="•"/>
            </a:pPr>
            <a:r>
              <a:rPr lang="en-US" sz="2559" spc="-56" dirty="0">
                <a:solidFill>
                  <a:srgbClr val="000000"/>
                </a:solidFill>
                <a:latin typeface="Open Sans Bold"/>
              </a:rPr>
              <a:t>DISADVANTAGES</a:t>
            </a:r>
          </a:p>
          <a:p>
            <a:pPr marL="329455" lvl="1" indent="-164727" algn="l">
              <a:lnSpc>
                <a:spcPts val="3071"/>
              </a:lnSpc>
              <a:buFont typeface="Arial"/>
              <a:buChar char="•"/>
            </a:pPr>
            <a:r>
              <a:rPr lang="en-US" sz="2000" spc="-56" dirty="0">
                <a:solidFill>
                  <a:srgbClr val="000000"/>
                </a:solidFill>
                <a:latin typeface="Open Sans Bold"/>
              </a:rPr>
              <a:t>Disease Predictor does not recommend medications of the disease.</a:t>
            </a:r>
          </a:p>
          <a:p>
            <a:pPr marL="329455" lvl="1" indent="-164727" algn="l">
              <a:lnSpc>
                <a:spcPts val="3071"/>
              </a:lnSpc>
              <a:buFont typeface="Arial"/>
              <a:buChar char="•"/>
            </a:pPr>
            <a:r>
              <a:rPr lang="en-US" sz="2000" spc="-56" dirty="0">
                <a:solidFill>
                  <a:srgbClr val="000000"/>
                </a:solidFill>
                <a:latin typeface="Open Sans Bold"/>
              </a:rPr>
              <a:t>It selects the best feasible, but not previously checks the possibility.</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2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68</TotalTime>
  <Words>633</Words>
  <Application>Microsoft Office PowerPoint</Application>
  <PresentationFormat>Custom</PresentationFormat>
  <Paragraphs>71</Paragraphs>
  <Slides>15</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Open Sans</vt:lpstr>
      <vt:lpstr>Garamond</vt:lpstr>
      <vt:lpstr>Arimo</vt:lpstr>
      <vt:lpstr>Arial</vt:lpstr>
      <vt:lpstr>Open Sans Bold</vt:lpstr>
      <vt:lpstr>Arimo Bold</vt:lpstr>
      <vt:lpstr>Calibri</vt:lpstr>
      <vt:lpstr>Organic</vt:lpstr>
      <vt:lpstr>1_Organic</vt:lpstr>
      <vt:lpstr>2_Organic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Front End </vt:lpstr>
      <vt:lpstr>Disease Prediction UI</vt:lpstr>
      <vt:lpstr>Features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20221118_223147.vnd.openxmlformats-officedocument.presentationml.presentation</dc:title>
  <dc:creator>SHRIPAD</dc:creator>
  <cp:lastModifiedBy>Kavish Dhirawat</cp:lastModifiedBy>
  <cp:revision>10</cp:revision>
  <dcterms:created xsi:type="dcterms:W3CDTF">2006-08-16T00:00:00Z</dcterms:created>
  <dcterms:modified xsi:type="dcterms:W3CDTF">2023-07-05T11:20:03Z</dcterms:modified>
  <dc:identifier>DAFSUXnD0l4</dc:identifier>
</cp:coreProperties>
</file>