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6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1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23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3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7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9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9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2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4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BDDD-DB96-4370-928E-C9B3AAD9F70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4FB9-3524-48DE-9A7F-0E21A146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10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Based Inventory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Presented by –</a:t>
            </a:r>
          </a:p>
          <a:p>
            <a:r>
              <a:rPr lang="en-US" sz="1400" dirty="0" smtClean="0"/>
              <a:t>               Name                        </a:t>
            </a:r>
            <a:r>
              <a:rPr lang="en-US" sz="1400" dirty="0"/>
              <a:t>roll </a:t>
            </a:r>
            <a:r>
              <a:rPr lang="en-US" sz="1400" dirty="0" smtClean="0"/>
              <a:t>no.</a:t>
            </a:r>
          </a:p>
          <a:p>
            <a:r>
              <a:rPr lang="en-US" sz="1400" dirty="0"/>
              <a:t>Shraddha </a:t>
            </a:r>
            <a:r>
              <a:rPr lang="en-US" sz="1400" dirty="0" err="1" smtClean="0"/>
              <a:t>Annadate</a:t>
            </a:r>
            <a:r>
              <a:rPr lang="en-US" sz="1400" dirty="0" smtClean="0"/>
              <a:t>               </a:t>
            </a:r>
            <a:r>
              <a:rPr lang="en-US" sz="1400" dirty="0" smtClean="0"/>
              <a:t>31</a:t>
            </a:r>
          </a:p>
          <a:p>
            <a:r>
              <a:rPr lang="en-US" sz="1400" dirty="0" smtClean="0"/>
              <a:t>Kavish Dhirawat                       32</a:t>
            </a:r>
          </a:p>
          <a:p>
            <a:r>
              <a:rPr lang="en-US" sz="1400" dirty="0" err="1" smtClean="0"/>
              <a:t>Sejal</a:t>
            </a:r>
            <a:r>
              <a:rPr lang="en-US" sz="1400" dirty="0" smtClean="0"/>
              <a:t> </a:t>
            </a:r>
            <a:r>
              <a:rPr lang="en-US" sz="1400" dirty="0" err="1" smtClean="0"/>
              <a:t>Madhekar</a:t>
            </a:r>
            <a:r>
              <a:rPr lang="en-US" sz="1400" dirty="0" smtClean="0"/>
              <a:t>                        33 </a:t>
            </a:r>
          </a:p>
          <a:p>
            <a:r>
              <a:rPr lang="en-US" sz="1400" dirty="0"/>
              <a:t>Dnyaneshwari </a:t>
            </a:r>
            <a:r>
              <a:rPr lang="en-US" sz="1400" dirty="0" err="1"/>
              <a:t>Narale</a:t>
            </a:r>
            <a:r>
              <a:rPr lang="en-US" sz="1400" dirty="0" smtClean="0"/>
              <a:t>              34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9656" y="6270171"/>
            <a:ext cx="431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Guided by – </a:t>
            </a:r>
            <a:r>
              <a:rPr lang="en-US" dirty="0" err="1" smtClean="0"/>
              <a:t>Mr</a:t>
            </a:r>
            <a:r>
              <a:rPr lang="en-US" dirty="0" smtClean="0"/>
              <a:t> M.A. </a:t>
            </a:r>
            <a:r>
              <a:rPr lang="en-US" dirty="0" err="1" smtClean="0"/>
              <a:t>Mahant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8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7287"/>
            <a:ext cx="6377940" cy="129302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5027" y="1970315"/>
            <a:ext cx="76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crucial for an association to comprehend </a:t>
            </a:r>
            <a:r>
              <a:rPr lang="en-US" dirty="0" smtClean="0"/>
              <a:t>its</a:t>
            </a:r>
            <a:r>
              <a:rPr lang="en-US" sz="1400" dirty="0" smtClean="0"/>
              <a:t> </a:t>
            </a:r>
            <a:r>
              <a:rPr lang="en-US" dirty="0" smtClean="0"/>
              <a:t>stock </a:t>
            </a:r>
            <a:r>
              <a:rPr lang="en-US" dirty="0"/>
              <a:t>to accomplish both effective and quick activities, that as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well, at a moderate </a:t>
            </a:r>
            <a:r>
              <a:rPr lang="en-US" dirty="0" smtClean="0"/>
              <a:t>expense.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1045025" y="3343478"/>
            <a:ext cx="7367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task, the items show up from </a:t>
            </a:r>
            <a:r>
              <a:rPr lang="en-US" dirty="0" smtClean="0"/>
              <a:t>the wholesalers </a:t>
            </a:r>
            <a:r>
              <a:rPr lang="en-US" dirty="0"/>
              <a:t>or direct merchants into the client product </a:t>
            </a:r>
            <a:r>
              <a:rPr lang="en-US" dirty="0" smtClean="0"/>
              <a:t>house.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1045026" y="4439643"/>
            <a:ext cx="7367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this venture is </a:t>
            </a:r>
            <a:r>
              <a:rPr lang="en-US" dirty="0" smtClean="0"/>
              <a:t>to enable </a:t>
            </a:r>
            <a:r>
              <a:rPr lang="en-US" dirty="0"/>
              <a:t>the user to log in to the </a:t>
            </a:r>
            <a:r>
              <a:rPr lang="en-US" dirty="0" smtClean="0"/>
              <a:t>Website </a:t>
            </a:r>
            <a:r>
              <a:rPr lang="en-US" dirty="0"/>
              <a:t>utilizing </a:t>
            </a:r>
            <a:r>
              <a:rPr lang="en-US" dirty="0" smtClean="0"/>
              <a:t>secure qualifications</a:t>
            </a:r>
            <a:r>
              <a:rPr lang="en-US" dirty="0"/>
              <a:t>, enter or </a:t>
            </a:r>
            <a:r>
              <a:rPr lang="en-US" dirty="0" smtClean="0"/>
              <a:t>transfer information </a:t>
            </a:r>
            <a:r>
              <a:rPr lang="en-US" dirty="0"/>
              <a:t>relating </a:t>
            </a:r>
            <a:r>
              <a:rPr lang="en-US" dirty="0" smtClean="0"/>
              <a:t>to approaching </a:t>
            </a:r>
            <a:r>
              <a:rPr lang="en-US" dirty="0"/>
              <a:t>inventories, </a:t>
            </a:r>
            <a:r>
              <a:rPr lang="en-US" dirty="0" smtClean="0"/>
              <a:t>update merchandise development and </a:t>
            </a:r>
            <a:r>
              <a:rPr lang="en-US" dirty="0"/>
              <a:t>stock subtleties on a standard premise.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7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A5160D5-1BE7-43DC-A8FD-7951AC720940}"/>
              </a:ext>
            </a:extLst>
          </p:cNvPr>
          <p:cNvGrpSpPr/>
          <p:nvPr/>
        </p:nvGrpSpPr>
        <p:grpSpPr>
          <a:xfrm>
            <a:off x="158281" y="895011"/>
            <a:ext cx="8827439" cy="5067978"/>
            <a:chOff x="316561" y="1487577"/>
            <a:chExt cx="8827439" cy="50679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047395-A10B-4BDD-BAA7-14D51B4CED75}"/>
                </a:ext>
              </a:extLst>
            </p:cNvPr>
            <p:cNvGrpSpPr/>
            <p:nvPr/>
          </p:nvGrpSpPr>
          <p:grpSpPr>
            <a:xfrm>
              <a:off x="4772025" y="1487577"/>
              <a:ext cx="4371975" cy="5067978"/>
              <a:chOff x="4772025" y="932772"/>
              <a:chExt cx="4371975" cy="5067978"/>
            </a:xfrm>
          </p:grpSpPr>
          <p:pic>
            <p:nvPicPr>
              <p:cNvPr id="6" name="그래픽 37">
                <a:extLst>
                  <a:ext uri="{FF2B5EF4-FFF2-40B4-BE49-F238E27FC236}">
                    <a16:creationId xmlns:a16="http://schemas.microsoft.com/office/drawing/2014/main" id="{3447C1FB-1D41-41A8-8FF1-682CCBAF70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4772025" y="4184617"/>
                <a:ext cx="4371975" cy="1816133"/>
              </a:xfrm>
              <a:prstGeom prst="rect">
                <a:avLst/>
              </a:prstGeom>
            </p:spPr>
          </p:pic>
          <p:pic>
            <p:nvPicPr>
              <p:cNvPr id="7" name="그림 51">
                <a:extLst>
                  <a:ext uri="{FF2B5EF4-FFF2-40B4-BE49-F238E27FC236}">
                    <a16:creationId xmlns:a16="http://schemas.microsoft.com/office/drawing/2014/main" id="{3ECD2D46-2BD6-408B-BD71-8CE40C708AD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5" y="932772"/>
                <a:ext cx="4156693" cy="3629194"/>
              </a:xfrm>
              <a:prstGeom prst="rect">
                <a:avLst/>
              </a:prstGeom>
            </p:spPr>
          </p:pic>
          <p:pic>
            <p:nvPicPr>
              <p:cNvPr id="8" name="그림 54">
                <a:extLst>
                  <a:ext uri="{FF2B5EF4-FFF2-40B4-BE49-F238E27FC236}">
                    <a16:creationId xmlns:a16="http://schemas.microsoft.com/office/drawing/2014/main" id="{0988BF5C-CF73-4875-8702-D6065994283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2025" y="2535910"/>
                <a:ext cx="1860264" cy="3427418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88F7D6-7687-414E-95DD-8B3D33227952}"/>
                </a:ext>
              </a:extLst>
            </p:cNvPr>
            <p:cNvGrpSpPr/>
            <p:nvPr/>
          </p:nvGrpSpPr>
          <p:grpSpPr>
            <a:xfrm>
              <a:off x="316561" y="1702677"/>
              <a:ext cx="4255440" cy="4580069"/>
              <a:chOff x="422080" y="160648"/>
              <a:chExt cx="5673920" cy="610675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112D1-0234-433C-B60F-D7C5D6B00040}"/>
                  </a:ext>
                </a:extLst>
              </p:cNvPr>
              <p:cNvSpPr txBox="1"/>
              <p:nvPr/>
            </p:nvSpPr>
            <p:spPr>
              <a:xfrm>
                <a:off x="453927" y="160648"/>
                <a:ext cx="564207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Applications</a:t>
                </a:r>
                <a:endParaRPr lang="en-IN" sz="24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A410579-487A-4256-8F70-BFB91167C8B8}"/>
                  </a:ext>
                </a:extLst>
              </p:cNvPr>
              <p:cNvGrpSpPr/>
              <p:nvPr/>
            </p:nvGrpSpPr>
            <p:grpSpPr>
              <a:xfrm>
                <a:off x="422080" y="1554948"/>
                <a:ext cx="3097182" cy="769441"/>
                <a:chOff x="1206222" y="1554948"/>
                <a:chExt cx="3097182" cy="769441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5160D8-D928-4F79-AA64-C9BEB274539B}"/>
                    </a:ext>
                  </a:extLst>
                </p:cNvPr>
                <p:cNvSpPr txBox="1"/>
                <p:nvPr/>
              </p:nvSpPr>
              <p:spPr>
                <a:xfrm>
                  <a:off x="1724099" y="1554948"/>
                  <a:ext cx="257930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Quickly track stock shortages and excess stock</a:t>
                  </a:r>
                  <a:endParaRPr lang="en-US" sz="825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64F65A-F017-4C70-B165-C533979BE39A}"/>
                    </a:ext>
                  </a:extLst>
                </p:cNvPr>
                <p:cNvSpPr txBox="1"/>
                <p:nvPr/>
              </p:nvSpPr>
              <p:spPr>
                <a:xfrm>
                  <a:off x="1206222" y="1678059"/>
                  <a:ext cx="54972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01</a:t>
                  </a:r>
                  <a:endParaRPr lang="en-IN" sz="15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FD2401F-5FF8-4CAA-916E-B9845FC7BBD9}"/>
                  </a:ext>
                </a:extLst>
              </p:cNvPr>
              <p:cNvGrpSpPr/>
              <p:nvPr/>
            </p:nvGrpSpPr>
            <p:grpSpPr>
              <a:xfrm>
                <a:off x="422080" y="2869287"/>
                <a:ext cx="3097182" cy="769441"/>
                <a:chOff x="1206222" y="2869287"/>
                <a:chExt cx="3097182" cy="76944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0B3CC43-D833-471B-A892-6B02AD7A8C6F}"/>
                    </a:ext>
                  </a:extLst>
                </p:cNvPr>
                <p:cNvSpPr txBox="1"/>
                <p:nvPr/>
              </p:nvSpPr>
              <p:spPr>
                <a:xfrm>
                  <a:off x="1724099" y="2869287"/>
                  <a:ext cx="257930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78">
                    <a:spcBef>
                      <a:spcPct val="20000"/>
                    </a:spcBef>
                    <a:defRPr/>
                  </a:pPr>
                  <a:r>
                    <a:rPr lang="en-US" sz="105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Auto-adjust stock from invoices and purchase orders</a:t>
                  </a:r>
                  <a:endParaRPr lang="en-US" sz="825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3E265D-EFEC-474D-9970-51340788C5AE}"/>
                    </a:ext>
                  </a:extLst>
                </p:cNvPr>
                <p:cNvSpPr txBox="1"/>
                <p:nvPr/>
              </p:nvSpPr>
              <p:spPr>
                <a:xfrm>
                  <a:off x="1206222" y="2992398"/>
                  <a:ext cx="54972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02</a:t>
                  </a:r>
                  <a:endParaRPr lang="en-IN" sz="15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6F227C6-60A8-4961-BAF8-9CF7893DAD04}"/>
                  </a:ext>
                </a:extLst>
              </p:cNvPr>
              <p:cNvGrpSpPr/>
              <p:nvPr/>
            </p:nvGrpSpPr>
            <p:grpSpPr>
              <a:xfrm>
                <a:off x="422080" y="4183626"/>
                <a:ext cx="3097182" cy="769441"/>
                <a:chOff x="1206222" y="4183626"/>
                <a:chExt cx="3097182" cy="769441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958AE2-907E-4133-AF59-1101F3E246CF}"/>
                    </a:ext>
                  </a:extLst>
                </p:cNvPr>
                <p:cNvSpPr txBox="1"/>
                <p:nvPr/>
              </p:nvSpPr>
              <p:spPr>
                <a:xfrm>
                  <a:off x="1724099" y="4183626"/>
                  <a:ext cx="257930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Streamline warehouse management with multiple stores</a:t>
                  </a:r>
                  <a:endParaRPr lang="en-US" sz="825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68F147-632A-41A8-9720-C92213426010}"/>
                    </a:ext>
                  </a:extLst>
                </p:cNvPr>
                <p:cNvSpPr txBox="1"/>
                <p:nvPr/>
              </p:nvSpPr>
              <p:spPr>
                <a:xfrm>
                  <a:off x="1206222" y="4306737"/>
                  <a:ext cx="54972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03</a:t>
                  </a:r>
                  <a:endParaRPr lang="en-IN" sz="15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498F5C7-1F27-40FA-8171-10E650304141}"/>
                  </a:ext>
                </a:extLst>
              </p:cNvPr>
              <p:cNvGrpSpPr/>
              <p:nvPr/>
            </p:nvGrpSpPr>
            <p:grpSpPr>
              <a:xfrm>
                <a:off x="422080" y="5497966"/>
                <a:ext cx="3097182" cy="769441"/>
                <a:chOff x="1206222" y="5497966"/>
                <a:chExt cx="3097182" cy="76944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EFA50AC-8407-413E-9AF1-E09484DA388F}"/>
                    </a:ext>
                  </a:extLst>
                </p:cNvPr>
                <p:cNvSpPr txBox="1"/>
                <p:nvPr/>
              </p:nvSpPr>
              <p:spPr>
                <a:xfrm>
                  <a:off x="1724099" y="5497966"/>
                  <a:ext cx="257930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Measure current inventory valuation with FIFO pricing</a:t>
                  </a:r>
                  <a:endParaRPr lang="en-US" sz="825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058ACD-3595-45D4-A970-532C0D346ACD}"/>
                    </a:ext>
                  </a:extLst>
                </p:cNvPr>
                <p:cNvSpPr txBox="1"/>
                <p:nvPr/>
              </p:nvSpPr>
              <p:spPr>
                <a:xfrm>
                  <a:off x="1206222" y="5621077"/>
                  <a:ext cx="54972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04</a:t>
                  </a:r>
                  <a:endParaRPr lang="en-IN" sz="15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954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91" y="-77646"/>
            <a:ext cx="7315200" cy="1825096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891" y="2308497"/>
            <a:ext cx="8038012" cy="3517537"/>
          </a:xfrm>
        </p:spPr>
        <p:txBody>
          <a:bodyPr>
            <a:noAutofit/>
          </a:bodyPr>
          <a:lstStyle/>
          <a:p>
            <a:r>
              <a:rPr lang="en-US" dirty="0" smtClean="0"/>
              <a:t>Web Based Inventory Management system is based on Agile Methodology-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Agile is an iterative approach to project management and software development that helps teams deliver value to their customers faster and with fewer headaches. Instead of betting everything on a "big bang" launch, an agile team delivers work in small, but consumable, increments. Requirements, plans, and results are evaluated continuously so teams have a natural mechanism for responding to change quickly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505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343" y="113211"/>
            <a:ext cx="8447314" cy="1825096"/>
          </a:xfrm>
        </p:spPr>
        <p:txBody>
          <a:bodyPr/>
          <a:lstStyle/>
          <a:p>
            <a:r>
              <a:rPr lang="en-US" sz="4000" dirty="0" err="1" smtClean="0"/>
              <a:t>Techonlogy</a:t>
            </a:r>
            <a:r>
              <a:rPr lang="en-US" dirty="0" smtClean="0"/>
              <a:t> </a:t>
            </a:r>
            <a:r>
              <a:rPr lang="en-US" sz="4000" dirty="0" smtClean="0"/>
              <a:t>Stack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3" y="2473960"/>
            <a:ext cx="3309257" cy="2925353"/>
          </a:xfrm>
        </p:spPr>
        <p:txBody>
          <a:bodyPr/>
          <a:lstStyle/>
          <a:p>
            <a:r>
              <a:rPr lang="en-US" sz="2400" dirty="0" smtClean="0"/>
              <a:t>Front End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AngularJS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51417" y="2473959"/>
            <a:ext cx="3309257" cy="29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Back End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PosgreSQL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9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098" y="1785988"/>
            <a:ext cx="7315200" cy="1825096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155</TotalTime>
  <Words>247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Georgia</vt:lpstr>
      <vt:lpstr>Georgia Pro Cond</vt:lpstr>
      <vt:lpstr>Georgia Pro Light</vt:lpstr>
      <vt:lpstr>Vapor Trail</vt:lpstr>
      <vt:lpstr>Web Based Inventory Management System</vt:lpstr>
      <vt:lpstr>Introduction</vt:lpstr>
      <vt:lpstr>PowerPoint Presentation</vt:lpstr>
      <vt:lpstr>Methodology</vt:lpstr>
      <vt:lpstr>Techonlogy Stack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Kavish Dhirawat</cp:lastModifiedBy>
  <cp:revision>14</cp:revision>
  <dcterms:created xsi:type="dcterms:W3CDTF">2021-07-17T09:09:15Z</dcterms:created>
  <dcterms:modified xsi:type="dcterms:W3CDTF">2022-10-01T07:58:14Z</dcterms:modified>
</cp:coreProperties>
</file>