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Arial" panose="020B0604020202020204" pitchFamily="34" charset="0"/>
      <p:regular r:id="rId14"/>
    </p:embeddedFont>
    <p:embeddedFont>
      <p:font typeface="Arial Bold" panose="020B07040202020202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5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67199" y="3086100"/>
            <a:ext cx="12789208" cy="11556794"/>
          </a:xfrm>
          <a:custGeom>
            <a:avLst/>
            <a:gdLst/>
            <a:ahLst/>
            <a:cxnLst/>
            <a:rect l="l" t="t" r="r" b="b"/>
            <a:pathLst>
              <a:path w="12789208" h="11556794">
                <a:moveTo>
                  <a:pt x="0" y="0"/>
                </a:moveTo>
                <a:lnTo>
                  <a:pt x="12789209" y="0"/>
                </a:lnTo>
                <a:lnTo>
                  <a:pt x="12789209" y="11556794"/>
                </a:lnTo>
                <a:lnTo>
                  <a:pt x="0" y="1155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04442" y="-2229367"/>
            <a:ext cx="7372867" cy="7372867"/>
          </a:xfrm>
          <a:custGeom>
            <a:avLst/>
            <a:gdLst/>
            <a:ahLst/>
            <a:cxnLst/>
            <a:rect l="l" t="t" r="r" b="b"/>
            <a:pathLst>
              <a:path w="7372867" h="7372867">
                <a:moveTo>
                  <a:pt x="0" y="0"/>
                </a:moveTo>
                <a:lnTo>
                  <a:pt x="7372868" y="0"/>
                </a:lnTo>
                <a:lnTo>
                  <a:pt x="7372868" y="7372867"/>
                </a:lnTo>
                <a:lnTo>
                  <a:pt x="0" y="7372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00877" y="763681"/>
            <a:ext cx="14080326" cy="386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4"/>
              </a:lnSpc>
            </a:pPr>
            <a:r>
              <a:rPr lang="en-US" sz="7286">
                <a:solidFill>
                  <a:srgbClr val="1E1919"/>
                </a:solidFill>
                <a:latin typeface="Arial Bold"/>
              </a:rPr>
              <a:t>SKILL DEVELOPMENT PROJECT 1</a:t>
            </a:r>
          </a:p>
          <a:p>
            <a:pPr algn="ctr">
              <a:lnSpc>
                <a:spcPts val="7214"/>
              </a:lnSpc>
            </a:pPr>
            <a:endParaRPr lang="en-US" sz="7286">
              <a:solidFill>
                <a:srgbClr val="1E1919"/>
              </a:solidFill>
              <a:latin typeface="Arial Bold"/>
            </a:endParaRPr>
          </a:p>
          <a:p>
            <a:pPr algn="ctr">
              <a:lnSpc>
                <a:spcPts val="7214"/>
              </a:lnSpc>
            </a:pPr>
            <a:r>
              <a:rPr lang="en-US" sz="7286">
                <a:solidFill>
                  <a:srgbClr val="1E1919"/>
                </a:solidFill>
                <a:latin typeface="Arial Bold"/>
              </a:rPr>
              <a:t>ICT-1108</a:t>
            </a:r>
          </a:p>
        </p:txBody>
      </p:sp>
      <p:sp>
        <p:nvSpPr>
          <p:cNvPr id="6" name="AutoShape 6"/>
          <p:cNvSpPr/>
          <p:nvPr/>
        </p:nvSpPr>
        <p:spPr>
          <a:xfrm rot="4091">
            <a:off x="14286256" y="5368764"/>
            <a:ext cx="400174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4091">
            <a:off x="4" y="5354477"/>
            <a:ext cx="400174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1527481" y="7614536"/>
            <a:ext cx="5517542" cy="191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E1919"/>
                </a:solidFill>
                <a:latin typeface="Arial"/>
              </a:rPr>
              <a:t>Group-08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E1919"/>
                </a:solidFill>
                <a:latin typeface="Arial"/>
              </a:rPr>
              <a:t>Enforcers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6912" y="2536638"/>
            <a:ext cx="12789208" cy="11556794"/>
          </a:xfrm>
          <a:custGeom>
            <a:avLst/>
            <a:gdLst/>
            <a:ahLst/>
            <a:cxnLst/>
            <a:rect l="l" t="t" r="r" b="b"/>
            <a:pathLst>
              <a:path w="12789208" h="11556794">
                <a:moveTo>
                  <a:pt x="0" y="0"/>
                </a:moveTo>
                <a:lnTo>
                  <a:pt x="12789209" y="0"/>
                </a:lnTo>
                <a:lnTo>
                  <a:pt x="12789209" y="11556794"/>
                </a:lnTo>
                <a:lnTo>
                  <a:pt x="0" y="1155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04442" y="-2229367"/>
            <a:ext cx="7372867" cy="7372867"/>
          </a:xfrm>
          <a:custGeom>
            <a:avLst/>
            <a:gdLst/>
            <a:ahLst/>
            <a:cxnLst/>
            <a:rect l="l" t="t" r="r" b="b"/>
            <a:pathLst>
              <a:path w="7372867" h="7372867">
                <a:moveTo>
                  <a:pt x="0" y="0"/>
                </a:moveTo>
                <a:lnTo>
                  <a:pt x="7372868" y="0"/>
                </a:lnTo>
                <a:lnTo>
                  <a:pt x="7372868" y="7372867"/>
                </a:lnTo>
                <a:lnTo>
                  <a:pt x="0" y="7372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4091">
            <a:off x="14286251" y="1031081"/>
            <a:ext cx="400174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833884" y="162935"/>
            <a:ext cx="6620233" cy="1294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1E1919"/>
                </a:solidFill>
                <a:latin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384238"/>
            <a:ext cx="13453824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 algn="ctr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This is comprehensive and error-free quiz game project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9238" y="4810442"/>
            <a:ext cx="9525" cy="72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476472" y="3339913"/>
            <a:ext cx="14480024" cy="67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0" y="3287208"/>
            <a:ext cx="14952821" cy="765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1E1919"/>
                </a:solidFill>
                <a:latin typeface="Arial"/>
              </a:rPr>
              <a:t> A person can be able to test his knoweledge in different fields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4133662"/>
            <a:ext cx="8092083" cy="765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 algn="ctr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1E1919"/>
                </a:solidFill>
                <a:latin typeface="Arial"/>
              </a:rPr>
              <a:t> We  hope to include in this app,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52370" y="5060633"/>
            <a:ext cx="8147090" cy="357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Logging into the app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Select the category 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Timer to answer for the question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show the final result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1E1919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09838" y="2167366"/>
            <a:ext cx="12789208" cy="11556794"/>
          </a:xfrm>
          <a:custGeom>
            <a:avLst/>
            <a:gdLst/>
            <a:ahLst/>
            <a:cxnLst/>
            <a:rect l="l" t="t" r="r" b="b"/>
            <a:pathLst>
              <a:path w="12789208" h="11556794">
                <a:moveTo>
                  <a:pt x="0" y="0"/>
                </a:moveTo>
                <a:lnTo>
                  <a:pt x="12789209" y="0"/>
                </a:lnTo>
                <a:lnTo>
                  <a:pt x="12789209" y="11556794"/>
                </a:lnTo>
                <a:lnTo>
                  <a:pt x="0" y="1155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2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04442" y="-2229367"/>
            <a:ext cx="7372867" cy="7372867"/>
          </a:xfrm>
          <a:custGeom>
            <a:avLst/>
            <a:gdLst/>
            <a:ahLst/>
            <a:cxnLst/>
            <a:rect l="l" t="t" r="r" b="b"/>
            <a:pathLst>
              <a:path w="7372867" h="7372867">
                <a:moveTo>
                  <a:pt x="0" y="0"/>
                </a:moveTo>
                <a:lnTo>
                  <a:pt x="7372868" y="0"/>
                </a:lnTo>
                <a:lnTo>
                  <a:pt x="7372868" y="7372867"/>
                </a:lnTo>
                <a:lnTo>
                  <a:pt x="0" y="7372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4091">
            <a:off x="14286251" y="1031081"/>
            <a:ext cx="4001745" cy="0"/>
          </a:xfrm>
          <a:prstGeom prst="line">
            <a:avLst/>
          </a:prstGeom>
          <a:ln w="9525" cap="flat">
            <a:solidFill>
              <a:srgbClr val="F7EFE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28700" y="3206701"/>
            <a:ext cx="6422214" cy="4739061"/>
          </a:xfrm>
          <a:custGeom>
            <a:avLst/>
            <a:gdLst/>
            <a:ahLst/>
            <a:cxnLst/>
            <a:rect l="l" t="t" r="r" b="b"/>
            <a:pathLst>
              <a:path w="6422214" h="4739061">
                <a:moveTo>
                  <a:pt x="0" y="0"/>
                </a:moveTo>
                <a:lnTo>
                  <a:pt x="6422214" y="0"/>
                </a:lnTo>
                <a:lnTo>
                  <a:pt x="6422214" y="4739062"/>
                </a:lnTo>
                <a:lnTo>
                  <a:pt x="0" y="47390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798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20896" y="406616"/>
            <a:ext cx="10046208" cy="105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18"/>
              </a:lnSpc>
            </a:pPr>
            <a:r>
              <a:rPr lang="en-US" sz="6886">
                <a:solidFill>
                  <a:srgbClr val="1E1919"/>
                </a:solidFill>
                <a:latin typeface="Arial Bold"/>
              </a:rPr>
              <a:t>PROBLEM STATEMENT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000146" y="3044776"/>
            <a:ext cx="9259154" cy="5699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4184" lvl="1" indent="-432092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1E1919"/>
                </a:solidFill>
                <a:latin typeface="Arial"/>
              </a:rPr>
              <a:t>To provide a user friendly interface</a:t>
            </a:r>
          </a:p>
          <a:p>
            <a:pPr marL="864184" lvl="1" indent="-432092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1E1919"/>
                </a:solidFill>
                <a:latin typeface="Arial"/>
              </a:rPr>
              <a:t>Designing engaging quiz questions</a:t>
            </a:r>
          </a:p>
          <a:p>
            <a:pPr marL="864184" lvl="1" indent="-432092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1E1919"/>
                </a:solidFill>
                <a:latin typeface="Arial"/>
              </a:rPr>
              <a:t>To improve players knowledge </a:t>
            </a:r>
          </a:p>
          <a:p>
            <a:pPr marL="864184" lvl="1" indent="-432092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1E1919"/>
                </a:solidFill>
                <a:latin typeface="Arial"/>
              </a:rPr>
              <a:t>Implementing an accurate scoring system</a:t>
            </a:r>
          </a:p>
          <a:p>
            <a:pPr marL="864184" lvl="1" indent="-432092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1E1919"/>
                </a:solidFill>
                <a:latin typeface="Arial"/>
              </a:rPr>
              <a:t>Providing helpful feedback</a:t>
            </a:r>
          </a:p>
          <a:p>
            <a:pPr marL="864184" lvl="1" indent="-432092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1E1919"/>
                </a:solidFill>
                <a:latin typeface="Arial"/>
              </a:rPr>
              <a:t>Supporting multiple languages and cultures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70195" y="2117868"/>
            <a:ext cx="12789208" cy="11556794"/>
          </a:xfrm>
          <a:custGeom>
            <a:avLst/>
            <a:gdLst/>
            <a:ahLst/>
            <a:cxnLst/>
            <a:rect l="l" t="t" r="r" b="b"/>
            <a:pathLst>
              <a:path w="12789208" h="11556794">
                <a:moveTo>
                  <a:pt x="0" y="0"/>
                </a:moveTo>
                <a:lnTo>
                  <a:pt x="12789209" y="0"/>
                </a:lnTo>
                <a:lnTo>
                  <a:pt x="12789209" y="11556794"/>
                </a:lnTo>
                <a:lnTo>
                  <a:pt x="0" y="1155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96103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64799" y="-2229367"/>
            <a:ext cx="7372867" cy="7372867"/>
          </a:xfrm>
          <a:custGeom>
            <a:avLst/>
            <a:gdLst/>
            <a:ahLst/>
            <a:cxnLst/>
            <a:rect l="l" t="t" r="r" b="b"/>
            <a:pathLst>
              <a:path w="7372867" h="7372867">
                <a:moveTo>
                  <a:pt x="0" y="0"/>
                </a:moveTo>
                <a:lnTo>
                  <a:pt x="7372868" y="0"/>
                </a:lnTo>
                <a:lnTo>
                  <a:pt x="7372868" y="7372867"/>
                </a:lnTo>
                <a:lnTo>
                  <a:pt x="0" y="7372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4091">
            <a:off x="14286251" y="1031081"/>
            <a:ext cx="4001745" cy="0"/>
          </a:xfrm>
          <a:prstGeom prst="line">
            <a:avLst/>
          </a:prstGeom>
          <a:ln w="9525" cap="flat">
            <a:solidFill>
              <a:srgbClr val="F7EFE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4055857" y="406616"/>
            <a:ext cx="10176286" cy="105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18"/>
              </a:lnSpc>
            </a:pPr>
            <a:r>
              <a:rPr lang="en-US" sz="6886">
                <a:solidFill>
                  <a:srgbClr val="1E1919"/>
                </a:solidFill>
                <a:latin typeface="Arial Bold"/>
              </a:rPr>
              <a:t>AIMS AND 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67612" y="2832921"/>
            <a:ext cx="1176490" cy="81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64"/>
              </a:lnSpc>
              <a:spcBef>
                <a:spcPct val="0"/>
              </a:spcBef>
            </a:pPr>
            <a:r>
              <a:rPr lang="en-US" sz="5059">
                <a:solidFill>
                  <a:srgbClr val="1E1919"/>
                </a:solidFill>
                <a:latin typeface="Arial"/>
              </a:rPr>
              <a:t>AIM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85193" y="2832921"/>
            <a:ext cx="4101135" cy="81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64"/>
              </a:lnSpc>
              <a:spcBef>
                <a:spcPct val="0"/>
              </a:spcBef>
            </a:pPr>
            <a:r>
              <a:rPr lang="en-US" sz="5059">
                <a:solidFill>
                  <a:srgbClr val="1E1919"/>
                </a:solidFill>
                <a:latin typeface="Arial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0612" y="4149109"/>
            <a:ext cx="6220689" cy="406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319"/>
              </a:lnSpc>
              <a:spcBef>
                <a:spcPct val="0"/>
              </a:spcBef>
            </a:pPr>
            <a:r>
              <a:rPr lang="en-US" sz="3999">
                <a:solidFill>
                  <a:srgbClr val="1E1919"/>
                </a:solidFill>
                <a:latin typeface="Arial"/>
              </a:rPr>
              <a:t>Can be used as a short assessment in education and similar fields to improve and measure the development of knowledge ,abilities or skills.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56944" y="4149109"/>
            <a:ext cx="8293217" cy="4734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31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To provide players with a  convenient and accessible</a:t>
            </a:r>
          </a:p>
          <a:p>
            <a:pPr marL="863599" lvl="1" indent="-431800" algn="just">
              <a:lnSpc>
                <a:spcPts val="531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To improve and check players' knowledge</a:t>
            </a:r>
          </a:p>
          <a:p>
            <a:pPr marL="863599" lvl="1" indent="-431800" algn="just">
              <a:lnSpc>
                <a:spcPts val="531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To attract people without age limit</a:t>
            </a:r>
          </a:p>
          <a:p>
            <a:pPr marL="863599" lvl="1" indent="-431800" algn="just">
              <a:lnSpc>
                <a:spcPts val="531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To provide  a good paltform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36130" y="2304595"/>
            <a:ext cx="12789208" cy="11556794"/>
          </a:xfrm>
          <a:custGeom>
            <a:avLst/>
            <a:gdLst/>
            <a:ahLst/>
            <a:cxnLst/>
            <a:rect l="l" t="t" r="r" b="b"/>
            <a:pathLst>
              <a:path w="12789208" h="11556794">
                <a:moveTo>
                  <a:pt x="0" y="0"/>
                </a:moveTo>
                <a:lnTo>
                  <a:pt x="12789208" y="0"/>
                </a:lnTo>
                <a:lnTo>
                  <a:pt x="12789208" y="11556793"/>
                </a:lnTo>
                <a:lnTo>
                  <a:pt x="0" y="115567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116553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37810" y="-2229367"/>
            <a:ext cx="7372867" cy="7372867"/>
          </a:xfrm>
          <a:custGeom>
            <a:avLst/>
            <a:gdLst/>
            <a:ahLst/>
            <a:cxnLst/>
            <a:rect l="l" t="t" r="r" b="b"/>
            <a:pathLst>
              <a:path w="7372867" h="7372867">
                <a:moveTo>
                  <a:pt x="0" y="0"/>
                </a:moveTo>
                <a:lnTo>
                  <a:pt x="7372868" y="0"/>
                </a:lnTo>
                <a:lnTo>
                  <a:pt x="7372868" y="7372867"/>
                </a:lnTo>
                <a:lnTo>
                  <a:pt x="0" y="7372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4091">
            <a:off x="14286251" y="1031081"/>
            <a:ext cx="400174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884822" y="4995911"/>
            <a:ext cx="3645913" cy="2853994"/>
          </a:xfrm>
          <a:custGeom>
            <a:avLst/>
            <a:gdLst/>
            <a:ahLst/>
            <a:cxnLst/>
            <a:rect l="l" t="t" r="r" b="b"/>
            <a:pathLst>
              <a:path w="3645913" h="2853994">
                <a:moveTo>
                  <a:pt x="0" y="0"/>
                </a:moveTo>
                <a:lnTo>
                  <a:pt x="3645912" y="0"/>
                </a:lnTo>
                <a:lnTo>
                  <a:pt x="3645912" y="2853993"/>
                </a:lnTo>
                <a:lnTo>
                  <a:pt x="0" y="28539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244118" y="4877920"/>
            <a:ext cx="2637166" cy="2637166"/>
          </a:xfrm>
          <a:custGeom>
            <a:avLst/>
            <a:gdLst/>
            <a:ahLst/>
            <a:cxnLst/>
            <a:rect l="l" t="t" r="r" b="b"/>
            <a:pathLst>
              <a:path w="2637166" h="2637166">
                <a:moveTo>
                  <a:pt x="0" y="0"/>
                </a:moveTo>
                <a:lnTo>
                  <a:pt x="2637166" y="0"/>
                </a:lnTo>
                <a:lnTo>
                  <a:pt x="2637166" y="2637166"/>
                </a:lnTo>
                <a:lnTo>
                  <a:pt x="0" y="26371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46845" y="320076"/>
            <a:ext cx="7794310" cy="1098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81"/>
              </a:lnSpc>
            </a:pPr>
            <a:r>
              <a:rPr lang="en-US" sz="7254">
                <a:solidFill>
                  <a:srgbClr val="1E1919"/>
                </a:solidFill>
                <a:latin typeface="Arial Bold"/>
              </a:rPr>
              <a:t>METHODOLOGY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2151849"/>
            <a:ext cx="17867042" cy="765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 algn="just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1E1919"/>
                </a:solidFill>
                <a:latin typeface="Arial"/>
              </a:rPr>
              <a:t>We intend to use C programming language to create quiz game.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3546761"/>
            <a:ext cx="16731973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Easy of running and ease of coding is provided through this language..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505" y="4850297"/>
            <a:ext cx="4816435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We intend to use;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50870" y="5757660"/>
            <a:ext cx="3879652" cy="1757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8" lvl="1" indent="-399419" algn="just">
              <a:lnSpc>
                <a:spcPts val="4477"/>
              </a:lnSpc>
              <a:buFont typeface="Arial"/>
              <a:buChar char="•"/>
            </a:pPr>
            <a:r>
              <a:rPr lang="en-US" sz="3700">
                <a:solidFill>
                  <a:srgbClr val="1E1919"/>
                </a:solidFill>
                <a:latin typeface="Arial"/>
              </a:rPr>
              <a:t>Linkers</a:t>
            </a:r>
          </a:p>
          <a:p>
            <a:pPr marL="798838" lvl="1" indent="-399419" algn="just">
              <a:lnSpc>
                <a:spcPts val="4477"/>
              </a:lnSpc>
              <a:buFont typeface="Arial"/>
              <a:buChar char="•"/>
            </a:pPr>
            <a:r>
              <a:rPr lang="en-US" sz="3700">
                <a:solidFill>
                  <a:srgbClr val="1E1919"/>
                </a:solidFill>
                <a:latin typeface="Arial"/>
              </a:rPr>
              <a:t>Code Editors</a:t>
            </a:r>
          </a:p>
          <a:p>
            <a:pPr marL="798838" lvl="1" indent="-399419" algn="just">
              <a:lnSpc>
                <a:spcPts val="4477"/>
              </a:lnSpc>
              <a:buFont typeface="Arial"/>
              <a:buChar char="•"/>
            </a:pPr>
            <a:r>
              <a:rPr lang="en-US" sz="3700">
                <a:solidFill>
                  <a:srgbClr val="1E1919"/>
                </a:solidFill>
                <a:latin typeface="Arial"/>
              </a:rPr>
              <a:t>GUI Designers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505" y="7981950"/>
            <a:ext cx="16881284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1E1919"/>
                </a:solidFill>
                <a:latin typeface="Arial"/>
              </a:rPr>
              <a:t>We believe that using these tools will make the development of this program.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09838" y="2794521"/>
            <a:ext cx="12789208" cy="11556794"/>
          </a:xfrm>
          <a:custGeom>
            <a:avLst/>
            <a:gdLst/>
            <a:ahLst/>
            <a:cxnLst/>
            <a:rect l="l" t="t" r="r" b="b"/>
            <a:pathLst>
              <a:path w="12789208" h="11556794">
                <a:moveTo>
                  <a:pt x="0" y="0"/>
                </a:moveTo>
                <a:lnTo>
                  <a:pt x="12789209" y="0"/>
                </a:lnTo>
                <a:lnTo>
                  <a:pt x="12789209" y="11556793"/>
                </a:lnTo>
                <a:lnTo>
                  <a:pt x="0" y="115567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04442" y="-2229367"/>
            <a:ext cx="7372867" cy="7372867"/>
          </a:xfrm>
          <a:custGeom>
            <a:avLst/>
            <a:gdLst/>
            <a:ahLst/>
            <a:cxnLst/>
            <a:rect l="l" t="t" r="r" b="b"/>
            <a:pathLst>
              <a:path w="7372867" h="7372867">
                <a:moveTo>
                  <a:pt x="0" y="0"/>
                </a:moveTo>
                <a:lnTo>
                  <a:pt x="7372868" y="0"/>
                </a:lnTo>
                <a:lnTo>
                  <a:pt x="7372868" y="7372867"/>
                </a:lnTo>
                <a:lnTo>
                  <a:pt x="0" y="7372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4091">
            <a:off x="14286251" y="1031081"/>
            <a:ext cx="400174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387365" y="1457066"/>
          <a:ext cx="17513272" cy="8490123"/>
        </p:xfrm>
        <a:graphic>
          <a:graphicData uri="http://schemas.openxmlformats.org/drawingml/2006/table">
            <a:tbl>
              <a:tblPr/>
              <a:tblGrid>
                <a:gridCol w="451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3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1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2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79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284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5586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JANU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FEB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MARCH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APRIL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MAY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JUNE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JULY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AUG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SEP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 Bold"/>
                        </a:rPr>
                        <a:t>OCT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958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al Bold"/>
                        </a:rPr>
                        <a:t>Teaming up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958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al Bold"/>
                        </a:rPr>
                        <a:t>Discussion of topic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958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al Bold"/>
                        </a:rPr>
                        <a:t>Fixing the topic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986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al Bold"/>
                        </a:rPr>
                        <a:t>Creating the project proposal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9986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al Bold"/>
                        </a:rPr>
                        <a:t>Creating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9986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al Bold"/>
                        </a:rPr>
                        <a:t>Running and solving errore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9986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al Bold"/>
                        </a:rPr>
                        <a:t>Fixing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6438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al Bold"/>
                        </a:rPr>
                        <a:t>Presentation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6224750" y="358841"/>
            <a:ext cx="5838499" cy="109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77"/>
              </a:lnSpc>
            </a:pPr>
            <a:r>
              <a:rPr lang="en-US" sz="7249">
                <a:solidFill>
                  <a:srgbClr val="1E1919"/>
                </a:solidFill>
                <a:latin typeface="Arial Bold"/>
              </a:rPr>
              <a:t>WORK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09838" y="3086100"/>
            <a:ext cx="12789208" cy="11556794"/>
          </a:xfrm>
          <a:custGeom>
            <a:avLst/>
            <a:gdLst/>
            <a:ahLst/>
            <a:cxnLst/>
            <a:rect l="l" t="t" r="r" b="b"/>
            <a:pathLst>
              <a:path w="12789208" h="11556794">
                <a:moveTo>
                  <a:pt x="0" y="0"/>
                </a:moveTo>
                <a:lnTo>
                  <a:pt x="12789209" y="0"/>
                </a:lnTo>
                <a:lnTo>
                  <a:pt x="12789209" y="11556794"/>
                </a:lnTo>
                <a:lnTo>
                  <a:pt x="0" y="1155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04442" y="-2229367"/>
            <a:ext cx="7372867" cy="7372867"/>
          </a:xfrm>
          <a:custGeom>
            <a:avLst/>
            <a:gdLst/>
            <a:ahLst/>
            <a:cxnLst/>
            <a:rect l="l" t="t" r="r" b="b"/>
            <a:pathLst>
              <a:path w="7372867" h="7372867">
                <a:moveTo>
                  <a:pt x="0" y="0"/>
                </a:moveTo>
                <a:lnTo>
                  <a:pt x="7372868" y="0"/>
                </a:lnTo>
                <a:lnTo>
                  <a:pt x="7372868" y="7372867"/>
                </a:lnTo>
                <a:lnTo>
                  <a:pt x="0" y="7372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4790005" y="1033462"/>
            <a:ext cx="4001742" cy="4763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2356849" y="1817036"/>
          <a:ext cx="13574302" cy="8069167"/>
        </p:xfrm>
        <a:graphic>
          <a:graphicData uri="http://schemas.openxmlformats.org/drawingml/2006/table">
            <a:tbl>
              <a:tblPr/>
              <a:tblGrid>
                <a:gridCol w="6590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1861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 Bold"/>
                        </a:rPr>
                        <a:t>REGISTRATION 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861">
                <a:tc>
                  <a:txBody>
                    <a:bodyPr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rial"/>
                        </a:rPr>
                        <a:t>A.J.M.I.MALINDA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ITT/2020/129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5089"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R.M.M.K.B.RATHNAYAKA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ITT/2020/086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5089"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W.W.P.D.WIJERATHNA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ITT/2020/136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5089"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W.A.D.R.DEVINDA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ITT/2020/122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5089"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A.K.P.H.IMASHA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ITT/2020/040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5089"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K.G.I.D.KAMNATHILAKA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ITT/2020/127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6195419" y="358834"/>
            <a:ext cx="5897163" cy="1098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77"/>
              </a:lnSpc>
            </a:pPr>
            <a:r>
              <a:rPr lang="en-US" sz="7250">
                <a:solidFill>
                  <a:srgbClr val="1E1919"/>
                </a:solidFill>
                <a:latin typeface="Arial Bold"/>
              </a:rPr>
              <a:t>GROUP 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67199" y="3086100"/>
            <a:ext cx="12789208" cy="11556794"/>
          </a:xfrm>
          <a:custGeom>
            <a:avLst/>
            <a:gdLst/>
            <a:ahLst/>
            <a:cxnLst/>
            <a:rect l="l" t="t" r="r" b="b"/>
            <a:pathLst>
              <a:path w="12789208" h="11556794">
                <a:moveTo>
                  <a:pt x="0" y="0"/>
                </a:moveTo>
                <a:lnTo>
                  <a:pt x="12789209" y="0"/>
                </a:lnTo>
                <a:lnTo>
                  <a:pt x="12789209" y="11556794"/>
                </a:lnTo>
                <a:lnTo>
                  <a:pt x="0" y="1155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04442" y="-2229367"/>
            <a:ext cx="7372867" cy="7372867"/>
          </a:xfrm>
          <a:custGeom>
            <a:avLst/>
            <a:gdLst/>
            <a:ahLst/>
            <a:cxnLst/>
            <a:rect l="l" t="t" r="r" b="b"/>
            <a:pathLst>
              <a:path w="7372867" h="7372867">
                <a:moveTo>
                  <a:pt x="0" y="0"/>
                </a:moveTo>
                <a:lnTo>
                  <a:pt x="7372868" y="0"/>
                </a:lnTo>
                <a:lnTo>
                  <a:pt x="7372868" y="7372867"/>
                </a:lnTo>
                <a:lnTo>
                  <a:pt x="0" y="7372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4091">
            <a:off x="14286251" y="1031081"/>
            <a:ext cx="400174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846057" y="4173400"/>
            <a:ext cx="10595886" cy="194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20"/>
              </a:lnSpc>
            </a:pPr>
            <a:r>
              <a:rPr lang="en-US" sz="12748">
                <a:solidFill>
                  <a:srgbClr val="1E1919"/>
                </a:solidFill>
                <a:latin typeface="Arial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Custom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Gradient Abstract Creative Portfolio Presentation</dc:title>
  <cp:lastModifiedBy>Ravindu</cp:lastModifiedBy>
  <cp:revision>1</cp:revision>
  <dcterms:created xsi:type="dcterms:W3CDTF">2006-08-16T00:00:00Z</dcterms:created>
  <dcterms:modified xsi:type="dcterms:W3CDTF">2023-08-06T05:07:54Z</dcterms:modified>
  <dc:identifier>DAFe7RifzTw</dc:identifier>
</cp:coreProperties>
</file>