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87" r:id="rId7"/>
    <p:sldId id="264" r:id="rId8"/>
    <p:sldId id="286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8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88860" y="2395728"/>
            <a:ext cx="8371504" cy="1243584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4000" b="1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IN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Gamified Idea Generation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66198" y="3721608"/>
            <a:ext cx="6749219" cy="868680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i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 Promising Future for Brainstorming</a:t>
            </a:r>
            <a:endParaRPr lang="en-IN" sz="1800" b="1" i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Gamified Idea Generation</a:t>
            </a:r>
            <a:endParaRPr lang="en-US" sz="4800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910" y="3721608"/>
            <a:ext cx="8033657" cy="868680"/>
          </a:xfrm>
        </p:spPr>
        <p:txBody>
          <a:bodyPr/>
          <a:lstStyle/>
          <a:p>
            <a:pPr marL="0" indent="0"/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 Promising Future for Brainstorming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CFD0F-F0AE-2E18-3036-C59FF39A852D}"/>
              </a:ext>
            </a:extLst>
          </p:cNvPr>
          <p:cNvSpPr txBox="1"/>
          <p:nvPr/>
        </p:nvSpPr>
        <p:spPr>
          <a:xfrm>
            <a:off x="8490857" y="242596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Theme : Open Innovation </a:t>
            </a:r>
            <a:endParaRPr lang="en-IN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C23D9-A056-7793-9CDD-4FB0A37ACAAB}"/>
              </a:ext>
            </a:extLst>
          </p:cNvPr>
          <p:cNvSpPr txBox="1"/>
          <p:nvPr/>
        </p:nvSpPr>
        <p:spPr>
          <a:xfrm>
            <a:off x="7408342" y="5922219"/>
            <a:ext cx="4765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solidFill>
                  <a:srgbClr val="FFC000"/>
                </a:solidFill>
                <a:latin typeface="Colonna MT" panose="04020805060202030203" pitchFamily="82" charset="0"/>
              </a:rPr>
              <a:t>By</a:t>
            </a:r>
            <a:endParaRPr lang="en-IN" sz="1800" b="1" i="1" dirty="0">
              <a:solidFill>
                <a:srgbClr val="FFC000"/>
              </a:solidFill>
              <a:latin typeface="Colonna MT" panose="04020805060202030203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ADBD1-96E5-CFE4-3D74-2134EB93ED9A}"/>
              </a:ext>
            </a:extLst>
          </p:cNvPr>
          <p:cNvSpPr txBox="1"/>
          <p:nvPr/>
        </p:nvSpPr>
        <p:spPr>
          <a:xfrm>
            <a:off x="7408342" y="6373235"/>
            <a:ext cx="670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Team Name : Master Mind achievers</a:t>
            </a:r>
            <a:endParaRPr lang="en-IN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sz="2000" b="1" i="0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The Challenge of Brainstorming</a:t>
            </a:r>
            <a:r>
              <a:rPr lang="en-US" sz="2000" b="1" i="0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**</a:t>
            </a:r>
            <a:endParaRPr lang="en-IN" sz="2000" b="1" i="0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000" b="1" i="0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Introducing Gamification</a:t>
            </a:r>
            <a:r>
              <a:rPr lang="en-US" sz="2000" b="1" i="0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**</a:t>
            </a:r>
            <a:endParaRPr lang="en-IN" sz="2000" b="1" i="0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b="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Traditional brainstorming can be 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Bright" panose="02040602050505020304" pitchFamily="18" charset="0"/>
              </a:rPr>
              <a:t>Unstructured and chaotic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Bright" panose="02040602050505020304" pitchFamily="18" charset="0"/>
              </a:rPr>
              <a:t>Prone to dominance by a few individuals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Lucida Bright" panose="02040602050505020304" pitchFamily="18" charset="0"/>
              </a:rPr>
              <a:t>Lacking in engagement and motivation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Gamification incorporates game-like elements into non-game contexts</a:t>
            </a:r>
          </a:p>
          <a:p>
            <a:pPr marL="0" indent="0" algn="l">
              <a:buNone/>
            </a:pPr>
            <a:endParaRPr lang="en-US" sz="2000" b="1" i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Can increase engagement, motivation, and participation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04E92D-4486-C950-C6DA-2A10AB448EB7}"/>
              </a:ext>
            </a:extLst>
          </p:cNvPr>
          <p:cNvCxnSpPr>
            <a:cxnSpLocks/>
          </p:cNvCxnSpPr>
          <p:nvPr/>
        </p:nvCxnSpPr>
        <p:spPr>
          <a:xfrm>
            <a:off x="5937347" y="1782147"/>
            <a:ext cx="0" cy="29391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What is Gamification? | PALCS | Online K-12 Charter School">
            <a:extLst>
              <a:ext uri="{FF2B5EF4-FFF2-40B4-BE49-F238E27FC236}">
                <a16:creationId xmlns:a16="http://schemas.microsoft.com/office/drawing/2014/main" id="{50CE966F-F38B-4692-05B7-8364437E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28" y="4862512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0559-E12E-E59D-0380-6C7636FF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47842"/>
          </a:xfrm>
        </p:spPr>
        <p:txBody>
          <a:bodyPr/>
          <a:lstStyle/>
          <a:p>
            <a:r>
              <a:rPr lang="en-US" sz="3200" b="1" i="0" u="sng" dirty="0">
                <a:solidFill>
                  <a:srgbClr val="ECE4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Examples of Gamification in Existing Tools**</a:t>
            </a:r>
            <a:endParaRPr lang="en-IN" dirty="0">
              <a:solidFill>
                <a:srgbClr val="ECE4E8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401D6-1166-0F7A-30CE-B8D06E94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31FD6-6160-8946-57D2-DE7BC522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F80E7D-48CC-DCDB-C913-DB64F1305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36" y="1628791"/>
            <a:ext cx="3662264" cy="1978960"/>
          </a:xfrm>
          <a:prstGeom prst="rect">
            <a:avLst/>
          </a:prstGeom>
        </p:spPr>
      </p:pic>
      <p:pic>
        <p:nvPicPr>
          <p:cNvPr id="7" name="Picture 4" descr="10 Essential Tools That Have To Be Known By Every Project Manager -  ShriLearning">
            <a:extLst>
              <a:ext uri="{FF2B5EF4-FFF2-40B4-BE49-F238E27FC236}">
                <a16:creationId xmlns:a16="http://schemas.microsoft.com/office/drawing/2014/main" id="{59F44C58-977E-92BB-AA2F-B9133F4E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9" y="4158087"/>
            <a:ext cx="3663096" cy="19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2D8249-3437-E7AF-ECE4-BE89B1EC1EB9}"/>
              </a:ext>
            </a:extLst>
          </p:cNvPr>
          <p:cNvSpPr txBox="1"/>
          <p:nvPr/>
        </p:nvSpPr>
        <p:spPr>
          <a:xfrm>
            <a:off x="443366" y="1730417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Online collaboration tools: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Allow for visual brainstorming and idea sharing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Enable voting on ideas and tracking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24C3A-C309-B470-F93C-48476E279693}"/>
              </a:ext>
            </a:extLst>
          </p:cNvPr>
          <p:cNvSpPr txBox="1"/>
          <p:nvPr/>
        </p:nvSpPr>
        <p:spPr>
          <a:xfrm>
            <a:off x="4802933" y="3955177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i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Project management tools: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Facilitate task assignment and deadline setting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 Promote teamwork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6235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47842"/>
          </a:xfrm>
        </p:spPr>
        <p:txBody>
          <a:bodyPr/>
          <a:lstStyle/>
          <a:p>
            <a:r>
              <a:rPr lang="en-US" sz="3200" b="1" i="0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Benefits of Gamified Idea Generation**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6116054" cy="457907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Increased engagement and participation</a:t>
            </a:r>
          </a:p>
          <a:p>
            <a:pPr algn="l"/>
            <a:endParaRPr lang="en-US" sz="2400" b="1" i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Enhanced collaboration and teamwork</a:t>
            </a:r>
          </a:p>
          <a:p>
            <a:pPr algn="l"/>
            <a:endParaRPr lang="en-US" sz="2400" b="1" i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Boosted motivation and morale</a:t>
            </a:r>
          </a:p>
          <a:p>
            <a:pPr algn="l"/>
            <a:endParaRPr lang="en-US" sz="2400" b="1" i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Improved quality and quantity of ideas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11AA157-28B9-25EA-0119-928288F9E8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r="3629"/>
          <a:stretch>
            <a:fillRect/>
          </a:stretch>
        </p:blipFill>
        <p:spPr>
          <a:xfrm>
            <a:off x="7007290" y="1575254"/>
            <a:ext cx="4893906" cy="40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7CBBF-CF5D-4409-5643-2C7467C4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DC0A2-B985-DD5B-60BD-729F7992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47842"/>
          </a:xfrm>
        </p:spPr>
        <p:txBody>
          <a:bodyPr/>
          <a:lstStyle/>
          <a:p>
            <a:r>
              <a:rPr lang="en-US" sz="32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The Future of Gamified Brainstorming**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03DE5-1D6F-E6A9-530A-F9D9CE86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01BDD54-A24D-5856-7E0E-2C9490D4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5652634" cy="457907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  <a:p>
            <a:pPr algn="l"/>
            <a:endParaRPr 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Gamified platforms hold promise for the future of idea generation</a:t>
            </a:r>
          </a:p>
          <a:p>
            <a:pPr algn="l"/>
            <a:endParaRPr lang="en-US" sz="2400" b="1" i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Potential to revolutionize brainstorming and innovation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852C2D0-1C8E-1FD9-8A7F-C2C7C7CA0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84776" y="1688840"/>
            <a:ext cx="5173824" cy="4334887"/>
          </a:xfrm>
        </p:spPr>
      </p:sp>
      <p:pic>
        <p:nvPicPr>
          <p:cNvPr id="11" name="Picture 2" descr="Future of Gamification">
            <a:extLst>
              <a:ext uri="{FF2B5EF4-FFF2-40B4-BE49-F238E27FC236}">
                <a16:creationId xmlns:a16="http://schemas.microsoft.com/office/drawing/2014/main" id="{94369F15-7E72-A518-E7C8-A990DA91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59" y="1630931"/>
            <a:ext cx="5263858" cy="445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71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 </a:t>
            </a:r>
          </a:p>
        </p:txBody>
      </p:sp>
      <p:pic>
        <p:nvPicPr>
          <p:cNvPr id="5" name="Picture 2" descr="Thank You Hand Lettering Design Sweet Stock Vector (Royalty Free)  2002896623 | Shutterstock">
            <a:extLst>
              <a:ext uri="{FF2B5EF4-FFF2-40B4-BE49-F238E27FC236}">
                <a16:creationId xmlns:a16="http://schemas.microsoft.com/office/drawing/2014/main" id="{38955D14-B76A-5008-9AB6-71F430409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587"/>
          <a:stretch/>
        </p:blipFill>
        <p:spPr bwMode="auto">
          <a:xfrm>
            <a:off x="0" y="2"/>
            <a:ext cx="12192001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139</TotalTime>
  <Words>160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Algerian</vt:lpstr>
      <vt:lpstr>Arial</vt:lpstr>
      <vt:lpstr>Calibri</vt:lpstr>
      <vt:lpstr>Castellar</vt:lpstr>
      <vt:lpstr>Colonna MT</vt:lpstr>
      <vt:lpstr>Lucida Bright</vt:lpstr>
      <vt:lpstr>Lucida Calligraphy</vt:lpstr>
      <vt:lpstr>Trade Gothic LT Pro</vt:lpstr>
      <vt:lpstr>Trebuchet MS</vt:lpstr>
      <vt:lpstr>Wingdings</vt:lpstr>
      <vt:lpstr>Office Theme</vt:lpstr>
      <vt:lpstr>Gamified Idea Generation</vt:lpstr>
      <vt:lpstr> </vt:lpstr>
      <vt:lpstr>Examples of Gamification in Existing Tools**</vt:lpstr>
      <vt:lpstr>Benefits of Gamified Idea Generation**</vt:lpstr>
      <vt:lpstr>The Future of Gamified Brainstorming**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Gamified Idea Generation</dc:title>
  <dc:creator>Kavishma S</dc:creator>
  <cp:lastModifiedBy>Kavishma S</cp:lastModifiedBy>
  <cp:revision>2</cp:revision>
  <dcterms:created xsi:type="dcterms:W3CDTF">2024-03-05T05:50:20Z</dcterms:created>
  <dcterms:modified xsi:type="dcterms:W3CDTF">2024-03-05T14:44:12Z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