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9" r:id="rId10"/>
    <p:sldId id="263" r:id="rId11"/>
    <p:sldId id="264" r:id="rId12"/>
    <p:sldId id="270" r:id="rId13"/>
    <p:sldId id="265" r:id="rId14"/>
    <p:sldId id="271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1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NAME:KAVISHREE.M</a:t>
            </a:r>
          </a:p>
          <a:p>
            <a:r>
              <a:rPr lang="en-US" sz="2400" dirty="0" smtClean="0"/>
              <a:t>REGISTER NO: 312212808 </a:t>
            </a:r>
            <a:r>
              <a:rPr lang="en-US" sz="2400" smtClean="0"/>
              <a:t>(unm14512022g58)</a:t>
            </a:r>
            <a:endParaRPr lang="en-US" sz="2400" dirty="0"/>
          </a:p>
          <a:p>
            <a:r>
              <a:rPr lang="en-US" sz="2400" dirty="0" smtClean="0"/>
              <a:t>DEPARTMENT: B.COM (GENERAL)</a:t>
            </a:r>
            <a:endParaRPr lang="en-US" sz="2400" dirty="0"/>
          </a:p>
          <a:p>
            <a:r>
              <a:rPr lang="en-US" sz="2400" dirty="0" smtClean="0"/>
              <a:t>COLLEGE: MAHALASHMI WOMEN’S COLLEGE OF ARTS AND SCIENCE.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452619" y="1060192"/>
            <a:ext cx="85340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/>
              <a:t>Potential </a:t>
            </a:r>
            <a:r>
              <a:rPr lang="en-US" sz="2400" b="1" dirty="0"/>
              <a:t>Situations in the Data</a:t>
            </a:r>
          </a:p>
          <a:p>
            <a:r>
              <a:rPr lang="en-US" sz="2400" b="1" dirty="0"/>
              <a:t>Uneven Resource Distribution:</a:t>
            </a:r>
            <a:r>
              <a:rPr lang="en-US" sz="2400" dirty="0"/>
              <a:t> Departments with high or low "Count - Name" compared to "Count - Department."</a:t>
            </a:r>
          </a:p>
          <a:p>
            <a:r>
              <a:rPr lang="en-US" sz="2400" b="1" dirty="0"/>
              <a:t>Project-Oriented Departments:</a:t>
            </a:r>
            <a:r>
              <a:rPr lang="en-US" sz="2400" dirty="0"/>
              <a:t> High "Count - Name" relative to "Count - Department."</a:t>
            </a:r>
          </a:p>
          <a:p>
            <a:r>
              <a:rPr lang="en-US" sz="2400" b="1" dirty="0"/>
              <a:t>Administrative or Support Functions:</a:t>
            </a:r>
            <a:r>
              <a:rPr lang="en-US" sz="2400" dirty="0"/>
              <a:t> Low "Count - Name" relative to "Count - Department."</a:t>
            </a:r>
          </a:p>
          <a:p>
            <a:r>
              <a:rPr lang="en-US" sz="2400" b="1" dirty="0"/>
              <a:t>Inefficient Resource Utilization:</a:t>
            </a:r>
            <a:r>
              <a:rPr lang="en-US" sz="2400" dirty="0"/>
              <a:t> High "Count - Name" with low productivity.</a:t>
            </a:r>
          </a:p>
          <a:p>
            <a:r>
              <a:rPr lang="en-US" sz="2400" b="1" dirty="0"/>
              <a:t>Overburdened Departments:</a:t>
            </a:r>
            <a:r>
              <a:rPr lang="en-US" sz="2400" dirty="0"/>
              <a:t> Consistently high "Count - Name" over time.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533400" y="1371600"/>
            <a:ext cx="1028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</a:t>
            </a:r>
            <a:r>
              <a:rPr lang="en-US" b="1" dirty="0"/>
              <a:t>Cleaning and Preparation:</a:t>
            </a:r>
            <a:endParaRPr lang="en-US" dirty="0"/>
          </a:p>
          <a:p>
            <a:r>
              <a:rPr lang="en-US" b="1" dirty="0"/>
              <a:t>Handling Missing Values:</a:t>
            </a:r>
            <a:r>
              <a:rPr lang="en-US" dirty="0"/>
              <a:t> Addressing any missing data points for "Count - Department" or "Count - Name."</a:t>
            </a:r>
          </a:p>
          <a:p>
            <a:r>
              <a:rPr lang="en-US" b="1" dirty="0"/>
              <a:t>Data Normalization:</a:t>
            </a:r>
            <a:r>
              <a:rPr lang="en-US" dirty="0"/>
              <a:t> Ensuring consistency in data formats and units of measurement.</a:t>
            </a:r>
          </a:p>
          <a:p>
            <a:r>
              <a:rPr lang="en-US" b="1" dirty="0"/>
              <a:t>Outlier Detection and Correction:</a:t>
            </a:r>
            <a:r>
              <a:rPr lang="en-US" dirty="0"/>
              <a:t> Identifying and addressing any extreme or unusual values that might skew the analysis.</a:t>
            </a:r>
          </a:p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b="1" dirty="0"/>
              <a:t>Creating Derived Metrics:</a:t>
            </a:r>
            <a:r>
              <a:rPr lang="en-US" dirty="0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lang="en-US" b="1" dirty="0"/>
              <a:t>Categorical Encoding:</a:t>
            </a:r>
            <a:r>
              <a:rPr lang="en-US" dirty="0"/>
              <a:t> If the "Department" field is categorical, converting it into a numerical format suitable for modeling.</a:t>
            </a:r>
          </a:p>
          <a:p>
            <a:r>
              <a:rPr lang="en-US" b="1" dirty="0"/>
              <a:t>Exploratory Data Analysis (EDA):</a:t>
            </a:r>
            <a:endParaRPr lang="en-US" dirty="0"/>
          </a:p>
          <a:p>
            <a:r>
              <a:rPr lang="en-US" b="1" dirty="0"/>
              <a:t>Visualization:</a:t>
            </a:r>
            <a:r>
              <a:rPr lang="en-US" dirty="0"/>
              <a:t> Creating visualizations (e.g., histograms, scatter plots, box plots) to explore the distribution of variables, identify relationships, and detect patterns.</a:t>
            </a:r>
          </a:p>
          <a:p>
            <a:r>
              <a:rPr lang="en-US" b="1" dirty="0"/>
              <a:t>Correlation Analysis:</a:t>
            </a:r>
            <a:r>
              <a:rPr lang="en-US" dirty="0"/>
              <a:t> Assessing the correlation between "Count - Department" and "Count - Name" to understand the relationship between departmental size and resource allocation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144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Selection and Training:</a:t>
            </a:r>
            <a:endParaRPr lang="en-US" dirty="0"/>
          </a:p>
          <a:p>
            <a:r>
              <a:rPr lang="en-US" b="1" dirty="0"/>
              <a:t>Regression Analysis:</a:t>
            </a:r>
            <a:r>
              <a:rPr lang="en-US" dirty="0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lang="en-US" b="1" dirty="0"/>
              <a:t>Classification Models:</a:t>
            </a:r>
            <a:r>
              <a:rPr lang="en-US" dirty="0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lang="en-US" b="1" dirty="0"/>
              <a:t>Model Evaluation:</a:t>
            </a:r>
            <a:endParaRPr lang="en-US" dirty="0"/>
          </a:p>
          <a:p>
            <a:r>
              <a:rPr lang="en-US" b="1" dirty="0"/>
              <a:t>Performance Metrics:</a:t>
            </a:r>
            <a:r>
              <a:rPr lang="en-US" dirty="0"/>
              <a:t> Assessing the model's performance using appropriate metrics (e.g., R-squared, mean squared error, accuracy, precision, recall, F1-score).</a:t>
            </a:r>
          </a:p>
          <a:p>
            <a:r>
              <a:rPr lang="en-US" b="1" dirty="0"/>
              <a:t>Cross-Validation:</a:t>
            </a:r>
            <a:r>
              <a:rPr lang="en-US" dirty="0"/>
              <a:t> Evaluating the model's generalization ability using techniques like k-fold cross-validation.</a:t>
            </a:r>
          </a:p>
          <a:p>
            <a:r>
              <a:rPr lang="en-US" b="1" dirty="0"/>
              <a:t>Interpretation and Insights:</a:t>
            </a:r>
            <a:endParaRPr lang="en-US" dirty="0"/>
          </a:p>
          <a:p>
            <a:r>
              <a:rPr lang="en-US" b="1" dirty="0"/>
              <a:t>Understanding Model Coefficients:</a:t>
            </a:r>
            <a:r>
              <a:rPr lang="en-US" dirty="0"/>
              <a:t> Interpreting the coefficients of the regression model to understand the impact of "Count - Department" and other features on "Count - Name."</a:t>
            </a:r>
          </a:p>
          <a:p>
            <a:r>
              <a:rPr lang="en-US" b="1" dirty="0"/>
              <a:t>Identifying Significant Predictors:</a:t>
            </a:r>
            <a:r>
              <a:rPr lang="en-US" dirty="0"/>
              <a:t> Determining which features are most influential in predicting "Count - Name."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4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24218" y="1216666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 ANALYSIS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609600"/>
            <a:ext cx="24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02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447800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Uneven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Project-oriented focus.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Administrative and support functions.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Inefficient resource utilization.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Overburdened departments.</a:t>
            </a:r>
          </a:p>
          <a:p>
            <a:r>
              <a:rPr lang="en-US" b="1" dirty="0"/>
              <a:t>Recommendations: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Re-evaluate resource allocation strategies.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balanced resource distribution.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Promote strategic planning.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Enhance efficiency and productivity.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Address overburdened departments.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8200" y="1437426"/>
            <a:ext cx="83895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 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5767" y="1537858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Analyzing </a:t>
            </a:r>
            <a:r>
              <a:rPr lang="en-US" sz="2000" b="1" dirty="0"/>
              <a:t>Employee Type Distribution</a:t>
            </a:r>
          </a:p>
          <a:p>
            <a:r>
              <a:rPr lang="en-US" sz="2000" b="1" dirty="0"/>
              <a:t>Objective: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b="1" dirty="0"/>
              <a:t>Data Analysis:</a:t>
            </a:r>
            <a:r>
              <a:rPr lang="en-US" sz="2000" dirty="0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Departmental Comparison:</a:t>
            </a:r>
            <a:r>
              <a:rPr lang="en-US" sz="2000" dirty="0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Efficiency Assessment:</a:t>
            </a:r>
            <a:r>
              <a:rPr lang="en-US" sz="2000" dirty="0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lang="en-US" sz="2000" b="1" dirty="0"/>
              <a:t>Recommendations:</a:t>
            </a:r>
            <a:r>
              <a:rPr lang="en-US" sz="2000" dirty="0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1" y="950025"/>
            <a:ext cx="9829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4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457200" y="1524806"/>
            <a:ext cx="99679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Purpose:</a:t>
            </a:r>
            <a:endParaRPr lang="en-US" sz="2000" dirty="0"/>
          </a:p>
          <a:p>
            <a:r>
              <a:rPr lang="en-US" sz="2000" dirty="0"/>
              <a:t>To analyze the distribution of employee types (fixed term, permanent, temporary) across departments and identify areas for improvement.</a:t>
            </a:r>
          </a:p>
          <a:p>
            <a:r>
              <a:rPr lang="en-US" sz="2000" b="1" dirty="0"/>
              <a:t>Goals: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Develop recommendations for optimizing employee type allocation.</a:t>
            </a:r>
          </a:p>
          <a:p>
            <a:r>
              <a:rPr lang="en-US" sz="2000" b="1" dirty="0"/>
              <a:t>Scope: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lang="en-US" sz="2000" dirty="0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lang="en-US" sz="2000" dirty="0"/>
              <a:t>Assessment of employee type balance.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Recommendations for optimization.</a:t>
            </a:r>
          </a:p>
          <a:p>
            <a:r>
              <a:rPr lang="en-US" sz="2000" b="1" dirty="0"/>
              <a:t>Methodology:</a:t>
            </a: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Data collection and analysis.</a:t>
            </a:r>
          </a:p>
          <a:p>
            <a:pPr>
              <a:buFont typeface="Arial"/>
              <a:buChar char="•"/>
            </a:pPr>
            <a:r>
              <a:rPr lang="en-US" sz="2000" dirty="0"/>
              <a:t>Departmental comparison.</a:t>
            </a:r>
          </a:p>
          <a:p>
            <a:pPr>
              <a:buFont typeface="Arial"/>
              <a:buChar char="•"/>
            </a:pPr>
            <a:r>
              <a:rPr lang="en-US" sz="2000" dirty="0"/>
              <a:t>Balance assessment.</a:t>
            </a:r>
          </a:p>
          <a:p>
            <a:pPr>
              <a:buFont typeface="Arial"/>
              <a:buChar char="•"/>
            </a:pPr>
            <a:r>
              <a:rPr lang="en-US" sz="2000" dirty="0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53542" y="1712587"/>
            <a:ext cx="67627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Solution and Value </a:t>
            </a:r>
            <a:r>
              <a:rPr lang="en-US" sz="2400" b="1" dirty="0" smtClean="0"/>
              <a:t>Proposition:</a:t>
            </a:r>
          </a:p>
          <a:p>
            <a:endParaRPr lang="en-US" sz="2400" b="1" dirty="0"/>
          </a:p>
          <a:p>
            <a:r>
              <a:rPr lang="en-US" sz="2400" b="1" dirty="0"/>
              <a:t>Solution:</a:t>
            </a:r>
            <a:r>
              <a:rPr lang="en-US" sz="2400" dirty="0"/>
              <a:t> Departmental Resource Allocation Optimization </a:t>
            </a:r>
            <a:r>
              <a:rPr lang="en-US" sz="2400" dirty="0" smtClean="0"/>
              <a:t>Framework.</a:t>
            </a:r>
            <a:endParaRPr lang="en-US" sz="2400" dirty="0"/>
          </a:p>
          <a:p>
            <a:r>
              <a:rPr lang="en-US" sz="2400" b="1" dirty="0"/>
              <a:t>Components:</a:t>
            </a:r>
            <a:r>
              <a:rPr lang="en-US" sz="2400" dirty="0"/>
              <a:t> Data collection, analysis, comparison, assessment, and recommendations.</a:t>
            </a:r>
          </a:p>
          <a:p>
            <a:r>
              <a:rPr lang="en-US" sz="2400" b="1" dirty="0"/>
              <a:t>Value Proposition:</a:t>
            </a:r>
            <a:r>
              <a:rPr lang="en-US" sz="2400" dirty="0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447800"/>
            <a:ext cx="76962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Dataset:</a:t>
            </a:r>
            <a:r>
              <a:rPr lang="en-US" sz="2000" dirty="0"/>
              <a:t> Contains information about departmental resource allocation</a:t>
            </a:r>
            <a:r>
              <a:rPr lang="en-US" sz="2000" dirty="0" smtClean="0"/>
              <a:t>.</a:t>
            </a:r>
            <a:endParaRPr lang="en-US" sz="2000" dirty="0"/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Fields:</a:t>
            </a:r>
            <a:r>
              <a:rPr lang="en-US" sz="2000" dirty="0"/>
              <a:t> Department, Count - Department, Count - Name.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Assumptions:</a:t>
            </a:r>
            <a:r>
              <a:rPr lang="en-US" sz="2000" dirty="0"/>
              <a:t> "Count - Name" likely represents individuals assigned to projects.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Potential Analysis:</a:t>
            </a:r>
            <a:r>
              <a:rPr lang="en-US" sz="2000" dirty="0"/>
              <a:t> Departmental size comparison, resource allocation analysis, efficiency assessment, bottleneck identification, comparison to departmental goals.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b="1" dirty="0"/>
              <a:t>Considerations:</a:t>
            </a:r>
            <a:r>
              <a:rPr lang="en-US" sz="2000" dirty="0"/>
              <a:t> Data quality, privacy, and visualization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</TotalTime>
  <Words>1027</Words>
  <Application>Microsoft Office PowerPoint</Application>
  <PresentationFormat>Custom</PresentationFormat>
  <Paragraphs>127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Employee Data Analysis using Excel  </vt:lpstr>
      <vt:lpstr>PROJECT TITLE</vt:lpstr>
      <vt:lpstr>AGENDA</vt:lpstr>
      <vt:lpstr>PROBLEM STATEMENT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25</cp:revision>
  <dcterms:created xsi:type="dcterms:W3CDTF">2024-03-29T15:07:22Z</dcterms:created>
  <dcterms:modified xsi:type="dcterms:W3CDTF">2024-08-29T06:50:08Z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