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426291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 err="1"/>
              <a:t>S</a:t>
            </a:r>
            <a:r>
              <a:rPr dirty="0" sz="2400" lang="en-US" err="1"/>
              <a:t>.</a:t>
            </a:r>
            <a:r>
              <a:rPr dirty="0" sz="2400" lang="en-US" err="1"/>
              <a:t>K</a:t>
            </a:r>
            <a:r>
              <a:rPr dirty="0" sz="2400" lang="en-US" err="1"/>
              <a:t>A</a:t>
            </a:r>
            <a:r>
              <a:rPr dirty="0" sz="2400" lang="en-US" err="1"/>
              <a:t>V</a:t>
            </a:r>
            <a:r>
              <a:rPr dirty="0" sz="2400" lang="en-US" err="1"/>
              <a:t>I</a:t>
            </a:r>
            <a:r>
              <a:rPr dirty="0" sz="2400" lang="en-US" err="1"/>
              <a:t>T</a:t>
            </a:r>
            <a:r>
              <a:rPr dirty="0" sz="2400" lang="en-US" err="1"/>
              <a:t>H</a:t>
            </a:r>
            <a:r>
              <a:rPr dirty="0" sz="2400" lang="en-US" err="1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3122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 err="1"/>
              <a:t>B.com</a:t>
            </a:r>
            <a:r>
              <a:rPr dirty="0" sz="2400" lang="en-IN"/>
              <a:t> general </a:t>
            </a:r>
            <a:endParaRPr dirty="0" sz="2400" lang="en-US"/>
          </a:p>
          <a:p>
            <a:r>
              <a:rPr dirty="0" sz="2400" lang="en-US"/>
              <a:t>COLLE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IN"/>
              <a:t>art’s and science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's</a:t>
            </a:r>
            <a:r>
              <a:rPr dirty="0" sz="2400" lang="en-IN"/>
              <a:t> college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3045012" y="2828835"/>
            <a:ext cx="6101976" cy="1200329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specific events occurring at distinct points in time (e.g., queue management in a bank).</a:t>
            </a:r>
            <a:r>
              <a:rPr b="1" dirty="0" lang="en-IN"/>
              <a:t>Agent-Based </a:t>
            </a:r>
            <a:r>
              <a:rPr b="1" dirty="0" lang="en-IN" err="1"/>
              <a:t>Modeling</a:t>
            </a:r>
            <a:r>
              <a:rPr b="1" dirty="0" lang="en-IN"/>
              <a:t>:</a:t>
            </a:r>
            <a:r>
              <a:rPr dirty="0" lang="en-IN"/>
              <a:t> Simulates interactions between individual entities (agents) in a system, often used in economics or social </a:t>
            </a:r>
            <a:r>
              <a:rPr dirty="0" lang="en-IN" err="1"/>
              <a:t>sciences.</a:t>
            </a:r>
            <a:r>
              <a:rPr b="1" dirty="0" lang="en-IN" err="1"/>
              <a:t>System</a:t>
            </a:r>
            <a:r>
              <a:rPr b="1" dirty="0" lang="en-IN"/>
              <a:t> Dynamics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7"/>
          <p:cNvSpPr txBox="1"/>
          <p:nvPr/>
        </p:nvSpPr>
        <p:spPr>
          <a:xfrm>
            <a:off x="3045012" y="2967335"/>
            <a:ext cx="6101976" cy="92333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Outcomes:</a:t>
            </a:r>
            <a:r>
              <a:rPr dirty="0" lang="en-IN"/>
              <a:t> Briefly summarize the most significant results or discoveries from the </a:t>
            </a:r>
            <a:r>
              <a:rPr dirty="0" lang="en-IN" err="1"/>
              <a:t>modeling</a:t>
            </a:r>
            <a:r>
              <a:rPr dirty="0" lang="en-IN"/>
              <a:t> or </a:t>
            </a:r>
            <a:r>
              <a:rPr dirty="0" lang="en-IN" err="1"/>
              <a:t>analysis.</a:t>
            </a:r>
            <a:r>
              <a:rPr b="1" dirty="0" lang="en-IN" err="1"/>
              <a:t>Trends</a:t>
            </a:r>
            <a:r>
              <a:rPr b="1" dirty="0" lang="en-IN"/>
              <a:t> or Patterns:</a:t>
            </a:r>
            <a:r>
              <a:rPr dirty="0" lang="en-IN"/>
              <a:t> Highlight any notable trends or patterns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3045012" y="2967335"/>
            <a:ext cx="6101976" cy="92333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outcomes of the project or analysis. Highlight the most important discoveries or conclusions drawn from the data or </a:t>
            </a:r>
            <a:r>
              <a:rPr dirty="0" lang="en-IN" err="1"/>
              <a:t>modeling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045012" y="3105834"/>
            <a:ext cx="6101976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Could you please provide the problem statement so I can assist you with an answer?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 lang="en-IN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sz="2400" lang="en-IN"/>
              <a:t>Deliver [insert product/service] that meets [specific requirements or standards].Improve [specific process or system] by [percentage or measurable metric].Ensure project completion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3045012" y="2551837"/>
            <a:ext cx="6101976" cy="1691641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interact with the final product, service, or solution developed in a project. They are the ones for whom the solution is designed and who derive value from it.</a:t>
            </a:r>
          </a:p>
          <a:p>
            <a:r>
              <a:rPr b="1" dirty="0" lang="en-IN"/>
              <a:t>Examples of end users based on different contexts:</a:t>
            </a:r>
            <a:endParaRPr dirty="0" lang="en-IN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IN"/>
              <a:t>Software Development:</a:t>
            </a:r>
            <a:r>
              <a:rPr dirty="0" lang="en-IN"/>
              <a:t> Customers, employees, or specific teams using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45012" y="2828835"/>
            <a:ext cx="6101976" cy="1200329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a </a:t>
            </a:r>
            <a:r>
              <a:rPr b="1" dirty="0" lang="en-IN"/>
              <a:t>software development project</a:t>
            </a:r>
            <a:r>
              <a:rPr dirty="0" lang="en-IN"/>
              <a:t>, the end users might be </a:t>
            </a:r>
            <a:r>
              <a:rPr b="1" dirty="0" lang="en-IN"/>
              <a:t>customers or employees</a:t>
            </a:r>
            <a:r>
              <a:rPr dirty="0" lang="en-IN"/>
              <a:t> who will use the </a:t>
            </a:r>
            <a:r>
              <a:rPr dirty="0" lang="en-IN" err="1"/>
              <a:t>software.In</a:t>
            </a:r>
            <a:r>
              <a:rPr dirty="0" lang="en-IN"/>
              <a:t> a </a:t>
            </a:r>
            <a:r>
              <a:rPr b="1" dirty="0" lang="en-IN"/>
              <a:t>healthcare project</a:t>
            </a:r>
            <a:r>
              <a:rPr dirty="0" lang="en-IN"/>
              <a:t>, the end users could be </a:t>
            </a:r>
            <a:r>
              <a:rPr b="1" dirty="0" lang="en-IN"/>
              <a:t>patients, doctors, or healthcare staff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3045012" y="2828835"/>
            <a:ext cx="6101976" cy="1200329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describe what the dataset is used for, such as training machine learning models, performing statistical analysis, identifying trends, etc.].</a:t>
            </a:r>
          </a:p>
          <a:p>
            <a:r>
              <a:rPr b="1" dirty="0" lang="en-IN"/>
              <a:t>Data Cleaning and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"/>
          <p:cNvSpPr txBox="1"/>
          <p:nvPr/>
        </p:nvSpPr>
        <p:spPr>
          <a:xfrm>
            <a:off x="3045012" y="3105834"/>
            <a:ext cx="6101976" cy="64633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Products:</a:t>
            </a:r>
            <a:r>
              <a:rPr dirty="0" lang="en-IN"/>
              <a:t> Individuals or consumers purchasing and using a product, such as electronics, home goods, or food items.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karthimaa2122005@gmail.com</cp:lastModifiedBy>
  <dcterms:created xsi:type="dcterms:W3CDTF">2024-03-29T04:07:22Z</dcterms:created>
  <dcterms:modified xsi:type="dcterms:W3CDTF">2024-09-12T06:36:01Z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11eecdf17c774d01ba735fb9c565b3bb</vt:lpwstr>
  </property>
</Properties>
</file>