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80" r:id="rId5"/>
    <p:sldId id="279" r:id="rId6"/>
    <p:sldId id="282" r:id="rId7"/>
    <p:sldId id="281" r:id="rId8"/>
    <p:sldId id="286" r:id="rId9"/>
    <p:sldId id="285" r:id="rId10"/>
    <p:sldId id="284" r:id="rId11"/>
    <p:sldId id="283" r:id="rId12"/>
    <p:sldId id="278" r:id="rId13"/>
    <p:sldId id="297" r:id="rId14"/>
    <p:sldId id="298" r:id="rId15"/>
    <p:sldId id="299" r:id="rId16"/>
    <p:sldId id="300" r:id="rId17"/>
    <p:sldId id="287" r:id="rId18"/>
    <p:sldId id="288" r:id="rId19"/>
    <p:sldId id="289" r:id="rId20"/>
    <p:sldId id="290" r:id="rId21"/>
    <p:sldId id="292" r:id="rId22"/>
    <p:sldId id="29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91496"/>
  </p:normalViewPr>
  <p:slideViewPr>
    <p:cSldViewPr>
      <p:cViewPr varScale="1">
        <p:scale>
          <a:sx n="112" d="100"/>
          <a:sy n="112" d="100"/>
        </p:scale>
        <p:origin x="184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7/7/19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5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Creates &amp; deletes indices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Master-only, Data-only, and Client-only Nodes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62400" y="2419350"/>
            <a:ext cx="1447800" cy="685800"/>
            <a:chOff x="609600" y="1809750"/>
            <a:chExt cx="1447800" cy="685800"/>
          </a:xfrm>
        </p:grpSpPr>
        <p:sp>
          <p:nvSpPr>
            <p:cNvPr id="24" name="Rounded Rectangle 23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419350"/>
            <a:ext cx="1447800" cy="685800"/>
            <a:chOff x="609600" y="1809750"/>
            <a:chExt cx="1447800" cy="685800"/>
          </a:xfrm>
        </p:grpSpPr>
        <p:sp>
          <p:nvSpPr>
            <p:cNvPr id="30" name="Rounded Rectangle 29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743200" y="33337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1428750"/>
            <a:ext cx="2057400" cy="5334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Client-only Node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3124200" y="196215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4038600" y="1962150"/>
            <a:ext cx="6477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38671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8200" y="31813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04D52-399D-924E-A5A7-1750E2C8051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C004-6442-7146-B473-03B024D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</p:spTree>
    <p:extLst>
      <p:ext uri="{BB962C8B-B14F-4D97-AF65-F5344CB8AC3E}">
        <p14:creationId xmlns:p14="http://schemas.microsoft.com/office/powerpoint/2010/main" val="207025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Limit JVM Heap:</a:t>
            </a:r>
          </a:p>
          <a:p>
            <a:pPr lvl="1"/>
            <a:r>
              <a:rPr lang="en-US" dirty="0"/>
              <a:t>No more than 30GB</a:t>
            </a:r>
          </a:p>
          <a:p>
            <a:pPr lvl="1"/>
            <a:r>
              <a:rPr lang="en-US" dirty="0"/>
              <a:t>No more than 50% of available RAM</a:t>
            </a:r>
          </a:p>
          <a:p>
            <a:r>
              <a:rPr lang="en-US" dirty="0"/>
              <a:t>Typical: 8 to 16 cores with 64GB RAM</a:t>
            </a:r>
          </a:p>
          <a:p>
            <a:r>
              <a:rPr lang="en-US" dirty="0"/>
              <a:t>3 master nodes &amp; at least 3 data nodes</a:t>
            </a:r>
          </a:p>
          <a:p>
            <a:r>
              <a:rPr lang="en-US" dirty="0"/>
              <a:t>Master nodes can be small (e.g. 8GB)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Recommendations:</a:t>
            </a:r>
          </a:p>
          <a:p>
            <a:r>
              <a:rPr lang="en-US" dirty="0"/>
              <a:t>Max of 20 shards per GB of JVM Heap</a:t>
            </a:r>
          </a:p>
          <a:p>
            <a:r>
              <a:rPr lang="en-US" dirty="0"/>
              <a:t>Max of 40GB per shard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Recommended minimum RAM/Disk ratios:</a:t>
            </a:r>
          </a:p>
          <a:p>
            <a:r>
              <a:rPr lang="en-US" dirty="0"/>
              <a:t>For logging –  1:30 </a:t>
            </a:r>
            <a:r>
              <a:rPr lang="en-US" sz="2600" dirty="0"/>
              <a:t>(i.e. 1GB RAM per 30GB disk)</a:t>
            </a:r>
            <a:endParaRPr lang="en-US" dirty="0"/>
          </a:p>
          <a:p>
            <a:r>
              <a:rPr lang="en-US" dirty="0"/>
              <a:t>For search – 1:16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sure you have enough disk space to receive shards after loss of nodes. Plus 20%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Configuration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F4E5-ACFD-9440-94C3-CE7409CCFAA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really need to set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Enforced by Bootstrap Checks:</a:t>
            </a:r>
          </a:p>
          <a:p>
            <a:r>
              <a:rPr lang="en-US" dirty="0"/>
              <a:t>Heap Size </a:t>
            </a:r>
            <a:r>
              <a:rPr lang="en-US" sz="2000" dirty="0"/>
              <a:t>(not too small, nor too big)</a:t>
            </a:r>
            <a:endParaRPr lang="en-US" dirty="0"/>
          </a:p>
          <a:p>
            <a:r>
              <a:rPr lang="en-US" dirty="0"/>
              <a:t>Max number of open files descriptors</a:t>
            </a:r>
          </a:p>
          <a:p>
            <a:r>
              <a:rPr lang="en-US" dirty="0"/>
              <a:t>Memory Lock (</a:t>
            </a:r>
            <a:r>
              <a:rPr lang="en-US" dirty="0" err="1"/>
              <a:t>mlockall</a:t>
            </a:r>
            <a:r>
              <a:rPr lang="en-US" dirty="0"/>
              <a:t>)</a:t>
            </a:r>
          </a:p>
          <a:p>
            <a:r>
              <a:rPr lang="en-US" dirty="0"/>
              <a:t>Max number of threads</a:t>
            </a:r>
          </a:p>
          <a:p>
            <a:r>
              <a:rPr lang="en-US" dirty="0" err="1"/>
              <a:t>cluster.initial_master_nodes</a:t>
            </a:r>
            <a:r>
              <a:rPr lang="en-US" dirty="0"/>
              <a:t> (version 7+)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871-1625-1C44-A992-A98B42E57EB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Elastic Products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 (aka Marvel)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CD982-4905-8845-93FB-B4CB635C46D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800</TotalTime>
  <Words>706</Words>
  <Application>Microsoft Macintosh PowerPoint</Application>
  <PresentationFormat>On-screen Show (16:9)</PresentationFormat>
  <Paragraphs>295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Master-only, Data-only, and Client-only Nodes</vt:lpstr>
      <vt:lpstr>Sizing</vt:lpstr>
      <vt:lpstr>Sizing your cluster</vt:lpstr>
      <vt:lpstr>Sizing your cluster</vt:lpstr>
      <vt:lpstr>Sizing your cluster</vt:lpstr>
      <vt:lpstr>Important Configuration Settings</vt:lpstr>
      <vt:lpstr>Stuff you really need to set in production</vt:lpstr>
      <vt:lpstr>X-Pack</vt:lpstr>
      <vt:lpstr>X-Pack</vt:lpstr>
      <vt:lpstr>Monitoring with X-Pack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77</cp:revision>
  <dcterms:created xsi:type="dcterms:W3CDTF">2014-08-07T04:26:04Z</dcterms:created>
  <dcterms:modified xsi:type="dcterms:W3CDTF">2019-07-06T23:41:10Z</dcterms:modified>
  <cp:category/>
</cp:coreProperties>
</file>