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332" r:id="rId3"/>
    <p:sldId id="333" r:id="rId4"/>
    <p:sldId id="334" r:id="rId5"/>
    <p:sldId id="335" r:id="rId6"/>
    <p:sldId id="331" r:id="rId7"/>
    <p:sldId id="314" r:id="rId8"/>
    <p:sldId id="300" r:id="rId9"/>
    <p:sldId id="315" r:id="rId10"/>
    <p:sldId id="316" r:id="rId11"/>
    <p:sldId id="317" r:id="rId12"/>
    <p:sldId id="318" r:id="rId13"/>
    <p:sldId id="319" r:id="rId14"/>
    <p:sldId id="320" r:id="rId15"/>
    <p:sldId id="321" r:id="rId16"/>
    <p:sldId id="322"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286" r:id="rId31"/>
    <p:sldId id="287" r:id="rId32"/>
    <p:sldId id="288" r:id="rId33"/>
    <p:sldId id="323" r:id="rId34"/>
    <p:sldId id="289" r:id="rId35"/>
    <p:sldId id="324" r:id="rId36"/>
    <p:sldId id="325" r:id="rId37"/>
    <p:sldId id="326" r:id="rId38"/>
    <p:sldId id="327" r:id="rId39"/>
    <p:sldId id="328" r:id="rId40"/>
    <p:sldId id="329" r:id="rId41"/>
    <p:sldId id="330" r:id="rId42"/>
    <p:sldId id="298" r:id="rId43"/>
    <p:sldId id="299" r:id="rId44"/>
    <p:sldId id="290" r:id="rId45"/>
    <p:sldId id="257" r:id="rId46"/>
    <p:sldId id="265" r:id="rId47"/>
    <p:sldId id="259" r:id="rId48"/>
    <p:sldId id="337" r:id="rId49"/>
    <p:sldId id="336" r:id="rId50"/>
    <p:sldId id="266" r:id="rId51"/>
    <p:sldId id="267" r:id="rId52"/>
    <p:sldId id="268" r:id="rId53"/>
    <p:sldId id="269" r:id="rId54"/>
    <p:sldId id="270" r:id="rId55"/>
    <p:sldId id="260" r:id="rId56"/>
    <p:sldId id="261" r:id="rId57"/>
    <p:sldId id="262" r:id="rId58"/>
    <p:sldId id="263" r:id="rId59"/>
    <p:sldId id="264" r:id="rId60"/>
    <p:sldId id="271" r:id="rId61"/>
    <p:sldId id="272" r:id="rId62"/>
    <p:sldId id="273" r:id="rId63"/>
    <p:sldId id="274" r:id="rId64"/>
    <p:sldId id="275" r:id="rId65"/>
    <p:sldId id="276" r:id="rId66"/>
    <p:sldId id="277" r:id="rId67"/>
    <p:sldId id="278" r:id="rId68"/>
    <p:sldId id="279" r:id="rId69"/>
    <p:sldId id="280" r:id="rId70"/>
    <p:sldId id="281" r:id="rId71"/>
    <p:sldId id="282" r:id="rId72"/>
    <p:sldId id="283"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sorterViewPr>
    <p:cViewPr>
      <p:scale>
        <a:sx n="100" d="100"/>
        <a:sy n="100" d="100"/>
      </p:scale>
      <p:origin x="0" y="-110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15:27.203"/>
    </inkml:context>
    <inkml:brush xml:id="br0">
      <inkml:brushProperty name="width" value="0.05292" units="cm"/>
      <inkml:brushProperty name="height" value="0.05292" units="cm"/>
      <inkml:brushProperty name="color" value="#FF0000"/>
    </inkml:brush>
  </inkml:definitions>
  <inkml:trace contextRef="#ctx0" brushRef="#br0">24284 5804 0,'0'0'15,"99"0"-15,0 0 0,0-25 16,-49 25-16,24 0 15,26 0-15,-1 0 16,0 0-16,-49 0 16,24 0-16,25 0 15,-24 0-15,24 0 16,25 0-16,50 0 16,-50 0-16,124 0 15,-50 0-15,50 0 16,-74 0-16,24 0 15,26 0-15,-76 0 16,51 0-16,-1 0 16,25 0-16,-74 0 15,-25 0 1,-74 0-16,24 0 16,-24 0-16,0 0 15,24 0-15,-24 0 16,-26 0-1,1 0-15,0 0 16</inkml:trace>
  <inkml:trace contextRef="#ctx0" brushRef="#br0" timeOffset="10748.6868">2704 7739 0,'0'0'0,"25"0"15,24-25-15,-24 0 16,25 25-16,-1 0 15,1 0-15,24 0 16,-24 0-16,-1 0 16,-24 0-1,50 0-15,-26 0 16,26 0-16,-26 0 16,26 0-16,-26 0 15,26 0-15,24 0 16,0 0-16,25 0 15,0 0-15,-25 0 16,-24 0-16,-26 0 16,26 0-16,-26 0 15,1 0-15,-25 0 16,24 0-16,1 0 16,-25 0-1,0 0-15,-1 0 16,1 0-16,0 0 15,0 0-15,0 0 16,24 0-16,-24 0 16,25 0-16,-25 0 15,24 0 1,26 0-16,-51 25 16,51-25-16,-1 25 15,-24-25-15,-1 0 16,1 0-16,-25 25 15,49-25 1,1 0-16,-51 0 16,51 0-16,-26 0 15,51 0-15,-1 0 16,25 0-16,-25 0 16,0 25-16,25-25 15,-24 0-15,-1 24 16,0-24-16,0 50 15,-24-50-15,-51 0 16,26 0-16,0 0 16,-25 0-16,24 0 15,-24 0 1,0 0-16,0 0 16,-1 0-16,1 0 15,25 0-15,-25 0 16,-1 0-16,26 0 15,-25 0-15,0 0 16,24 0-16,1 0 16,-1 0-1,-24 0-15,25 0 16,-1 0-16,-24 0 16,25 0-1,-1 0-15,1 0 16,24 0-16,-24 0 15,0 0-15,24 0 16,1 0-16,-26 0 16,1 0-16,-1 0 15,-24 0-15,25 0 16,-25 0-16,24 0 16,-24 0-1,0 0-15,0 0 16,-1 0-16,1 0 15,0 0-15,25 0 16,-26 0 0,26 0-1,-25 0 1,24 0 0,-24 0-16,0 0 15,0 0-15,0 0 16,-1 0-16,1 0 15,0 0-15,0 0 16,24 0 0,-24 0-1,0-25 1,0 25 0,0 0-1,0-25 1,-1 25-16,1 0 15,0 0-15,0 0 16,0 0-16,24-24 16,1 24-16,-1 0 15,26 0-15,-1 0 16,-49-25-16,49 25 16,-24 0-16,0-25 15,-1 25-15,1 0 16,-1-25-16,1 25 15,-25 0-15,24 0 16,1-25-16,0 25 16,-25 0-16,24 0 15,-24 0 1,0 0 0,0 0-16,-1 0 15,1 0-15,0 0 16,25-24-1,-1 24-15,1 0 0,-25-25 16,24 25 0,-24 0-16,25 0 15,24 0-15,-49 0 16,0 0 0,-1 0-16,1 0 15,25 0-15,-25 0 16,24 0-1,1 0 1,-25 0-16,24 0 16,26 0-1,-51 0 1,51 0-16,-1 0 16,1 0-16,-1 0 15,25 0-15,-49 0 16,-25 0-16,49 0 15,-49 0-15,25 0 16,-26 0-16,26 0 16,0 0-1,-26 0-15,26 0 16,0 0-16,-26 0 0,51 0 16,24 0-1,-49 0-15,24 0 16,-24 0-16,24 0 15,-24 0-15,-1 0 16,1 0-16,24 0 16,-49 0-16,50 0 15,-26 0-15,1 0 16,-25 0-16,-1 0 16,26 0-1,-25 0 1,0 0-1,-1 0-15,1 0 16,0 0 0,0 0 15,0 0 16,24 25-16,-24-25-15,0 0-1,0 0-15,24 0 16,1 0 0,0 0-1,-1 49-15,1-49 16,-25 0-16,49 0 15,0 0-15,-24 0 16,49 25-16,-49 0 16,49-25-16,-25 0 15,1 0-15,-1 0 16,-24 0-16,24 0 16,-24 0-16,-25 0 15,24 0-15,-24 0 16,25 0-16,24 0 15,-49 0-15,49 0 16,1 0-16,-26 0 16,1 0-16,24 0 15,1 0-15,-50 0 16,49 0-16,-24 0 16,-1 0-16,26 0 15,-1 0-15,-24 0 16,-1 0-16,26 0 15,-1 0 1,1 0-16,-51 0 16,26 0-16,24 0 15,-49 0-15,25 0 16,-1 0-16,1 0 16,-25 0-16,24 0 15,-24 0-15,25 0 16,24 0-16,-24 0 15,-1 0-15,1 0 16,-25 0-16,25 0 16,-1 0-16,1 0 15,-25 0-15,24 0 16,-24 0-16,25 0 16,-26 0-1,1 25-15,0-25 16,49 24-1,-24-24 1,-25 0 0,0 0-16,-1 0 15,1 0 1,25 0 0,-25 0-16,-1 0 15,1 0 1,25 0-16,-1 0 15,1 0 1,-25 0-16,24 0 16,-24 0-1,0 0-15,0 0 16,0 0 15,-1 0-31,1 0 47,0 0-16,0 0 344,0 0-359,0 0 0,-1 0-1,26 0-15,24 0 16,-49 0-16,25 0 0,-1 0 15,26-24 1,-1 24-16,-49 0 16,25 0-16,-26-25 15,26 0-15,-25 0 32,0 25-17,-1 0-15,-24-25 31,25 1-15,25-1 0,-50 0-1,0 0 1,0 0-16,0 1 16,25-1-16,-25 0 15,0 0-15,0 0 16,0-24-16,0 24 15,0-25 1,0 26 0,0-1-1,0 0 1,0-25 0,0 26-1,0-1 1,0 0-1,-25 0 1,25 0 0,-25 25-16,25-24 15,-25-26-15,-24 25 16,24 0-16,-25 1 16,25-1-16,1 0 15,-51 0-15,26 0 16,-1 0-16,0 25 15,1-49-15,-26 24 16,26 0-16,24 25 16,-49 0-16,49 0 15,-50-25-15,26 25 16,-1 0-16,-24-49 16,24 49-16,-24 0 15,-26 0-15,76 0 16,-76 0-16,1 0 15,25 0-15,-1 0 16,1 0-16,0 0 16,49 0-16,-25 0 15,-24 0 1,24 0-16,0 0 16,26 0-16,-51 0 15,26 0-15,-1 0 16,0 0-16,-24 0 15,49 0-15,-24 0 16,24 25-16,0-25 16,-25 0-16,26 24 15,-26 1 1,25 0-16,-24-25 16,24 25-1,0 0-15,0-1 16,-24-24-1,49 25-15,-25-25 16,25 25-16,-50 0 16,25 0 15,25 24-15,0-24-1,0 0 1,0 0-16,0 0 31,0-1-31,0 1 16,0 0-16,0 0 15,0 0 1,0-1 0,0 1-1,0 0-15,0 25 16,0-26-1,25-24-15,-25 25 16,0 0-16,25 25 16,0-26-1,-25 1-15,25-25 16,-25 25-16,0 0 16,0 24 15,24-49-31,-24 25 15,25 0 1,-25 0 0,25-25-1,-25 25 17,50-1-1</inkml:trace>
  <inkml:trace contextRef="#ctx0" brushRef="#br0" timeOffset="14604.3644">18107 7665 0,'25'0'47,"25"0"-31,-25 0-16,24 0 15,-24 0-15,25 0 16,-26 0-16,76 0 15,-51 0-15,75 0 16,-24 0-16,-26 0 16,75 0-16,-50 0 15,0 0-15,0 0 16,1 0-16,-1 0 16,25 0-16,-25 0 15,0 0-15,-24 0 16,49 0-16,-25 0 15,50 0 1,-25 0-16,-50 0 16,25 0-16,1 0 15,-1 0-15,-49 0 16,-1 0-16,26 0 16,-26 0-16,-24 0 15,25 0-15,-26 0 16,1 0-16,0 0 15,0 0-15,24 0 16,-24 0-16,25 0 16,-25 0-1,24 0 1,-24 0-16,0 0 16,0 0-16,-1-25 15,26 0-15,-25 25 16,0-25-1,-1 25-15,1 0 16,0-25-16,0 1 31,-25-1 1,0 0-1,0 0-31,-25 0 31,25 1-31,-25-1 16,-24 0-16,49 0 15,-25 0-15,0 1 16,-25 24-16,1-25 16,24-25-16,-49 1 15,49 24-15,-50 0 16,26 0-16,-26-24 15,-24 24-15,25-25 16,-25 25-16,24-24 16,-24 24-16,49 0 15,-49-25-15,0 26 16,0-1-16,49 25 16,0-50-16,1 50 15,-26 0-15,1-25 16,49 1-16,-49 24 15,24 0-15,1 0 16,-1 0-16,25 0 16,-24 0-16,-26 0 15,50 0 1,-49 0-16,-1 0 16,26 0-16,-1 0 15,1 0-15,-26 0 16,50 0-16,-24 0 15,24 0-15,-25 0 16,26 0-16,-51 24 16,50 1-16,1-25 15,-26 25-15,0-25 16,1 25 0,24 0-1,0-25 1,25 24-16,-25-24 15,1 0-15,24 25 16,-25 0 0,0-25-16,25 25 15,-25-25 1,0 25 0,0 0-1,25-1 1,-24-24-16,24 25 31,0 0-31,0 0 16,0 24-1,0-24-15,0 0 16,0 0 0,0 0-16,0 24 15,0-24-15,0 0 16,0 0-16,0-1 15,0 26-15,0-25 32,0 0-17,0-1 1,24 1 0</inkml:trace>
  <inkml:trace contextRef="#ctx0" brushRef="#br0" timeOffset="17748.0906">22572 7714 0,'75'0'16,"-1"0"0,1 0-16,-1 0 15,0 0-15,1 0 16,24 0-16,0 0 16,-24 0-16,-26 0 15,26 0-15,-26 0 16,1 0-16,-1 0 15,26 0-15,-1 0 16,-24 0 0,24 0-16,1 0 15,24 0-15,-49 0 16,49 0-16,-25 0 16,1 0-16,24 0 15,-50-25-15,26 1 16,-1 24-16,1 0 15,-1-25-15,-49 25 16,24 0-16,1-25 16,-25 25-16,0 0 15,0 0 1,-1 0 0,1-25-1,0 0 1,25 1-1,-1 24 1,1-25-16,-1 0 16,-24 0-1,25 25 1,-25-25 0,-1 1-16,1-1 15,0 25 1,0-25-16,0 0 15,-25 0 1,0 1 0,49-1-16,-49 0 15,0 0 1,25 25-16,-25-25 16,0 1-16,0-1 15,0 0 16,0 0-31,0 0 16,0-24 0,0 24 15,0 0-31,-25 0 16,25 1-16,-25 24 15,1 0-15,-26-25 16,-24-25-16,49 50 15,-50-50-15,1 50 16,-25-24-16,-75-1 16,0-25-16,26 50 15,-1-25 1,25 1-16,-50-1 16,50 25-16,25-50 15,0 50-15,-25 0 16,49 0-16,1 0 15,-25 0-15,-1 0 16,51 0-16,-75 0 16,25 0-16,49 0 15,-49 0-15,24 0 16,1 0-16,24 0 16,-49 0-16,49 0 15,-24 0-15,-50 25 16,99-25-16,-49 25 15,24 0-15,25-1 16,-24-24-16,24 25 16,-25 25-1,26-50-15,-1 25 16,-25-1-16,25 26 16,25-25-1,-24 0-15,-1 0 16,25 24-16,0-24 15,0 0 1,0 0-16,0 24 16,0 1-1,0-25-15,0-1 16,0 1-16,0 0 16,0 49-1,25-24 1,-1-25-1,1 0-15,25 24 16,-25-24 0,49 25-16,-24-26 15,-1 1-15,-24 0 16,25 0-16,49 0 16,-50-1-16,26 1 15,-26-25-15,26 0 16,-1 0-16,-49 25 15,50-25-15,-51 0 16,26 0-16,-25 0 16,49 0-16,-24 0 15,-25 0 1,24 0-16,-24 0 16,25 0-16,-1 0 0,-24 0 15,0 0 16</inkml:trace>
  <inkml:trace contextRef="#ctx0" brushRef="#br0" timeOffset="52025.8081">22771 6970 0,'25'0'79,"24"0"-64,1 0-15,49 0 16,0 0-16,-24 0 15,73 0-15,1 0 16,25 0-16,-25 0 16,0 0-16,49 0 15,50 0-15,-50 0 16,50 0-16,1 0 16,-1 0-16,24 0 15,-24 0-15,1 0 16,-51 0-16,-24 0 15,-75 0-15,0 0 16,-49 0-16,-1 0 16,-24 0-16,0 0 15</inkml:trace>
  <inkml:trace contextRef="#ctx0" brushRef="#br0" timeOffset="55530.2709">17289 6970 0,'0'-25'234,"0"1"-234,25-1 16,-1 0-16,1 0 15,0 0 1,0 0-16,24-24 16,1 49-16,-25-25 15,25 0-15,-26 25 16,26-25-16,0 25 16,24 0-16,0-24 15,26-26-15,24 25 16,-25 25-16,25 0 15,-25-25 1,0 25-16,1-49 16,-26 49-16,-24-25 15,-1 25-15,1 0 16,-25 0-16,24 0 16,-24 0-16,25 0 15,-26 0 1,26 0-16,-25 0 15,24 0-15,-24 0 16,25 0-16,-25 0 16,-1 0-1,1 0 1</inkml:trace>
  <inkml:trace contextRef="#ctx0" brushRef="#br0" timeOffset="58104.7349">19968 7243 0,'0'-25'78,"0"-24"-62,0 24-1,25-25-15,49-49 16,-24 74-16,74-74 15,0 24-15,-25 26 0,50-50 16,24 49 0,-49-24-16,50-1 0,-50 50 15,-25 1 1,0-26-16,1 50 16,-1-25-16,-50 25 15,1-25-15,0 25 16,-1 0-16,-24 0 15,25-24-15,-1 24 16,-24 0 0</inkml:trace>
  <inkml:trace contextRef="#ctx0" brushRef="#br0" timeOffset="136521.9694">16694 6970 0,'-25'0'94,"25"-49"-78,0-51-16,0 51 15,0-75-15,0 0 16,0 24-16,0-98 16,-25-25-16,-49-1 15,24-48-15,25-1 16,25-50-16,0 1 15,0-1-15,-49 26 16,-1-26-16,25 75 16,-25-25-16,26 1 15,24 23-15,0 51 16,0 24-16,0 50 16,0 25-16,0 74 15,0 1-15,0-1 16</inkml:trace>
  <inkml:trace contextRef="#ctx0" brushRef="#br0" timeOffset="137292.8422">15949 2158 0,'0'0'0,"0"-25"15,25 0-15,25-49 16,-50 24-16,25 50 15,-1-49-15,1-1 16,0 1-16,25-26 16,-26 50-16,-24-24 15,75-26-15,-75 26 16,74-26-16,-74 50 16,25-24-16,-25 24 15,25 0 1,0 25 62,0 0-62,24 25-16,1 49 0,24 26 15,1 24-15,-51-75 16,26 26-16,-25-26 15,0 1-15,-25 0 16,24-1 0,1-24-16,0 0 31</inkml:trace>
  <inkml:trace contextRef="#ctx0" brushRef="#br0" timeOffset="137986.6879">17289 645 0,'0'0'15,"-75"0"-15,26 0 0,-26 0 16,26 25-16,24 0 15,0-1-15,25 51 16,0-26-16,0 1 16,0 0-16,0 24 15,50-24-15,49 49 16,25-50-16,0 1 16,75 49-16,-75-49 15,-25-1-15,0-24 16,0 0-16,-49 25 15,-25-50-15,-25 24 16,0 1 0,0 0-1,0 0-15,0 0 16,0 0 0,-50 24-16,0-49 15,-49 25-15,-25-25 16,75 0-16,-51 0 15,26 0-15,49 0 16,0 0-16,0 0 16,25-25 15,0 0-31</inkml:trace>
  <inkml:trace contextRef="#ctx0" brushRef="#br0" timeOffset="138410.8151">18628 992 0,'25'50'16,"0"24"-16,25 100 15,-1-50-15,26 0 16,-26 25-16,1-25 15,-25-75-15,-1 1 16,1 0-16,-25-26 16,-25-48 62,-74-76-78</inkml:trace>
  <inkml:trace contextRef="#ctx0" brushRef="#br0" timeOffset="138746.7141">18430 571 0,'25'-25'0,"-1"0"16,26 25-16,0-25 15,-1 0-15,1 25 16,0-25-16,49 25 15,-25 0-15,-24 0 16,-1 0-16,1 0 16,24 0-16,-49 0 15,25 0-15,24 0 16,-49 0-16,25-24 16</inkml:trace>
  <inkml:trace contextRef="#ctx0" brushRef="#br0" timeOffset="139377.8408">19025 1042 0,'0'25'0,"25"-25"0,-25 24 16,25 1 15,0-25-16,24 25 1,26-25-16,-1 0 16,0 0-16,50 0 15,-49 0-15,-1 0 16,-24 0-16,49 0 16,-49 0-16,-25 0 15,24 0-15,-24 0 16,0 0-1</inkml:trace>
  <inkml:trace contextRef="#ctx0" brushRef="#br0" timeOffset="159384.1468">19670 6945 0,'50'0'32,"-25"-49"-17,-25-51-15,0 26 16,0-50 0,0-99-16,24 74 15,-24 25-15,0-25 16,0 25-16,0 0 15,0-50-15,0 50 16,0-74-16,25-50 16,0 0-16,-25 25 15,0-25-15,0 24 16,0-24-16,25 99 16,24-74-16,-49 99 15,0 75-15,0-26 16,0 50-1</inkml:trace>
  <inkml:trace contextRef="#ctx0" brushRef="#br0" timeOffset="159976.4111">19075 3423 0,'25'-50'16,"-1"26"-16,26-26 15,49-74-15,-49 99 16,49-49-16,-49 24 16,74-24-16,-25-25 15,50 24-15,-25-24 16,0 0-16,0 49 16,-25 0-16,0 26 15,-49 24-15,-25 0 16,-1 0-16,1 0 15,0 0 1,25 49-16,-1 50 16,-24 1-1,50 49-15,-1-25 16,-49-25-16,-25 25 16,74-50-16,-49 25 15,49 25-15,-49-74 16,25 0-16,-50-26 15,25-24-15,-25 25 16,24-25 31</inkml:trace>
  <inkml:trace contextRef="#ctx0" brushRef="#br0" timeOffset="220837.6693">22423 1984 0,'-49'0'78,"49"50"-78,0 74 16,-25 0-16,25 25 16,0 0-16,0 24 15,-25 26-15,25-50 16,-49-25-16,24 0 15,25-25-15,0-50 16,0 26-16,0-50 16,0-1-16,0 1 15</inkml:trace>
  <inkml:trace contextRef="#ctx0" brushRef="#br0" timeOffset="223074.7393">22349 1960 0,'25'0'31,"-25"-25"-15,25 0-1,24 0 1,26 25 0,-26 0-1,26 0-15,98 0 0,1 0 16,24 0-16,125 0 16,-50 0-1,0 0-15,49 0 16,-99 0-16,-74 0 15,50 0-15,-100 0 16,25 0-16,-25 0 16,0 0-16,-24 0 15,49 0-15,-50 0 16,0 0-16,-24 0 16,0 0-16,-1 0 15,-24 0-15,0 0 16,0 0 78,-25 25-79,0 49 1,0-24-1,0 24-15,0-24 16,0 24-16,0 1 16,0-1-1,0 1-15,0-26 16,0 1-16,0 24 16,0 1-16,0-26 15,0 1-15,-25 24 16,25 26-16,0-26 15,0-24-15,0-1 16,0 26-16,0-1 16,0 0-16,0-24 15,0 24-15,0-24 16,0 0-16,0-26 16,0 1-16,0 25 15,0-25 1,0 0 62,0 24-62,-25-24 15,25 0 0,0 0 0,-25-25 79,0 0-110,-49 0 15,-25 0-15,-75 0 16,-49 0-16,49 0 16,-24 0-16,24 0 15,1-25-15,-1 0 16,25 25-16,-49-25 15,74 0-15,-75 25 16,50 0-16,25 0 16,-49 0-16,49 0 15,25 0-15,-25 0 16,49 0-16,26 0 16,-1-24-1,25 24-15,0 0 16,-24 0-16,49-25 15,-25 25-15,-25 0 16,25 0 0,-24 0 202,-1 0-202,25 0-16,-24-25 16,-1 25-16,25 0 15,-24-25 1,24 0-16,-25 25 16,26 0-1,-1 0 1,25-25 15</inkml:trace>
  <inkml:trace contextRef="#ctx0" brushRef="#br0" timeOffset="223765.0338">25003 3249 0,'50'0'47,"99"0"-47,24 0 15,75 0-15,50 0 16,-50 0-16,0 0 16,25 0-16,-50 0 15,-49 0-15,-25 0 16,-25 0-16,-50 0 15,25 0-15,-74 0 16,25 0-16,-1-24 16,-24 24-1,0 0 1</inkml:trace>
  <inkml:trace contextRef="#ctx0" brushRef="#br0" timeOffset="224578.7613">27285 2853 0,'75'0'94,"49"74"-78,-50-24-16,50 24 15,-25-24-15,0 24 16,-24-49-1,-1 0-15,1 24 16,-50-24-16,-1-25 16,1 0-16,0 25 15,0-25 48,-25 25-48,0-1 1,0 1-16,-25 25 16,-25-1-16,-24 1 15,24 0-15,-24-1 16,-1 1-16,1-25 16,-25 49-16,24-49 15,26 25-15,-1-1 16,1-24-1,24 0-15</inkml:trace>
  <inkml:trace contextRef="#ctx0" brushRef="#br0" timeOffset="245992.9233">22126 4465 0,'49'0'172,"51"0"-172,-26 0 16,50 0-16,-25 0 15,25 0-15,25 0 16,0 0-16,0 0 16,0 0-16,-25 0 15,24 0-15,1 0 16,0 0-16,0 0 16,-25 0-16,25 0 15,24 0-15,26 0 16,-26 0-16,26 0 15,49 0-15,-25 0 16,25 0-16,-49 0 16,-1 0-16,1 0 15,-26 0-15,-24 0 16,25 0-16,-50 0 16,0 0-16,-25 0 15,0 0-15,-49 0 16,24 0-16,-24 0 15,24 0-15,1 0 16,-26 0-16,-24 0 16,49 0-16,1 0 15,-50 0 1,24 0-16,-24 0 16,25 0-1,-26 0-15</inkml:trace>
  <inkml:trace contextRef="#ctx0" brushRef="#br0" timeOffset="246851.713">27682 4142 0,'0'-24'63,"25"24"-47,24 0-1,51 0-15,-1 0 16,0 24-16,25 1 15,0 25-15,-25-25 16,-24-1-16,-50-24 16,-1 25-1,1-25-15,25 0 16,-25 0 31,24 50-32,-49-25 17,0-1-17,0 1-15,0 25 16,0-25-16,0 49 16,0-49-16,-25 24 15,1-24-15,-26 25 16,25-1-16,-49 1 15,-25-25-15,-1 0 16,1 49-16,0-74 16,-75 0-16,75 25 15,0 49-15,74-74 16,0 0 0</inkml:trace>
  <inkml:trace contextRef="#ctx0" brushRef="#br0" timeOffset="247912.5832">22423 4887 0,'25'0'31,"50"0"-15,49 0-16,99 0 16,-25 0-1,26 0-15,48 0 16,1 0-16,0 0 16,25 0-16,-50 0 15,25 0-15,24 0 16,1 0-16,-25 0 15,-25 0-15,50 0 16,-50 0-16,-25 0 16,-25 0-16,75 0 15,0 0-15,-25 0 16,-50 0-16,51 0 16,-76 0-16,-24 0 15,-25 0-15,-25 0 16,-49 0-16,-1 0 15,26 0-15,-1 0 16,-49 0-16,50 0 16,-51 0-16,26 0 15,0 0 1,-26 0 0,1 0-16,0 0 15,0 0 1,0 0-1,-1 0 1,1 0 0,0 0 15</inkml:trace>
  <inkml:trace contextRef="#ctx0" brushRef="#br0" timeOffset="248744.9518">29443 4589 0,'25'0'94,"0"0"-94,24 0 15,1 25-15,-25-1 16,24 1-16,-24-25 16,0 50-16,0-50 15,-25 25 1,25-25 0,-25 24 30,24 1-14,-24 0-1,0 0-15,0 0-16,0 0 15,-24-1-15,-1 26 16,0-25-16,0 0 15,25-1-15,-49 1 16,24 0-16,0 0 16,0 0-1,0-1 1</inkml:trace>
  <inkml:trace contextRef="#ctx0" brushRef="#br0" timeOffset="253734.0887">17090 2381 0,'25'0'141,"25"0"-141,-1 0 15,26 0-15,-1 0 16,1 0-16,-1 0 16,25 0-1,-24 0-15,-1 0 16,25 0-16,1 0 16,-1 0-16,0 0 15,-25 0-15,1 0 16,-26 0-16,26 0 15,-1 0-15,-24 0 16,0 0-16,24 0 16,0 0-16,-24 0 15,-25 0-15,24 0 16,-24 0-16,25-25 16,-1 25-16,1 0 15,-25 0-15,24 0 16,1 0-16,0 0 15,-1 0-15,1 0 16,-1 0-16,-24 0 16,25 0-16,-25 0 15,-1 0-15,1 0 16,25 0-16,-25 0 16,0 0-1,24 0-15,-24 0 16,0 0-1,0 0 1,24 0 0,-24 0-1,0 0 1,0 0 0,-1 0-1,1 0 1,0 0 15,0 0-15,0 0-16,-1 0 15,1 0 1,0-24 0,0 24 93</inkml:trace>
  <inkml:trace contextRef="#ctx0" brushRef="#br0" timeOffset="278225.3841">15949 174 0,'0'0'0,"25"49"0,-25 26 16,0-1-16,50 25 16,-50-24-16,0 24 15,0 0-15,25 0 16,-25-24-16,0 24 15,0 25-15,0-25 16,0 50-16,24-25 16,26 0-16,-50-49 15,0 24-15,25 25 16,-25-50-16,25 25 16,-25-49-16,24 24 15,-24-49-15,0 0 16,0 0-16,25 0 15,-25-1-15,0 1 16,0 0-16,25 0 16,-25 0-16,0-1 15,0 26 1,0-25-16,0 0 16,25-1-1</inkml:trace>
  <inkml:trace contextRef="#ctx0" brushRef="#br0" timeOffset="280417.0048">15850 0 0,'25'0'47,"25"0"-47,-1 0 15,125 0-15,-25 0 16,49 0-16,50 0 15,-49 0-15,49 0 16,-25 0-16,0 0 16,-49 0-16,-1 0 15,-24 0 1,50 0-16,-26 0 16,1 0-16,24 0 15,26 0-15,-1 0 16,-25 0-16,1 0 15,-1 0-15,25 0 16,-49 0-16,0 0 16,-26 0-16,1 0 15,0 0-15,50 0 16,-51 0-16,-24 25 16,-49-25-16,-1 25 15,-24-25-15,24 24 16,-49-24-16,0 0 15,0 0 1,0 25-16,-1-25 31,1 0 32,0 0-48,-25 25 17,0 0-32,0 0 15,0 24-15,0 1 16,0 24-16,0 1 16,0 49-16,0 0 15,0-25-15,0-25 16,0 50-16,0-24 15,0-1-15,0-25 16,0 1-16,0-26 16,0 26-16,0-26 15,0-24-15,0 25 16,0-26 0,0 1-1,0 0 1,0 0-1,0 0 1,0 0-16,0 24 16,-25-24-1,25 0 17,0 0-32,0-1 31,0 1-31,-25 0 15,25 0 17,0 0-17,0-1 1,0 26 15,0-25 16,0 0 0,-24-1-47,-1 1 47,0-25-32,-25 25 1,25 0 0,1 0-16,-1-25 15,0 0 1,-25 49-16,1-49 16,-1 0-16,-49 25 15,49 0-15,26-25 16,-51 0-16,26 0 15,24 25-15,-25-25 16,-49 24-16,49-24 16,1 0-16,-50 0 15,49 0-15,-25 0 16,1 0-16,-25 0 16,24 0-16,-24 0 15,0 0-15,25 0 16,-26 0-16,1 0 15,0 0-15,49 0 16,-24 0-16,24 0 16,1 0-16,-26 0 15,1 0-15,24 0 16,-24 0-16,24 0 16,-24 0-16,24 0 15,-24 0-15,24 0 16,1 0-16,-1 0 15,0 25 1,26-25-16,-1 0 16,0 25-16,0-25 15</inkml:trace>
  <inkml:trace contextRef="#ctx0" brushRef="#br0" timeOffset="286446.8285">24631 719 0,'0'50'15,"0"24"-15,0 1 16,0-26-16,0 26 16,0 24-16,0-25 15,0 1-15,0-1 16,0 1-16,0-51 16,0 26-16,0 0 15,0-26-15,0 26 16,0-25-16,0 0 15,0 24 1,0-24 0</inkml:trace>
  <inkml:trace contextRef="#ctx0" brushRef="#br0" timeOffset="286903.0626">24259 1587 0,'25'0'47,"24"25"-32,-24 25 1,25-25-16,-1 24 16,-24-24-16,25 0 15,-1 0 1,-24 0-16,0-25 16,0 0-16,0 24 15,-1-24-15,1 0 31</inkml:trace>
  <inkml:trace contextRef="#ctx0" brushRef="#br0" timeOffset="287437.6726">24904 1563 0,'0'49'47,"-25"1"-47,0 0 15,0-1-15,-24-24 16,24 25-16,0-26 16,-24 26-16,24-50 15,25 25-15,-25 0 16,0-1-16,0 1 16,1-25-1,-1 25 1</inkml:trace>
  <inkml:trace contextRef="#ctx0" brushRef="#br0" timeOffset="293268.6134">30609 1215 0,'0'0'15,"0"124"-15,0 25 0,0 0 16,0 0-1,0 0-15,0 24 16,0-98-16,25 74 16,0-125-16,-25 26 15</inkml:trace>
  <inkml:trace contextRef="#ctx0" brushRef="#br0" timeOffset="294044.9272">30708 1439 0,'25'-25'16,"25"25"-16,-1 0 16,1-25-16,99 25 15,-1-25-15,51 25 16,24 0-16,50 0 16,-25 0-16,-25 0 15,-24 0-15,-75 0 16,-50 0-16,-49 0 15,0 0 1,0 0 15,-1 25-15,-24 0 0,0 49-1,0-49-15,0 74 16,25 1-16,-25 24 15,50 0-15,-25 49 16,-1 1-16,-24-1 16,0-49-16,50 1 15,-25-26 1,-25-50-16,0-24 16,0 0-16,0 0 15,-124-25 32,-50 0-31,-74 0-16,25 0 15,-50 0-15,0 0 16,50 0-16,0 0 16,123 0-16,1 25 15,50-1-15</inkml:trace>
  <inkml:trace contextRef="#ctx0" brushRef="#br0" timeOffset="294479.2645">31130 3969 0,'0'0'0,"0"49"0,0 1 15,0 24-15,0 26 16,0 98-16,0-49 16,0 24-16,0 26 15,0-75-15,0 0 16,0-25-16,25 0 15,-25-74 32</inkml:trace>
  <inkml:trace contextRef="#ctx0" brushRef="#br0" timeOffset="295194.3791">31328 3894 0,'25'0'16,"25"0"0,99 0-16,24 0 15,75 0-15,50 25 16,-25-25-16,0 25 16,-50-25-16,-50 0 15,-49 0 1,-49 0-16,-25 0 0,-26 0 15,-24 50 48,25-26-63,-25 51 16,25-1-16,-25 25 15,0-49-15,25 49 16,-25 0-16,0-24 15,0 49-15,0-50 16,0 26-16,0-1 16,0 25-16,0 0 15,-75 49-15,51-73 16,24 24-16,-25 0 16,0 0-16,25-75 15,-25 26-15,25-50 16,0 24-1,-25-49 1,25 25 0,-25-25-16,-74 0 15,-50-25-15,-99-24 16,-99-26-16,49 26 16,-24-1-16,74 25 15,50 25-15,74 0 16,24 0-16,75 0 15,1 0 1,-1 0-16</inkml:trace>
  <inkml:trace contextRef="#ctx0" brushRef="#br0" timeOffset="295630.9082">31254 7293 0,'0'0'0,"0"248"0,0 0 15,0 49-15,0-49 16,0-49-16,0-26 15,0-49-15,0-24 16,0-51-16,0-24 16,0 0 46</inkml:trace>
  <inkml:trace contextRef="#ctx0" brushRef="#br0" timeOffset="296348.9441">31725 6921 0,'0'0'0,"199"0"0,24 0 16,0 0-16,50 0 15,0 0-15,-50 0 16,0 0-16,-99 0 16,-49 0-16,-26 0 15,-24 0-15,-25 24 78,25 51-78,-25 24 16,0-25-16,0 26 16,0 48-16,0 1 15,0-25-15,0-25 16,0 50-16,0 0 16,0-25-16,0 50 15,0-50-15,-50-25 16,26 25-1,-1-50-15,0 1 16,0-50 0,25 24-1,-25-49 1,1 0 0,-51 25-16,-49-25 15,-74 0-15,49 0 16,-74 25-1,24 49-15,1-74 0,49 25 16,0 25-16,50-50 16,24 25-16,26-25 15,24 0-15,25 24 16</inkml:trace>
  <inkml:trace contextRef="#ctx0" brushRef="#br0" timeOffset="296773.5556">31328 11212 0,'0'0'0,"0"124"0,25-25 16,-25 25-16,0-50 16,0 1-16,0-50 15,0-1 1</inkml:trace>
  <inkml:trace contextRef="#ctx0" brushRef="#br0" timeOffset="297830.2402">31750 10220 0,'198'0'16,"-396"0"-16,620 0 0,-199 0 16,0 0-16,-49 0 15,-1 0 1,-49 0-16,-49 0 0,-50 0 15,-1 0 1,1 0 109,-25 74-109,0 25-1,0-49-15,0 49 16,0 25-16,0 0 16,0 0-16,0-50 15,0 26-15,0-1 16,0-25-16,0 1 15,0-1-15,0-24 16,0-1-16,0 26 16,0-1-16,0 1 15,0-26 1,0-24 0,0 25-16,0-26 15,0 1-15,0 0 16,0 25-16,0-26 15,0 1 1,0 0 0,0 0-16,0 0 31,0-1 0,0 1-31,-49-25 16,-26 0-16,-24 0 15,-25 0-15,-25 0 16,0 0-16,1 0 16,24 0-16,-25 0 15,49 0-15,51 0 16,-1 0-16,-24 0 16,49 0-16,-49 0 15,49 0-15,0 0 16,0 0-16,0 0 15,1 0 1</inkml:trace>
  <inkml:trace contextRef="#ctx0" brushRef="#br0" timeOffset="298412.359">31006 13444 0,'0'0'0,"0"124"0,0 0 16,25-25-16,-25-49 15,24 24-15,-24 1 16,0-50-16,0 49 16,0-24-16,50-1 15,-50-24 1,0 0 0</inkml:trace>
  <inkml:trace contextRef="#ctx0" brushRef="#br0" timeOffset="299579.9347">31229 13146 0,'0'0'16,"99"-24"-16,1-1 0,-1 25 15,25-50-15,74 50 16,-49 0-16,49-25 15,-148 25-15,0 0 16,-25 0-16,-1 0 31,1 0-15,0 0 0,0-24-1,24 24 1,-24 0-1,0 0 1,0 0 0,-25 24 46,0 1-46,0 25-16,0-1 15,0 1-15,0 25 16,0-1-16,0 25 16,0 0-16,0-24 15,0-1-15,0 25 16,0 1-16,0-51 16,0 1-16,0 24 15,25 25-15,-1-24 16,-24-50-16,0 24 15,0 1-15,0-25 16,0 49-16,0-49 16,25 0-16,-25 0 15,0-1 1,0 1 0,0 0-1,0 0 32,-25-25-31,1 0-16,-51 0 15,50 0-15,-74 0 16,0 0-16,49 0 16,1 0-16,-1 0 15,-24 0-15,24 0 16,-49 0-16,0 0 15,24 0-15,-49 0 16,25 0-16,0 0 16,0 0-16,74 0 15,-25 0-15,0 0 16,26 0 0,-1 0-1</inkml:trace>
  <inkml:trace contextRef="#ctx0" brushRef="#br0" timeOffset="306883.6983">26764 620 0,'50'25'109,"-25"25"-93,-1 49-16,51-50 16,-26 100-16,1-74 15,25 49-15,-26-25 16,1 0-16,24 50 16,-24-75-16,-25 26 15,24-26-15,-49-24 16,25-1-1,25 50-15,-50-74 16,24 25-16,1-50 16,-25 49-16,25-24 15,0 0 17</inkml:trace>
  <inkml:trace contextRef="#ctx0" brushRef="#br0" timeOffset="307435.4602">27335 2108 0,'25'25'47,"-1"0"-32,1 0-15,25 0 16,-25 24-16,-1-49 16,-24 25-16,25-25 15,-25 25 32,25-25 16</inkml:trace>
  <inkml:trace contextRef="#ctx0" brushRef="#br0" timeOffset="308206.3525">27905 1687 0,'0'49'78,"0"-24"-78,0 25 0,-25-1 15,25 1 1,0-25 0,-24 0-16,24 24 15,-25 1-15,0-25 16,25 49-16,0-49 15,-25 24-15,0 1 16,1-25 0,24 24-16,-25 1 15,0-25 1,25 0-16,0-1 31,-25 1-31</inkml:trace>
  <inkml:trace contextRef="#ctx0" brushRef="#br0" timeOffset="313395.3642">29741 2406 0,'124'74'31,"74"50"-31,-49-24 16,50 24-16,-26-50 16,1 50-16,-50-25 15,-25-49-15,-25 24 16,-49-49-16,25 0 15,-50 0-15,49 24 16,-49-24-16,0 25 16,0-25-1,0 49-15,0-24 16,-24 24-16,-51 25 16,-49 25-1,25-24-15,0-26 16,-75 25-16,25 25 15,50-49-15,-25-1 16,0 25-16,25 0 16,49-49-16,25 0 15,-24-1-15,49-24 16,0 0 0,0 0-16,0 0 31,0-1-16,0 1-15,0 25 16,25-25-16,99 24 16,-50 1-16,75 49 15,-50-99-15,50 74 16,0 1-16,0-26 16,-50 1-16,-25 0 15,25-1-15,-24 1 16,-26-1-1,-24-49-15,25 50 16,-50 0 0,0-26-16,0 26 15,0-25-15,0 49 16,0 26-16,0-1 16,-25 25-16,-25-25 15,-49 50-15,74-75 16,-74 25-16,25 1 15,-1-1-15,1 0 16,24-24-16,26-51 16,-26 26-16,50-25 15,-50 24-15,26 1 16,-1-25 0,25 0-16,0-1 15,0 1 1,0 0-1,0 25 1,49-1 0,-24 1-16,0-25 15,25 24-15,-26-49 16,26 50-16,0-25 16,-50-1-16,24-24 15,26 25-15,-25 0 31,0 0-15,-1 0 0,-24-1-1,25-24-15,-25 50 16,0 0 0,0-26-16,0 51 15,0-25-15,-25-1 16,-24 75-16,24-74 15,-49 49-15,49-49 16,-25 24-16,1-24 16,-1 24-16,25-24 15,0-26-15,1 26 16,-1 0-16,25-26 16,0 26-16,-25-50 15,25 50-15,0-26 16,0 26-1,0-25 1,0 0 0,50 24-16,-26-24 15,76 25 1,-26-1-16,75 26 16,-25-50-16,49 74 15,-24-25-15,0-24 16,-25-1-16,-74-24 15,-1 0-15,-24-25 16,25 25-16,-25 0 16,-25 49 31,0-24-32,0 24-15,-50 50 16,-49 0-16,24-49 15,-24 73-15,-74 26 16,98-100-16,-24 26 16,24-26-16,-24 50 15,74-74-15,-24 24 16,-1 0-16,25 1 16,1-50-16,24 0 15,0-1-15,0 1 47,0 0-47,0 0 16,0 24-1,74-24 1,0 0-16,26 49 16,48-49-16,-23 50 15,-26-51-15,25 1 16,-25 0-16,-49 0 15,-26 0-15,26-25 16,-25 0 47,-25 24-48,-25 26-15,-25 0 16,-24-50-16,-100 24 15,50 1-15,-49 25 16,24-25-16,50-25 16,-1 24-16,51-24 15,-1 50-15,25-50 16,25 25 15,0 0-15,0-1-1,0 26 1,0-25 0,75 49-1,-50-24-15,-1 0 16,1-26-16,0 26 16,-25 0-16,0-26 15,50 51-15,-50-50 16,0-1-1</inkml:trace>
  <inkml:trace contextRef="#ctx0" brushRef="#br0" timeOffset="314915.3557">29617 2381 0,'0'-25'0,"0"1"15,0-1 1,-25-50-16,25 51 15,-25-26-15,25-24 16,-74-50-16,24 24 16,-49-24-16,0-25 15,-25 1-15,0 24 16,0 0-16,-50-75 16,0 50-16,1 1 15,49 48-15,-25-24 16,74 75-1,1-1-15,24 0 16,1 50-16,24 0 0,-25-24 16,26 24-1,-1 0 1,0 0 0</inkml:trace>
  <inkml:trace contextRef="#ctx0" brushRef="#br0" timeOffset="315658.7627">27608 0 0,'-25'0'47,"0"0"-47,-25 0 15,1 0-15,-75 0 16,25 0-16,-75 50 15,50-50-15,25 0 16,-1 24-16,1 26 16,74-25-16,1-25 15,-1 0-15,0 25 32,25-1-1,0 26-16,0-25 1,0 24 0,25 26-16,0-50 15,-1 49-15,26 1 16,-50-26-16,25 1 16,0-1-1,-1-24-15,1 0 16,-25 25-1,25-50 1,0 24 0,0-24 15,24 25-15,-24 0-1,25 0 1</inkml:trace>
  <inkml:trace contextRef="#ctx0" brushRef="#br0" timeOffset="346104.7867">1761 7392 0,'0'25'16,"0"-1"15,25-24-31,0 25 16,0 0-1,-1 25-15,1-26 16,-25 26 0,25-25-1,0 24-15,0 1 16,-1-25-16,-24 24 15,25 1-15,0-25 16,0 24-16,0-24 16,-25 25-16,24-25 15,26 49-15,-25-24 16,-25-25 0,25-1-16,-25 26 15,24-25 1,1 0 15,-25-1 16,25-24-31,0 0-16,24 0 15,-24 0-15,50-49 16,-1 24-16,25-49 15,1 24-15,24-24 16,-25 24 0,25-25-16,25 26 15,-1-1-15,-48 1 16,24-1-16,0 0 16,-25 50-16,0-49 15,-49 24-15,49 25 16,0 0-16,0 0 15,-24 0-15,-1-25 16,25-24-16,-49 49 16,24 0-16,1 0 15,-26 0-15,1-25 16,0 25-16,-25 0 16,24-25-16,-24 25 15,25 0 1,-26 0-16</inkml:trace>
  <inkml:trace contextRef="#ctx0" brushRef="#br0" timeOffset="403692.4736">9599 9153 0,'25'0'94,"25"0"-94,-25 0 15,24 0-15,50 0 16,-24 0-16,-1 0 16,26 0-16,24 0 15,-25 25-15,25 0 16,0-25-16,49 0 15,-49 0-15,50 0 16,-25 0-16,-25 0 16,50 0-16,-26 0 15,26 0-15,-50 0 16,0 0-16,50 0 16,-50 0-16,0 0 15,49 0-15,-49 0 16,0 49-16,50-49 15,-100 0-15,51 25 16,-26-25-16,0 0 16,0 0-16,-24 0 15,24 25-15,0-25 16,-25 0-16,-24 0 16,0 49-1,49-49-15,-50 0 16,51 0-16,-51 0 15,1 0-15,24 0 16,-49 0-16,74 0 16,-49 0-16,24 0 15,1 0-15,-1 0 16,25 0-16,-24 0 16,-26 0-16,51 0 15,-26 0-15,0 0 16,1 0-16,-1 0 15,-24 0-15,0 0 16,24 0-16,-49 0 16,49 0-16,1 0 15</inkml:trace>
  <inkml:trace contextRef="#ctx0" brushRef="#br0" timeOffset="406958.7493">22250 8979 0,'25'-25'78,"-1"25"-78,51 0 16,24 0-16,0 0 15,75 0-15,-25 0 16,24 0-16,26 0 16,-26 0-16,26 0 15,-50 0-15,24 0 16,1 0-16,0 0 16,-50 0-16,-25 0 15,99 0-15,-74 0 16,-24 0-16,73 0 15,-24 0-15,-50 0 16,124 0-16,-74 0 16,25 0-16,0 0 15,-50 0 1,-25 0-16,0 0 16,-25 0-16,26 0 0,-1 0 15,0 0 1,-25 0-16,26 0 15,-1 0-15,-25 0 16,26 0-16,-26 0 16,-49 0-16,24 0 15,1 0-15,0 0 16,-26 0-16,51 0 16,-50 0-16,24 0 15,1 0-15,24 0 16,-24 0-16,24 0 15,-24 0-15,24 0 16,-24 0-16,24 0 16,-24 0-16,24 0 15,-24 0-15,24 0 16,-24 0-16,24 0 16,-24 0-16,0 0 15,-26 0-15,1 0 16,0 0-16,0 0 15,0 0-15,-1 0 16,26 0 15,-25 0-15,0 0 15,-1 0 0</inkml:trace>
  <inkml:trace contextRef="#ctx0" brushRef="#br0" timeOffset="408490.8134">3373 9550 0,'0'25'47,"25"-1"-32,50-24 1,-1 0-16,50 0 16,0 25-16,99 25 15,-49-25-15,49-1 16,0-24-16,1 25 16,-1-25-16,25 0 15,-25 0 1,-24 0-16,-50 0 15,-50 0-15,-25 0 16,1 0-16,-26 0 16,-24 0-1,0 0 63,0 0-78,-1 0 16,1 0-16,0 0 16,25 0-16,-1 25 15,1-25-15,-25 0 16,-1 0 0</inkml:trace>
  <inkml:trace contextRef="#ctx0" brushRef="#br0" timeOffset="416035.2094">4490 10443 0,'0'49'78,"24"-49"-78,51 50 16,-1-50-16,25 25 16,50 24-16,25-24 15,0 25-15,98-25 16,51-1-16,49-24 16,74 25-16,75 74 15,25-99-15,0 0 16,-100 0-16,-24 25 15,-149-25-15,0 0 16,-75 0-16,25 0 16,-74 0-16,25 0 15,-25 0-15,49 0 16,25 0-16,-24 0 16,-26 0-16,51 0 15,-51 0-15,-24 0 16,-25 0-16,25 0 15,-25 0-15,-25 0 16,-24 0-16,-1 0 16,-49 0-1,49 0-15,-24 0 16,74 0-16,0 0 16,-25 0-16,-25 0 15,51 0-15,-26 0 16,-25 0-16,1 0 15,24 0-15,-25 0 16,1 0-16,-26-25 16,1 25-16,-25-24 15,-1 24-15,1 0 16</inkml:trace>
  <inkml:trace contextRef="#ctx0" brushRef="#br0" timeOffset="418026.0002">14337 10443 0,'25'0'109,"49"0"-93,1 0-16,24 0 15,0 0-15,0 0 16,1 0-16,-1 0 15,25 0-15,0 0 16,0 0-16,-25 0 16,0 0-16,1 0 15,24 0-15,0 0 16,-25 0-16,-25 0 16,25 0-16,1 0 15,49 0-15,-50 0 16,-25 0-16,25 0 15,25 0-15,-24 0 16,-26 0-16,50 0 16,-50 0-16,1 49 15,-26-49-15,26 0 16,-1 0-16,-24 0 16,-25 0-1,49 25-15,1 0 16,-1-25-1,-49 0 1,49 0-16,-24 25 16,-25 0-16,24-25 15,1 0-15,-1 0 16,26 0-16,-26 0 16,1 0-16,24 0 15,-49 0-15,25 0 16,-1 0-16,1 0 15,0 0-15,-25 0 16,24 0-16,-24 0 16,25 0-16,-26 0 15,26 0-15,-25 0 16,0 0 0,24 0-16,-24 0 15,25 0-15,-1 0 16,-24 0-1,0 0-15,0 0 16,-1 0 0,1 0-16,0 0 47,25 0 109</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35:27.905"/>
    </inkml:context>
    <inkml:brush xml:id="br0">
      <inkml:brushProperty name="width" value="0.05292" units="cm"/>
      <inkml:brushProperty name="height" value="0.05292" units="cm"/>
      <inkml:brushProperty name="color" value="#FF0000"/>
    </inkml:brush>
  </inkml:definitions>
  <inkml:trace contextRef="#ctx0" brushRef="#br0">2555 4663 0,'-25'0'47,"25"-25"-31,0 1-16,25 24 15,24 0-15,51-50 16,-51 50-16,51 0 15,-1-25-15,74 0 16,-24 25-16,50 0 16,24 0-16,25 0 15,-25 0-15,25 0 16,25 0-16,-50 0 16,50 0-16,25 0 15,-25 0-15,-25 0 16,0 0-16,-50 0 15,25-24-15,-99-1 16,1 0-16,-26 0 16,0 0-16,0-24 15,-49-1-15,24 1 16,1-1-16,-26 0 16,-24 1-16,0 24 15,0-25 1,24 1-16,-49-1 15,0 25-15,50-24 16,-50-26-16,25 51 16,-1-51-16,-24 25 15,25 1-15,0-26 16,-25 1-16,25 0 16,24-1-16,-49-49 15,0 25-15,25 0 16,0 24-16,-25-24 15,0 0-15,0 49 16,0 1-16,0-26 16,0 50-16,0-24 15,0-1-15,0 25 16,0-24-16,0-1 16,-25 25-16,25 1 15,-25-1-15,25 0 16,-24-25-16,-1 1 15,0 24-15,-49-49 16,49 49-16,-25-25 16,-49 1-16,74 49 15,-49-25 1,-1-25-16,-24 25 16,0-49-16,-25 24 15,50 50-15,-51-49 16,51 49-16,-50-25 15,50 0-15,-50 25 16,-75 0-16,75 0 16,25-50-16,-75 26 15,25 24-15,-24 0 16,24 0-16,25 0 16,-50 0-16,75 0 15,-25 0-15,0 0 16,25 0-16,-50 0 15,99 0-15,-24 0 16,-25 0-16,24 0 16,26 0-16,-50 0 15,49 0-15,0 0 16,1 0-16,-50 0 16,24 0-16,-24 0 15,49 24 1,1-24-16,-26 25 15,1 0-15,-1 0 16,26-25-16,-26 25 16,26-25-16,-50 0 15,74 49-15,-25-49 16,25 0-16,-24 25 16,-1-25-16,1 25 15,-1-25-15,25 25 16,0 0-16,-49-25 15,49 24 1,-25-24-16,1 50 16,24-50-16,0 25 15,-24 0-15,24-1 16,0-24-16,0 25 16,-24 25-16,-1 24 15,25-24 1,0 24-1,-24 1-15,49-1 16,-50 0-16,1 50 16,49-49-16,-50 24 15,25 25-15,25-49 16,-25-1-16,-24 25 16,-1 50-16,50-99 15,0 24 1,0 25-16,0-24 15,0-26-15,0 26 16,0-1-16,0 1 16,0-51-16,0 51 15,0-26-15,25 1 16,-25-25-16,25 24 16,0-24-16,24 25 15,-49-25-15,25-1 16,0 26-16,0 0 15,-1-50-15,1 24 16,0 1-16,0 0 16,0 25-1,-1-26 1,26-24 0,-25 50-16,24-25 15,-24-25 1,0 0-16,0 0 15,0 49-15,24-49 16,-24 25 0,0-25-16,0 0 15,24 25-15,-24-25 32,-25 25-32,25-25 15,0 25-15,24-25 16,-24 0-16,0 0 15,25 0-15,24 49 16,-49-49-16,49 0 16,1 0-1,-51 25 1,1-25 0,0 0-16,0 0 15,0 25-15,-1-25 31</inkml:trace>
  <inkml:trace contextRef="#ctx0" brushRef="#br0" timeOffset="1334.4569">7516 2729 0,'99'0'78,"0"0"-78,0 0 16,100 0-16,-50 0 16,49 0-16,-24 0 15,-25 0-15,49 24 16,-74-24-16,0 0 16,-49 0-16,-1 0 15,0 0-15,-24 0 16,-25 0-16,0 0 15,-1 0 32</inkml:trace>
  <inkml:trace contextRef="#ctx0" brushRef="#br0" timeOffset="2056.0467">9029 2158 0,'99'50'125,"50"24"-125,25 25 16,-50-49-16,24 24 15,1 1-15,-25-1 16,-49-24 0,-50-25-16,49-1 15,-49 1 1,0 0 15,-1 0-15,-24 24-1,0-24 1,0 25-16,0-25 16,-24 49-16,-51 0 15,-24 1-15,-25 24 16,25-49-16,24 24 15,1-24-15,-1-26 16,1 26-16,24-25 16,26 0-16,-26-1 15,25 1-15,0-25 16,1 0 0,24 25-16</inkml:trace>
  <inkml:trace contextRef="#ctx0" brushRef="#br0" timeOffset="11230.4175">12502 2307 0,'0'0'0,"-50"-25"16,0 0-16,-24 25 15,0-25-15,-26 25 16,-24 0-16,-49 0 16,49 0-16,24 0 15,1 25-15,50 0 16,24 0-1,0 0-15,25-1 32,0 26-32,25-25 15,74 49-15,-74-49 16,49 49-16,75 26 16,-25-1-1,-74-49-15,74 49 16,-75-50-16,-24 26 15,0-50-15,-25 49 16,0 0-16,0-49 16,0 25-16,0 24 15,0-49-15,0 25 16,0-1-16,0-24 16,-25 0-16,-49 24 15,24-49-15,-24 25 16,24 0-16,-74-25 15,50 0-15,-1 0 16,50 0-16,-24 0 16,24 0-1,25-25-15,-25 25 16,0-49 0,25 24-1,0 0-15</inkml:trace>
  <inkml:trace contextRef="#ctx0" brushRef="#br0" timeOffset="11693.454">12229 2406 0,'25'0'16,"-1"25"-16,1 74 16,0 25-16,0-25 15,0 50-15,-1-74 16,51 73-16,-75-73 16,25 24-16,-1-49 15,1 24-15,0-24 16,-25-26-16</inkml:trace>
  <inkml:trace contextRef="#ctx0" brushRef="#br0" timeOffset="12053.5248">11857 2902 0,'49'0'63,"-24"0"-48,49-25 1,-24-24-16,0 49 15,-26-25-15,1 25 16,0 0 0,-25-25-16</inkml:trace>
  <inkml:trace contextRef="#ctx0" brushRef="#br0" timeOffset="13502.3848">12551 2927 0,'25'0'31,"0"0"-16,0 0 1,49 50 0,-49-26-16,24 26 15,26 0-15,-1 74 16,-24-75-16,-25-24 16,-1 25-16,1-1 15,-25-24 1,0-50 93,0-49-93,25-1-16,-25-24 15,50 25-15,-26-25 16,51 24-16,-50 50 16,24-24-16,-24-1 15,25 25-15,-1 1 16,-24 24-16,0 0 16,-25 24 77,0 1-93,0 25 16,0-1-16,0-24 16,0 25-16,0-1 15,0 1 1,0-25-16,0 0 15,25 24 1,0-24 0,-1 0-1,26-25-15,49 25 16,0-25 0,100 0-16,-125 0 15,25 0-15,-49-25 16,0-25-16,-26 1 15,1-1-15,-25 25 16,0-24-16,0 24 16,0-25-16,0 1 15,0 24 1,-25 0 0,25 50 77,0 49-77,0-49-16,0 74 16,25-49-1,50 74-15,-75-75 16,0 51-16,0-26 15,25-24-15,-1-1 16,1-24-16,-25 25 16,0-26-16,0 1 15,25-25 48,0 0-63,49-25 15</inkml:trace>
  <inkml:trace contextRef="#ctx0" brushRef="#br0" timeOffset="13934.1986">15553 2803 0,'-25'-25'15,"0"25"1,0 0 0,-24 0-16,-1 0 15,25 0 1,-25 50-1,50-25-15,-24 24 16,24 1-16,-25 24 16,25-24-16,0 49 15,0-49-15,0-1 16,0 1-16,0 24 16,0-24-16,0-25 15,0-1-15,49 26 16,-24-50 15,25 0-31,0 0 16,-1-25-16,26-99 15,-51 50-15</inkml:trace>
  <inkml:trace contextRef="#ctx0" brushRef="#br0" timeOffset="14245.5154">15776 2431 0,'25'0'31,"-1"49"-31,-24 26 15,0 24-15,50-24 16,-50-26-16,25 1 16,0-1-16,-1 1 15,1 74-15,0-124 16,-25 50 0</inkml:trace>
  <inkml:trace contextRef="#ctx0" brushRef="#br0" timeOffset="15061.9419">15751 3026 0,'0'0'0,"25"-25"16,-25 1-16,49-1 16,1 0-16,24 0 15,-24 25-15,0-25 16,24 1-16,-24 24 15,-1-25 1,1 25-16,-1-25 16,1 0-16,25 25 15,-51-49-15,1 49 16,0-25-16,-25 74 109,0 1-93,0 0-16,0-1 16,0 1-16,25-25 15,-25 24-15,0-24 16,49 0-16,-49 0 15,50-1 1,-25-24 0,49 0-16,1 0 15,-1 0-15,-49-24 16,49-51-16,-24 50 16,-50 1-16,0-1 15,0-50-15,0 51 16,0-1-16,0 0 15,0 0 110,25 25-109,-1-25 0,-24 1-1,0-1 1</inkml:trace>
  <inkml:trace contextRef="#ctx0" brushRef="#br0" timeOffset="15389.7413">17090 2654 0,'0'-25'16,"-49"50"0,49 0-16,0 0 15,0 24-15,0-24 16,0 0 0,0 0-1,25 24 1,-1-49-16,1 0 15,25 25-15,-1-25 16,26 0-16,-50 0 16,49 0-16,0 0 15,-24 0-15,0 0 16,-1 0-16,-24 0 16,0 0-16</inkml:trace>
  <inkml:trace contextRef="#ctx0" brushRef="#br0" timeOffset="15783.2829">18231 2257 0,'0'25'15,"25"49"1,-25-24-16,0 0 16,0 24-1,50-24-15,-50-1 16,0-24-16,0 25 16,0-25-16,0-1 15,0 1-15,25-25 16</inkml:trace>
  <inkml:trace contextRef="#ctx0" brushRef="#br0" timeOffset="16128.9488">18083 2729 0,'0'-50'31,"24"25"-16,51 0-15,-1 0 16,-24 1-16,24-1 16,-49 0-16,25 0 15,-26 0-15,1 1 16,0 24-16,-25-25 16,50 25-16,-50-25 15</inkml:trace>
  <inkml:trace contextRef="#ctx0" brushRef="#br0" timeOffset="17991.9787">20563 2108 0,'0'0'0,"0"174"15,0-25-15,0 24 16,0-24-16,0 50 16,0-100-16,0 25 15,0 0-15,-50-25 16,50-24-16,-24-51 16,24 1-1,0 0 16,-25-25-15,0 0 0,0 0-16,0-25 15,1-74-15,-26 0 16,25-25-16,25 25 16,0 49-16,0-74 15,0 50-15,0-1 16,0 1-16,75-26 15,-51 51-15,1-1 16,25 1-16,-25 24 16,-1 25-16,1-25 15,25 25-15,-25 0 16,-1 0 0,1 0-1,0 0 1,0 0-1,-25 25-15,0 0 16,0 24-16,25 1 16,-25-1-16,0 1 15,0-25 1,0 25-16,0-26 31,-25 1-31,0-25 16,25 25-1,-25-25 1,0 25 31,50-25-16,-25 25-15,50-1-1,-50 1-15,50-25 16,-26 50-16,26-50 16,-25 0-16,0 0 15,-1 25-15</inkml:trace>
  <inkml:trace contextRef="#ctx0" brushRef="#br0" timeOffset="18542.1451">21034 2803 0,'0'25'47,"0"0"-47,0 24 16,50 26-16,-50-26 16,25-49-1,-25 25 1,25-25 15,-1 0-15,26-25-1,-25 0-15,-25-24 16,0 24 0,0 0 46,49 25-46,-24 0-1,0 25-15,-25 25 16,50-26-16,-1-24 47,50-24-32,-49-26 1,24-24-16,26-125 16,-26 75-16</inkml:trace>
  <inkml:trace contextRef="#ctx0" brushRef="#br0" timeOffset="18821.5801">21828 2183 0,'25'25'78,"0"24"-78,0 75 16,-1-124-16,1 124 15,0-99-15,25 49 16,-1 26-16,26-1 15,-51-49-15,26-1 16,-25-49-16,-25 25 16</inkml:trace>
  <inkml:trace contextRef="#ctx0" brushRef="#br0" timeOffset="19286.6355">22299 2927 0,'25'0'15,"0"0"17,0-25-32,0 25 15,-1-25-15,-24 1 16,50-26 0,-50 25-16,0-24 15,0 24 1,0 0 15,-50 25 47,50 25-47,0 0-15,0-1 0,25-24-16,0 25 15,0-25-15,24 0 16,-24 0-16,25 0 16,-25 0-1,24 0-15,1 0 16,-25-49-16,0 24 0,49-99 15,-49 74 1,0 0-16,-25 1 0,0-26 16</inkml:trace>
  <inkml:trace contextRef="#ctx0" brushRef="#br0" timeOffset="19654.2801">22920 2183 0,'-25'0'0,"0"0"15,0 0 1,0 0-16,1 0 16,24 49-1,0-24-15,0 0 16,0 0-16,0 0 16,0 24-16,0 1 15,49-1-15,-24 1 16,25 0-16,-1-1 15,1 1-15,-25-25 16,-1 0-16,1-1 16,-25 1 15,0 0-31,0 0 16,-25 49-1,1-74 1,-26 25-16,25 0 15,-49 24-15,49-49 16,0 50-16</inkml:trace>
  <inkml:trace contextRef="#ctx0" brushRef="#br0" timeOffset="28933.4721">3547 6598 0,'0'0'0,"25"74"15,-25 26-15,0 24 16,0 49-16,25 1 16,-25 49-16,0 0 15,0 25-15,0-74 16,0 0-16,0 24 16,0-99-16,0 25 15,0-74-15,0-25 16,0-75 46</inkml:trace>
  <inkml:trace contextRef="#ctx0" brushRef="#br0" timeOffset="30063.3558">3597 6474 0,'0'-25'32,"74"-24"-17,50 49-15,50-25 16,99 25-16,-25 0 15,124 0-15,0 0 16,0 0-16,-25 0 16,0 0-16,-74 0 15,0 0-15,-50 0 16,-74 0-16,-74 0 16,-51 0-1,26 0-15,-25 0 78,0 25-62,-25 24 0,0 50-16,24-24 15,-24 49-15,0 0 16,0-25-16,0 100 15,0-75-15,0-25 16,25 99-16,-25-74 16,0 0-16,0 25 15,0 0-15,0-25 16,0-50-16,0 26 16,0-1-16,0-50 15,0 1-15,0-25 16,0 24-16,0-24 15,0 0 48,-25-25-32,-123 0-31,-51 0 16,-74 0-16,-24 0 15,-51 0-15,-148 0 16,75 0-16,49 0 16,49 0-16,149 50 15,-49-26-15,50-24 16,98 0-16,26 0 16,-1 0-16,25 0 15,0 0 48</inkml:trace>
  <inkml:trace contextRef="#ctx0" brushRef="#br0" timeOffset="30820.4166">4638 6152 0,'0'0'0,"0"99"0,0 99 15,0-24-15,0 24 16,0 26-16,0-26 16,0 50-16,0-50 15,0 50 1,0-74-16,0 49 16,0-49-16,0-25 15,0 24-15,0-73 16,0-76-16,0 26 15</inkml:trace>
  <inkml:trace contextRef="#ctx0" brushRef="#br0" timeOffset="31293.3227">5755 6176 0,'0'0'0,"0"124"0,0 25 16,49 50-16,-49-1 15,0 50-15,0-25 16,0 50-16,25-25 16,0 75-16,0-125 15,24 25-15,-24-49 16,0 0-16,0-75 16,0 0-16,-1-49 15,1-25-15</inkml:trace>
  <inkml:trace contextRef="#ctx0" brushRef="#br0" timeOffset="31788.2365">4514 7441 0,'0'0'15,"497"0"-15,-125 0 0,-50 0 16,25 0-16,-24 0 15,-50 0-15,0 0 16,-100 0-16,-24 0 16,25 0-16,-26-49 15,-98 24 1,0 0-16,-26 0 16,1 1-1</inkml:trace>
  <inkml:trace contextRef="#ctx0" brushRef="#br0" timeOffset="32525.0141">2059 8136 0,'49'0'31,"75"0"-15,-24 0-16,148 0 15,49 0-15,26 0 16,24 0-16,149 0 16,75-25-16,-50-74 15,49 49-15,-74 25 16,-173 1-16,-26-51 16,-49 50-1,-74 1-15,-25-26 16,-100 50-16,26-25 15,-50 25-15,24 0 16,-24 0 15,0 0-31,0 0 32</inkml:trace>
  <inkml:trace contextRef="#ctx0" brushRef="#br0" timeOffset="53083.5116">1463 6945 0</inkml:trace>
  <inkml:trace contextRef="#ctx0" brushRef="#br0" timeOffset="55159.0897">3522 6573 0,'0'-25'47,"-74"-24"-15,-75 49-32,-25 0 15,75 0-15,-124 0 16,49 0-1,1 0-15,24 0 16,25 0-16,0 0 16,25 0-16,24 0 15,1 0-15,49 0 16,-25 0-16,26 25 16,-1-25-1,0 0 1,0 0-16,0 0 15,25 24 1,-25-24 0,25 25 15,0 0-15,0 0-16,0 24 15,0 1-15,0 0 16,0-26-16,0 51 15,0-1-15,0-49 16,0 74 0,25-49-16,0 24 15,0 26-15,0-26 0,0 25 16,-1-24-16,1 49 16,0-25-1,-25 0-15,25 0 16,0-24-16,-1 24 15,-24-25-15,25 1 16,0-1-16,-25 1 16,50 24-16,-50-25 15,24 1-15,-24-1 16,0-49-16,0 49 16,25-49-16,-25 0 15,0 0-15,0-1 16,25 26-16,-25-25 15,25 0 1,-25 0 0,25-25 140,24-25-156,26-25 16,-1 0-16,0 26 15,-24-1-15,49 0 16,0 0-16,-24 0 15,-1 1-15,1 24 16,-50 0-16,24-25 16,1 25-16,-1 0 15,-24 0-15,25 0 16,-25 0-16,24 0 16,1 0-1,-25 0-15,-1 0 16,1 0-16,0 0 15,0 0-15,0-25 16,-1 25 0,1-25-1</inkml:trace>
  <inkml:trace contextRef="#ctx0" brushRef="#br0" timeOffset="57762.743">1687 5507 0,'25'0'0,"-1"0"16,26 74-16,-25-24 16,0 49-16,-25 0 15,49 0-15,-24 1 16,-25-51-16,25 26 15,-25-26-15,0 1 16,0-1-16,0 1 31,0-25-15,0 0-16,0-1 16,0 1-1,0 0 1</inkml:trace>
  <inkml:trace contextRef="#ctx0" brushRef="#br0" timeOffset="58178.5667">1811 6449 0,'25'0'62,"-1"0"-46,1 0 0,25 0-16,-25 25 15,-1-25 1,-24 25-16,25-25 15,0 25-15,0-25 16,0 0 0,-1 0-1</inkml:trace>
  <inkml:trace contextRef="#ctx0" brushRef="#br0" timeOffset="58666.5571">2356 6152 0,'0'-25'16,"-24"25"-1,-26 0-15,25 25 16,0 24-16,1-24 16,-1 25-16,-25-1 15,25 1-15,25-25 16,0-1-16,-49 26 15,24 24 1,0-24 0,25-25-1,0 0-15,0-1 16,-25-24-16</inkml:trace>
  <inkml:trace contextRef="#ctx0" brushRef="#br0" timeOffset="73010.3147">29890 5011 0,'0'0'0,"-75"124"15,26-50-15,-51 50 16,51-25-16,-75 25 15,25 0-15,-50-25 16,50 1-16,-50-1 16,0 0-16,25-49 15,-50 49-15,25 0 16,-74 0-16,99-74 16,25 50-16,0-51 15,49 1-15,-49 25 16,74-50-16,0 0 15,0 0 1</inkml:trace>
  <inkml:trace contextRef="#ctx0" brushRef="#br0" timeOffset="73441.9904">27533 5829 0,'0'0'16,"25"99"-16,0 1 0,0 24 15,-25-25-15,24 25 16,1 25-16,0-25 16,-25 0-16,25-25 15,0 0 1,-25-24-16,0-51 16,24 26-16,-24-25 15,25 0-15,-25-1 31,25-24-15,0 0-16,49 0 16,25 0-16,1 0 15,73-49-15,-49-1 16,25 25-16</inkml:trace>
  <inkml:trace contextRef="#ctx0" brushRef="#br0" timeOffset="78585.9977">2580 11881 0,'0'50'94,"99"74"-94,-49-25 15,24 1-15,0 24 16,-24-25-16,24-25 16,-49 1-16,25-26 15,24 50-15,-24-49 16,-50-25-16,25 0 15,24-1-15,-24-24 16,0 0 0,49 0-1,-24 0-15,-1 0 16,125-99-16,-75 0 16,75-75-16,0 26 15,24-51-15,-24 1 16,24-26-16,-24 26 15,-25 74-15,24-25 16,1 0-16,-50 25 16,25 0-16,-75 25 15,75 0-15,-75 49 16,26-24-16,-26 49 16,-24-25-16,24 1 15,-24 49-15,-26-25 16,26 0-16,-25 25 15,-25-25 1</inkml:trace>
  <inkml:trace contextRef="#ctx0" brushRef="#br0" timeOffset="79377.4962">5680 15974 0,'0'-99'47,"0"25"-47,0-50 16,0 0-16,0-25 16,0 0-16,0 0 15,0 0-15,0 0 16,0 1-16,0 24 15,0-25-15,0 0 16,0 50-16,0-1 16,0 1-1,0 74-15,0-49 16,0 49-16,0 0 16,0 1-1</inkml:trace>
  <inkml:trace contextRef="#ctx0" brushRef="#br0" timeOffset="80034.3636">5457 13990 0,'0'-50'78,"0"25"-78,0-49 16,0 0-16,50 24 15,-50 0-15,24-49 16,1 74-16,0-49 15,0 49-15,0-24 16,-1 49-16,1-25 16,0-25-16,0 50 15,0 0 1,-1 0 0,1 0-1,0 25 1,25 25-16,-25-1 15,-1 26-15,26-26 16,-50 1-16,25-1 16,0 1-16,-1 0 15,-24-26-15,0 1 16,0 0-16,25 25 16,-25-26 15,25-24-16</inkml:trace>
  <inkml:trace contextRef="#ctx0" brushRef="#br0" timeOffset="82001.9316">28550 16644 0,'0'-25'47,"0"0"-16,0-24-15,0 24-16,50-99 15,-50 25-15,0-1 16,0-73-16,0 24 16,25-25-16,-1 26 15,1-51-15,25 50 16,-1-74-16,26 0 16,-50 74-16,-1 0 15,-24 75-15,0 24 16,0-24-16,25-26 15,-25 76-15,25-1 16,-25 0 0</inkml:trace>
  <inkml:trace contextRef="#ctx0" brushRef="#br0" timeOffset="82814.5274">28004 14387 0,'0'-50'47,"25"25"-32,25-49-15,-25 49 16,24-25-16,-24 26 15,74-76-15,-49 26 16,24-25-16,1 24 16,74 1-16,-75-25 15,25 74-15,-49-25 16,24 26-16,1-26 16,-26 25-16,26-24 15,-26 49 1,-24 0-16,0 0 15,25-25-15,-26 25 32,1 0-17,0 0-15,0 49 16,24 1-16,1 0 16,-25-1-16,0 26 15,24-1-15,1 25 16,-50-24-16,74 49 15,-49-50-15,-25 25 16,50 0-16,-26-49 16,1 0-16,25 74 15,-50-99 1,25 24-16,-1 1 16,1-1-16</inkml:trace>
  <inkml:trace contextRef="#ctx0" brushRef="#br0" timeOffset="83513.3298">27905 12278 0,'0'25'63,"25"-25"-63,25 0 16,24-49-16,50-76 15,50 26-15,-1-25 16,26-25-16,-26 1 15,51-1-15,-1 0 16,-49 25-16,-50 0 16,49-50-16,-74 50 15,-24 25-15,-1-25 16,1 50-16,-51 24 16,26-24-16,-25 24 15,0 50-15,24-99 16,-24 74-1,0-25-15,0 1 16</inkml:trace>
  <inkml:trace contextRef="#ctx0" brushRef="#br0" timeOffset="96571.1571">2307 9897 0,'0'25'94,"49"24"-79,-24-24 1,25 0 0,-50 0-16,25 25 15,24-1-15,-24-24 16,0 25 0,0-50-16,24 24 31,-24-24-16,25 0 1,49 0-16,75 0 16,49 0-16,-25-49 15,50-50 1,50 24-16,-50 25 16,-25-74-16,50 25 15,-25-25-15,25 25 16,-50-25-16,-49 50 15,-50-26-15,-25 51 16,-24-1-16,-51 25 16,1 1-16,25-1 15,-1 0-15,-24 0 47</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38:01.637"/>
    </inkml:context>
    <inkml:brush xml:id="br0">
      <inkml:brushProperty name="width" value="0.05292" units="cm"/>
      <inkml:brushProperty name="height" value="0.05292" units="cm"/>
      <inkml:brushProperty name="color" value="#FF0000"/>
    </inkml:brush>
  </inkml:definitions>
  <inkml:trace contextRef="#ctx0" brushRef="#br0">2009 4093 0,'0'-25'47,"50"25"-31,-1 0-16,-24-25 15,50 25 1,24-49-16,99 49 16,26-50-16,24 50 0,49 0 15,50 0 1,26 0-16,123 0 15,49 0-15,-49 0 16,50 0-16,49 0 16,-49 0-16,25 0 15,-26 0-15,-222 0 16,-26 0-16,-48 0 16,-1 0-16,-25 0 15,-25 0-15,-74-25 16,-24 0-16,-51 25 15,1 0-15,24 0 16,-24 0 0,-25 0-16</inkml:trace>
  <inkml:trace contextRef="#ctx0" brushRef="#br0" timeOffset="569.3362">10096 3373 0,'24'25'78,"100"25"-78,-49-1 16,74 1-16,24 0 15,-74-26-15,50 26 16,-74-50-16,-26 50 16,1-25-16,-1-25 15,-24 24 1,0 1 15,-25 25-15,0-25-16,0 24 15,0 1-15,-50 24 16,1 1-16,-1-26 16,-99 1-16,50-1 15,0 51-15,-25-100 16,25 74-16,-25-24 15,-25-1-15,0 1 16,50-1-16,0-49 16,49 0-16,-24 0 15,-1 0-15</inkml:trace>
  <inkml:trace contextRef="#ctx0" brushRef="#br0" timeOffset="1585.3029">2530 3646 0,'-25'0'47,"-49"0"-31,-25 75-16,49-50 15,-49-1-15,-50 51 16,75-26-16,-1-24 16,1 25-16,24-25 15,1-1-15,-1 1 16,25-25-16,0 25 15,25 0 1,0 0 15,0 24-31,50-49 16,0 50-16,-1-1 16,26 1-16,-26 0 15,50 24-15,-24 25 16,-26-74-16,26 0 15,24 24-15,-25-24 16,-24 0-16,49 0 16,0 0-16,-24-25 15,24 0-15,0 0 16,-24 0-16</inkml:trace>
  <inkml:trace contextRef="#ctx0" brushRef="#br0" timeOffset="67884.2908">13097 2927 0,'0'0'15,"-174"0"-15,-49 25 0,49 74 16,-24-25 0,99 26-16,-1-51 15,1 75-15,25 25 16,49-50-16,25-49 15,0 49-15,0-49 16,0-1-16,0-24 16,25 25-16,0-1 15,24-24-15,1 25 16,24-1-16,26-49 16,24 25-16,0-25 15,0 0-15,0 0 16,-50 0-16,25 0 15</inkml:trace>
  <inkml:trace contextRef="#ctx0" brushRef="#br0" timeOffset="68725.6559">14536 3150 0,'0'0'0,"-25"-25"16,-25 25-16,1 0 15,-51-24-15,1 24 16,0 0-16,-50 0 15,25 0-15,50 0 16,-1 0-16,26 24 16,-1 26-16,0 0 15,50-1-15,0 26 16,0-26-16,0 26 16,0-1-16,0-49 15,25 49-15,0-24 16,25 0-16,-1-1 15,-24-24-15,25 0 16,-1-25-16,-24 0 16,49 0-16,-49 0 15,50-50-15,-1 1 16,-49-1 0,0-25-16,-1 26 0,1-1 15,-25-24 1,0-1-16,0 51 0,0-51 15,0 50 1,0 1-16,0-1 16,0 50 77,0 24-77,50 1-16,-50-25 16,25-1-16,24 76 15,-24-100-15,-25 49 16,50 1 0,-25-50-16,24 25 15,-24-25-15</inkml:trace>
  <inkml:trace contextRef="#ctx0" brushRef="#br0" timeOffset="69205.7293">14932 3125 0,'0'0'0,"-74"0"0,24 0 15,1 0-15,-1 0 16,25 0-16,1 50 15,24 0-15,0 24 16,0 0-16,0-24 16,0-25-16,0 49 15,0-49-15,49 49 16,1-24-16,-1 0 16,51 24-16,-76-74 15,26 25-15,24-25 16,-24 0-16,0 0 15,-1 0-15,-24 0 16,25-25 0,-50-49-1,0 49-15,0-25 16,0-24 0</inkml:trace>
  <inkml:trace contextRef="#ctx0" brushRef="#br0" timeOffset="69823.0561">15180 2530 0,'0'50'32,"25"74"-17,0-25-15,0 0 16,24 0-16,-24 1 16,0 24-16,25-50 15,-25 25-15,-1-24 16,1-51-16,25 51 15,-50-50 1,25-25 0,-1 0-1,1-25 1,0-25-16,0-99 16,0 25-1,-1 75-15,1-26 16,0 51-16,-25-1 47,25 25-32,0 0 1,24 25-16,-24-1 16,0 1-1,0 0 1,-1 0-1,1-25 17,0 0-17,0-25 1</inkml:trace>
  <inkml:trace contextRef="#ctx0" brushRef="#br0" timeOffset="70076.6027">16173 2877 0,'0'0'0,"0"50"16,24 24-16,1-49 16,0 50-16,0-51 15,-25 26-15,49-25 16,-49 24-16,25-24 47,-25-50-16,0 1-31</inkml:trace>
  <inkml:trace contextRef="#ctx0" brushRef="#br0" timeOffset="70308.5811">16321 2629 0</inkml:trace>
  <inkml:trace contextRef="#ctx0" brushRef="#br0" timeOffset="70668.8754">16594 2977 0,'0'0'0,"25"49"0,0 1 15,-25 24-15,50 1 16,-26-1-16,-24-24 16,0-1-16,0-24 15,25 0-15,-25-50 110,0-25-110</inkml:trace>
  <inkml:trace contextRef="#ctx0" brushRef="#br0" timeOffset="70972.5221">17190 2828 0,'0'0'15,"24"0"-15,1 0 0,0 0 16,0 25-16,0-1 16,-1-24-16,1 75 15,0-50 1,-25 24-16,25-24 15,-25 0 1,25 0 0</inkml:trace>
  <inkml:trace contextRef="#ctx0" brushRef="#br0" timeOffset="71923.9746">18728 2679 0,'0'0'0,"0"-25"16,-25 25 0,0 0-1,0 0 1,0 0-16,1 0 15,-26 0 1,25 0-16,0 0 16,0 0-1,-24 0-15,49 25 16,-25 0 0,25 24-16,0 1 15,0-25-15,0 0 16,25 24-16,0 1 15,24-1 1,-24-24 0,0-25-16,0 0 15,0 0 1,-1 0 0,1-49-16,-25 24 15,0-25-15,0 25 16,0-24-1,0 24-15,0 0 16,0 50 125,0 0-141,0 49 15,50 50-15,-25-49 16,-25-26-16,0 1 16,24 24-16,-24-24 15,25-1-15,-25-24 16,0 25-16,0-1 15,0 26-15,0-50 16,0-1-16,0 26 16,-25-25-1,1 0 1,-26-25-16,25 0 16,0 0-1,1 0-15,-1 0 16,0 0-16,0 0 15,0 0 1</inkml:trace>
  <inkml:trace contextRef="#ctx0" brushRef="#br0" timeOffset="72707.9534">11609 5035 0,'148'-24'15,"150"-26"1,74-24-16,99 24 16,274 0-16,123-99 15,-50 25-15,-173 50 16,124-75-16,-248 75 15,-124 24-15,-149 25 16,-74-24-16,-50-1 16,-25 25-16,-74 25 15,24 0-15,-24 0 32,-25-24-32,25 24 15,0 0-15</inkml:trace>
  <inkml:trace contextRef="#ctx0" brushRef="#br0" timeOffset="101645.1651">14114 7689 0,'0'0'0,"25"50"16,49 74-16,0-25 15,-49 1-15,50 73 16,-1-24-16,-24 0 16,-1 49-16,1-74 15,-25 75 1,24-50-16,1 74 15,-25-25-15,24 25 16,26 50-16,-75-124 16,0 25-16,25 49 15,-25-99-15,49 0 16,-49 0-16,0-50 16,0 26-16,0-51 15,0 26-15,0-50 16,0 24-16,0 1 15,0-1-15,0 1 16,0 0-16,0-1 16,0 26-16,0-26 15,0 1-15,0 24 16,0 1-16,0-26 16,0 26-16,0 24 15,0-25 1,0 26-16,-25 73 15,-24-74-15,24 25 16,25-24-16,-25-51 16,25 50-16,0-74 0,0 25 15,0-1-15,0-24 16,0 0-16</inkml:trace>
  <inkml:trace contextRef="#ctx0" brushRef="#br0" timeOffset="110585.8809">3497 8806 0,'0'0'0,"25"74"0,25 25 16,-1 25-16,1-24 16,0 24-16,-25-50 15,24 25-15,-24 0 16,0-24-16,0-26 16,-25 1-1,24-25-15,-24 0 31,0-50 32,0-50-47,0-24-16,-49-25 15,-1 0-15,1 0 16,24-99-16,-50 24 15,75 100-15,-25-25 16,25 0-16,-24 25 16,24 25-16,0-26 15,0 76-15,0-26 16,49 50 46,-24 0-62,25 0 16,24 50-16,1-26 16,-26 26-16,1-50 15,49 25-15,-49-25 16,-1 0-16,-24 0 16,25 0-16,-1 0 15,-24-25-15,0-25 16,0 1-16,-25-26 15,0 1 1,0 49 0,0-25-16,0 1 15,0 24-15,24 0 78,1 25-62,0 0-16,-25 75 16,25-1-16,24 25 15,-49-24-15,25 74 16,25-75-16,-50 0 16,49 26-16,-24-51 15,0 75-15,0-99 16,0 25-16,-25-1 15,49-24 1,-49 0 47</inkml:trace>
  <inkml:trace contextRef="#ctx0" brushRef="#br0" timeOffset="111241.5778">5333 8285 0,'0'-25'62,"-25"25"-46,25 50-1,0-26-15,0 26 16,0 0-16,0-26 16,0 26-1,0 0-15,25-50 16,-25 24-16,25 1 16,0 0-1,-1 0 1,1-25-1,0 0-15,0 0 16,49 0-16,-74-50 16,25-24-1,-25 49-15,0-25 16,0 26-16,0-26 16,0 0-16,0 26 15,0-1 1,0 0-16,-50 0 15,26 25 1,-1 0 0,0 0-16,-25 0 15,26 0 1,-1 0 0</inkml:trace>
  <inkml:trace contextRef="#ctx0" brushRef="#br0" timeOffset="111716.0878">5680 7218 0,'25'0'15,"0"50"-15,49 74 16,-49-25-16,50 50 16,-51-25-16,-24 0 15,75 25-15,-50-50 16,-25-25-16,24 1 16,-24 24-1,25 0-15,-25-49 16,25-25-1,-25 24 1,25-24 0,0-25-1,-1 0-15,26 0 16,-25 0-16,24 0 16,-24-25-16</inkml:trace>
  <inkml:trace contextRef="#ctx0" brushRef="#br0" timeOffset="112026.5721">5978 7937 0,'0'0'15,"-25"0"-15,0 0 0,-24 0 16,24 0-16,25 50 63,0-25-48,0 0-15,0 0 16,0-1-1,0 1-15,74 0 16</inkml:trace>
  <inkml:trace contextRef="#ctx0" brushRef="#br0" timeOffset="112385.5442">6325 7615 0,'25'0'16,"0"25"-1,-25 49-15,49 1 16,-49-26-1,25 26-15,0-26 16,0 1-16,24 74 16,-49-99-16,0 24 15,50 26 1</inkml:trace>
  <inkml:trace contextRef="#ctx0" brushRef="#br0" timeOffset="112906.8583">6350 7268 0</inkml:trace>
  <inkml:trace contextRef="#ctx0" brushRef="#br0" timeOffset="113916.6321">6672 6077 0,'0'0'0,"50"0"15,0 75-15,24 98 16,1-49-16,-26 50 16,26 24-16,-26-24 15,50 49-15,-49 0 16,0-49-16,-1 0 16,1-26-16,-1 1 15,-49-74-15,50 24 16,-25-25-1,0-24-15,-1 0 16,1-50 47,25 0-48,-25 0-15,24 0 16,1-50-16,24 25 15,-49 0-15,25-24 16,-26 24-16,26 0 16,-25-24-16,0-1 15,0-24-15,-1 24 16,-24 25-16,0-25 16,0-24-16,0 24 15,0-24-15,0 24 16,0 26-16,0-26 15,25 50-15,-25-25 16,0-24-16,0 24 16,0 0-1,0 0 32,-25 25-16,1 0-15,-26 0-16,50 50 16,0 24-16,0-24 15,-25 24-15,25 1 16,0-26-16,0 1 16,0 24-16,0-24 15,25-25-15,0 49 16,0-49-16,-1 25 15,26-26-15,-25 1 16,0-25 0,-1 0-16,51 0 15,-26 0-15,1 0 16,0 0-16,-1-25 16,-24-49-16,49 0 15,-74 49-15,0-50 16,25 50-16,-25 1 15,0-1-15,0 0 16,0 0-16,0 0 16</inkml:trace>
  <inkml:trace contextRef="#ctx0" brushRef="#br0" timeOffset="115100.6657">6052 8136 0,'0'25'62,"25"-25"-31,25 0-15,-25 0-16,24 0 16,-24 25-1,0-1 1,0-24-16,-1 25 15,1-25-15,-25 25 16,25-25-16,0 25 16,-25 0-16,25 24 15,-1-49 1,-24 25-16,25 0 16,-25 0-1,0-1 1,0 1-16,0 0 31,0 25 0,0-26 16,-25-24-31,25 25-1,-49-25 1,24 0 0,0 0-1,0 0 1,1 0 0,-1 0-1</inkml:trace>
  <inkml:trace contextRef="#ctx0" brushRef="#br0" timeOffset="131776.4372">25524 2208 0,'0'49'31,"0"75"-15,0 0-16,25 0 15,0 50-15,24 74 16,-24-25-16,0 50 0,-25-25 16,25 25-1,-25-50-15,0 0 16,0 1-16,0-26 15,0-24-15,49-1 16,-49 1-16,0-50 16,0-50-16,0 1 15,0-1-15,0-49 16,0 0-16,0 0 31</inkml:trace>
  <inkml:trace contextRef="#ctx0" brushRef="#br0" timeOffset="133464.6539">25648 2232 0,'-25'-24'31,"50"-1"-15,25 0 0,74 25-16,25-50 15,49 26-15,25-1 16,-24 25-16,73 0 16,-23 0-16,-76 0 15,150-25-15,-26-25 16,26 50-16,-75 0 15,-25-24-15,50-26 16,-50 50 0,-24 0-16,-26 0 15,-24 0-15,-25 0 16,-50 0-16,-24 0 16,24 0-16,-49 0 15,0 0 1,0 0 124,-25 25-108,0 49-32,0 1 15,0 24-15,0 50 16,0-25-16,0 24 16,0 1-16,0 50 15,0-50-15,-50 49 16,25-74-16,25 25 15,0 0-15,-24 49 16,-26-49-16,25-25 16,25 50-1,0-50-15,-25 0 16,25 24-16,0-23 16,0-51-16,-24 25 15,24-49-15,0-1 16,0 51-16,0-26 15,0-24-15,0-26 16,0 51-16,0-1 16,-25 1-16,25-26 15,-25-24 1,25 0-16,0 0 31,0-1-31,-25 1 16,25 0 15,-25 0-15,1-25-1,24 25-15,-25-25 16,-50 25-16,26-25 16,-50 0-16,-50 0 15,74 0-15,-98 0 16,73 0-16,1 0 15,0 0 1,25 0-16,-1 0 16,-74 0-16,1 0 15,24 0-15,-25 0 16,-25 0-16,-49 0 16,24 0-16,-24 0 15,50 0-15,24 0 16,-25 0-16,75 0 15,-25 0-15,25 24 16,-1 1-16,26-25 16,-25 25-16,24 0 15,1 0-15,0-1 16,24-24-16,0 0 16,1 0-16</inkml:trace>
  <inkml:trace contextRef="#ctx0" brushRef="#br0" timeOffset="161950.8867">25003 7838 0,'50'0'110,"49"0"-110,25 0 15,-25 0 1,124 0-16,-24 0 0,-50 0 16,49 0-16,-49 0 15,25 0-15,-100 0 16,0 0-16,-24 0 15,-25 0-15,0 0 16</inkml:trace>
  <inkml:trace contextRef="#ctx0" brushRef="#br0" timeOffset="162726.952">26169 7193 0,'25'0'94,"24"0"-94,51 25 15,-26 0-15,50 49 16,25-49-16,49 74 16,-49-74-16,25 50 15,-50-51-15,25 51 16,-75-75-16,-49 25 15,0-25-15,-1 0 16,1 24 0,0 1 15,-25 25 0,0-25-31,0 24 16,0-24-16,-25 49 15,-24-49-15,-51 50 16,1-26-16,-50 26 16,50-50-16,-25 49 15,0-49-15,-25 74 16,50-25 0,-25-24-16,25 24 15,74-74-15,-49 75 16,49-50-16,-25-1 15,50 1 17</inkml:trace>
  <inkml:trace contextRef="#ctx0" brushRef="#br0" timeOffset="167424.2322">26095 8830 0,'0'-24'15,"-25"24"-15,-74 0 16,49 0-16,-25 0 16,-24 0-16,0 0 15,0 0-15,0 0 16,24 0-16,-24 49 16,25 26-16,49-51 15,-25 26-15,-24 0 16,74-1-16,-25 1 15,25 24-15,0-24 16,0 0-16,0 24 16,0-24-16,0-1 15,0 26-15,0-26 16,50 26-16,-26-26 16,26 1-16,24-1 15,-49-24-15,0 25 16,25-25-1,24-1-15,-49-24 0,49 25 16,1-25 0,-26 0-16,1 0 15,-1 0-15,26 0 16,-50 0-16,-1 0 16,26-25-16,0 1 15,-25-1-15,-1 0 16,26 0-16,-50 0 15,25-24 1,-25 24 0,0 0-16,0 0 15,0 1 1,0-1 0,-25 0-1,25 0-15,-25 25 16,0-25-16,1 25 15,-26-24-15,25 24 16,-25 0 0,26 0-1,-1 0 1,0 0-16,0 0 16,-24 49-1,49 1-15,0-1 16,0 1-16,0 0 15,0-26-15,0 51 16,24-75-16,-24 49 16,25-24-16,0 0 15,0-25 1,0 0 0,-1 0-1,26 0 1,-50-25-16,0 0 15,0-24-15,0 24 16,25-25-16,-25 26 16,0-1-16,0 0 15,0 0 1,25 0-16,-25 1 0,0-1 16,25 25-1,-1-50-15,1 50 16,0 0-1,0 0-15,0 0 16,-1 0-16,26 0 16,0 25-1,-1 0-15,26 49 16,-26-24-16,-24-1 16,25-24-16,-50 0 15,0 0-15,24 0 16,-24-1-1,-24-24 79,24-24-78,0-26-16,0 0 15,0 26-15,0-51 16,0 50-16,0 1 16,0-26-1,49 50 1,-24 0 0,0 0-1,0 0-15,24 0 16,-24 50-1,-25-26-15,50 51 16,-26-50-16,1-1 16,-25 26-16,50 0 15,-1 24-15,-24-49 16,0 0-16,0 0 16,0-25-1,-1 0-15,26-25 31,0-75-15,-25 1-16,49-50 16,-49 25-16,0-24 15</inkml:trace>
  <inkml:trace contextRef="#ctx0" brushRef="#br0" timeOffset="167711.3893">27236 8880 0,'0'74'47,"24"26"-31,26 24-16,-25-50 16,24 25-16,-24-24 15,25 24-15,-25-99 16,-25 50-16,0-26 15,0 1 32,-75-25-31,1 0-16,24 0 16,1 0-16</inkml:trace>
  <inkml:trace contextRef="#ctx0" brushRef="#br0" timeOffset="168710.5087">27136 9550 0,'0'-25'31,"0"0"-15,25 0-16,50 25 16,49-49-16,0-1 15,49 50-15,26 0 16,-1 0-16,-24 0 15,-50 0-15,-75 0 16,1-49-16,-25 49 31,-25-25-15,0 0 0,0 0-1,0 0 1,0-24-1,-25 49 1,-49 0-16,49 0 16,-50 0-16,51 0 15,-26 0-15,25 0 16,0 25-16,-24-1 16,49 26-16,0 0 15,0-1-15,0 1 16,0-1-16,0-24 15,0 25-15,0-1 16,0-24-16,49 0 16,-49 0-16,25-25 15,0 0-15,25 0 16,-26 0-16,26 0 16,0 0-16,-26-75 15,-24 51-15,0-26 16,0 25-1,0 0-15,0-24 16,25 49 78,0 0-79,25 0-15,-1 0 16,-24 0-16,25 0 16,-26 0-16,26 0 15,0 0-15,-50-25 32,0-25-32,0 26 15,0-1-15,0 0 31,-50 25 32,50 50-47,0-26-16,0 1 15,0 25-15,0-1 16,25-24-1,24-25 1,-24 0-16,25 0 16,24 0-1,-24-74-15,49-50 16,-74 49-16,25-24 16,-26-25-16</inkml:trace>
  <inkml:trace contextRef="#ctx0" brushRef="#br0" timeOffset="169008.4273">29170 8483 0,'0'50'32,"0"49"-17,0-25-15,0 26 16,50 24-16,0-50 15,-50 1-15,24-26 16,1 1 0,0-1-16,0-24 15,-75-50 48,25 25-48,-24-74-15</inkml:trace>
  <inkml:trace contextRef="#ctx0" brushRef="#br0" timeOffset="169225.0932">29170 9103 0,'0'-24'47,"25"24"-47,25-25 16,99 0-16,-125 25 15,76-25-15,-51 0 16,26 25-16,-1-49 16,-24 24-16,-26 0 15,26 0-15,24-24 16,-24-1-16,0 0 16,-50 1-16,49-26 15</inkml:trace>
  <inkml:trace contextRef="#ctx0" brushRef="#br0" timeOffset="170192.5498">30187 8409 0,'25'0'16,"0"74"0,-25 1-16,25-1 15,0 50-15,-25-99 16,0 49-16,0-49 15,24 25-15,-48-100 63,-1-24-47,25 24-16,-25-49 15,25 49-15,0 25 16,0 1-16,0-1 15,50 25 17,-26 0-17,76 0-15,-1 25 16,74-25-16,-24 49 16,-25-49-1,-25 0-15,1 0 16,-51-49-16,26-26 15,-50 26-15,-1-1 16,-24 0-16,0-49 16,0 0-16,0 49 15,-49-49-15,-1 49 16,0 1-16,1-1 16,-26 1-16,26 49 15,24-25-15,0 25 31,0 25-15,25 49-16,-49 0 16,49 26-16,0-51 15,0 51-15,0-51 16,25 50-16,-1-74 16,26 25-16,0 24 15,-1-49-15,26 0 16,-1-25-16,1 0 15,-1 0-15,25 0 16,-49-50-16,24-49 16,-24 0-1,-25 49-15,-25-24 16,0-25-16,0 49 16,0-25-16,0 51 15,0-1-15,-25 0 16,0 25-16,0 0 15,0 0-15,1 0 16,-1 0-16,-25 0 16,25 0-16,1 74 15,-26 1-15,50-25 16,0-1-16,0-24 16,0 25-16,0-26 15,0 1-15,25-25 16,0 0-16,-1 0 15,26 0-15,-25 0 16,49 0-16,-49-25 16,0-24-16,-25-1 15,25 1-15,-25 24 16</inkml:trace>
  <inkml:trace contextRef="#ctx0" brushRef="#br0" timeOffset="186870.0059">26020 12774 0,'-25'75'15,"25"74"-15,0 49 16,0 25-16,0 25 16,0-24-16,-24 24 15,-1 0-15,25-75 16,0-24-16,-50 0 15,50-50-15,0 0 16,-25-49-16,25-25 16,0 0-1,0-50 48</inkml:trace>
  <inkml:trace contextRef="#ctx0" brushRef="#br0" timeOffset="188597.3362">25946 12626 0,'25'0'0,"24"0"31,26 0-31,-1 0 16,50 0-16,74 0 16,26 0-16,48 0 15,51 0-15,-1 0 16,75 0-16,99 0 16,-124 0-1,50 0-15,-99 0 16,-51 0-16,1 0 15,-49 0-15,24 0 16,-25 0-16,0 0 16,-74 0-16,0 0 15,-25 0-15,-50 0 16,-24 0-16,-25 0 16,-1 0 109,-24 24-110,0 51-15,0 24 0,0-25 16,0 50-16,0 0 15,0 25-15,0 0 16,0 25-16,0-1 16,0 26-1,0-1-15,0-49 16,0 50-16,0-1 16,0-49-16,0-25 15,0-25-15,0-25 16,0 1-16,0-1 15,0-49-15,0 0 16,0 0-16,0 0 16,-49-25 93,-75 49-93,25-49-16,-150 0 15,-23 0-15,-125 0 16,-50 0-16,-24-74 16,25 24-16,-75-24 15,25 74 1,198 0-16,50 0 15,25 0-15,49 0 16,75 0-16,24 0 16,26 0-16,-26 0 15,1 0-15,-1 0 16,51 0-16,-26 0 16,0 0-16,1 0 15,-26 0-15,51 0 16,-26 0-16,25 0 15,0 0 32,1 0-15</inkml:trace>
  <inkml:trace contextRef="#ctx0" brushRef="#br0" timeOffset="190789.8489">28327 11063 0,'-25'-25'16,"25"149"-1,0 124 1,0 0-16,0 25 15,0-99-15,0 74 16,0 49-16,0-73 16,0 48-16,0-23 15,0-1-15,0 0 16,0-50-16,0 0 16,0-24-16,0-25 15,0-25-15,0 0 16,0 0-16,0-50 15,0 50-15,0 0 16,0 1-16,0-1 16,0-50-16,0 0 15,0-24-15,0 24 16,0-24-16,0-25 16,0 0-1,0-1 1,0 1-1,25 0 1,-25 0-16,25-25 16</inkml:trace>
  <inkml:trace contextRef="#ctx0" brushRef="#br0" timeOffset="192156.6554">25921 13196 0,'25'-25'31,"49"25"-31,1 0 16,24 0-16,0-25 16,0 25-16,25 0 15,25 0-15,25 0 16,24 0-16,1 0 16,-26 0-16,-24 0 15,-75 0 1,-24 0-16,0 0 0,-26 0 78,1 0-62,0 0-1,0 0 16,0 0-15,-1 0 0,1 0-1,0 0 1</inkml:trace>
  <inkml:trace contextRef="#ctx0" brushRef="#br0" timeOffset="193380.8697">25871 13866 0,'50'0'31,"49"0"-15,0-25-16,25 0 16,25-24-16,-25 49 15,0 0-15,25-25 16,0 25-16,74 0 15,-24 0-15,-75 0 16,0 0-16,-25 0 16,-50 0-16,1 0 15,0 0-15,-26 0 16,1 0 0,0 0 30</inkml:trace>
  <inkml:trace contextRef="#ctx0" brushRef="#br0" timeOffset="198964.5238">26566 11857 0,'0'0'0,"0"99"31,0 0-31,0 0 16,0 1-16,0-1 16,0 50-1,0-50-15,0-25 16,0-24-16,0 24 0,0-24 15</inkml:trace>
  <inkml:trace contextRef="#ctx0" brushRef="#br0" timeOffset="199572.7021">26963 12129 0,'0'-24'16,"-25"24"0,0 24-1,-25-24-15,1 50 16,49-25-1,-25-25-15,-25 50 16,50-26-16,0 1 16,0 0-1,0 0 17,0 0-17,0-1-15,25 1 16,0 0-16,49-25 15,-49 0-15,50 25 16,-1-25-16,-24 25 16,-1-25-16,1 0 15,-25 0-15,24 0 16,-24 0-16,0 0 16</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42:01.712"/>
    </inkml:context>
    <inkml:brush xml:id="br0">
      <inkml:brushProperty name="width" value="0.05292" units="cm"/>
      <inkml:brushProperty name="height" value="0.05292" units="cm"/>
      <inkml:brushProperty name="color" value="#FF0000"/>
    </inkml:brush>
  </inkml:definitions>
  <inkml:trace contextRef="#ctx0" brushRef="#br0">10815 7193 0,'0'25'16,"0"74"0,0-49-16,0 74 15,0 25-15,0 0 16,0-25-1,0 0-15,25 25 16,-25-1-16,0-48 0,49 24 16,-49-50-1,25 0-15,-25-24 16,25 0-16,0-1 16,-25-24-16,24-25 15,-24 25 63,25-25-62,0-75-16,0-49 16</inkml:trace>
  <inkml:trace contextRef="#ctx0" brushRef="#br0" timeOffset="1295.3166">11038 6896 0,'99'0'63,"1"0"-47,73 0-16,50 49 15,-74-24-15,50-25 16,-51 25-16,51 0 15,-75 0-15,0-25 16,-25 0-16,-49 0 16,49 0-16,-49 0 15,-26 0 1,1 0-16,0 0 16,25 24 30,-26-24-30,1 25 0,25 25-1,-25-50-15,-25 25 16,49 49-16,-24-49 16,0 24-16,-25 1 15,25 0-15,0 49 16,-25-50-16,0 51 15,24-1-15,-24-50 16,0 26-16,50 24 16,-50-49-16,0-1 15,0 26-15,0-26 16,0 1-16,0 24 16,0-24-16,0 0 15,0-1-15,0 26 16,0-51-16,0 51 15,0-26-15,0-24 16,0 25 0,0-25-16,0 24 15,0 1 1,0-25-16,0-1 16,0 1-1,0 0-15,0 0 16,0 0 15,0 0-31,0-1 31,-25 26-31,-24-50 16,-26 25-16,-49 0 16,25-1-16,-25-24 15,-50 25-15,-49-25 16,49 0-16,-24 0 15,-50 0-15,49 0 16,51 0-16,-1 0 16,50 0-16,-1 0 15,51 0-15,-1 0 16,0 0 0,26 0-16,-1 25 15,0-25-15,0 0 31</inkml:trace>
  <inkml:trace contextRef="#ctx0" brushRef="#br0" timeOffset="70381.6745">25772 2059 0,'0'-75'62,"-50"75"-62,-24 0 16,-25-24-16,-25-1 16,-50 25-1,50-50-15,-49 50 16,-1 0-16,75 0 15,-1 0-15,26 0 16,24 0-16,1 0 16,-26 50-16,1-25 15,49-1-15,0-24 16,1 50-16,-1-25 16,25 0-1,0-1-15,0 1 16,0 25-1,25-25-15,24 24 16,1-24-16,24 0 16,1 24-16,49-24 15,0 0-15,-50 49 16,25-74-16,25 50 16,-74-25-16,24 0 15,1 24-15,-26 1 16,26-25-16,-26 0 15,-49 24-15,50 1 16,-25-1-16,0-24 16,-1 50-1,1-51-15,-25 26 16,25-25-16,-25 0 16,25 24-16,-25 1 15,25-50-15,-25 25 16,0-1-16,0 1 15,0 0-15,0 0 16,0 0-16,0-1 16,0 1-1,0 25 1,-25-50-16,0 25 16,0-1-16,-49 1 15,49-25-15,0 0 16,-24 0-16,-51 25 15,51 0-15,-50-25 16,-1 0-16,1 0 16,25 0-16,-1 0 15,1 0-15,24 0 16,-24-25-16,24 25 16,1-25-1,24 25 1,0-25-16,0 25 15,0 0-15,25-24 16,-24-1-16,-1 0 16,0 25 77</inkml:trace>
  <inkml:trace contextRef="#ctx0" brushRef="#br0" timeOffset="72003.1371">23887 4167 0,'25'0'46,"49"0"-46,100 0 16,-50-25-16,99 25 16,0-24-16,25 24 15,0 0 1,-49 0-16,-26 0 16,1 0-16,-25 0 15,0 0-15,-25 0 16,-50 0-16,25 0 15,-49 0-15,0 0 16,-1 0-16,-24 0 16,49 0-16,-49 0 15,25 0-15,24 0 16,-49 0-16,25 0 16</inkml:trace>
  <inkml:trace contextRef="#ctx0" brushRef="#br0" timeOffset="89942.0283">24631 5854 0,'0'25'32,"0"0"-32,0 49 15,0 0-15,0 26 16,0-1-16,0-25 15,0 1-15,0 24 16,0-50-16,0 26 16,0-1-16,0-49 15,0 0-15,0 0 16,0-1 0,-25-48 93,0-76-93,1-24-16,-26-49 15,25 98-15,25-49 16,-25 75-16,25-50 15,0 24-15,0 1 16,0 24-16,0-24 16,0 49-16,25-50 15,0 51-15,-25-1 16,25 0-16,0 0 16,-1-24-1,-24 24 1,25 25-16,25 0 15,-1 0-15,-24 0 16,50 0-16,24 0 16,75 0-16,-26 0 15,-73 0-15,24 0 16,-49 0-16,-26 0 16,51 0-16,-50 0 15,49 25-15,-49-25 16,0 24-16,-1-24 15,-24 25-15,25-25 16,-25 25 0,25 0-16,-25 0 15,0 24 1,0-24-16,0 0 16,0 0-16,0-1 15,0 26-15,-25-25 16,0-25-16,-24 50 15,24-26-15,-49 26 16,24-25-16,-24 0 16,-1-1-16,-24 26 15,0-50-15,0 25 16,-25 0-16,49-25 16,25 0-16,26 0 15,-1 0-15,0 0 16,0 0-16,0 0 31,1 0-15,-1 0 15,25-25 31,0 0-46,74 0 0,1-24-1,-51 49-15,76 0 16,-51 0-16,-24 0 16,74 0-16,-24 0 15,-26 0-15,1 0 16,0 24-1,-26 1-15,1-25 16,0 50-16,0-50 16,-25 49-1,49 1-15,-24 0 16,-25-26 0,0 1-16,0 0 15,50 25-15,-50-26 16,0 1-16,0 25 15,0-25-15,0 24 16,0-24 0,0 0-16,0 0 15,0 24 1,0-24-16,0 0 16,0 0-16,0-1 15,0 1 1,0 0-16,0 0 15,0 0 1,0 0 0,-25-1-1,0 1 1,0 0 0,1-25-16,-1 25 15,-25-25 1,1 25-16,24-1 15,0-24-15,0 0 16,-24 0-16,24 0 16,0 0-1,0 0 1,-24 0-16,24 0 16,0 0-1,-25 0-15,1 0 16,49-24-1,-25 24-15,0 0 32,-25-25 15</inkml:trace>
  <inkml:trace contextRef="#ctx0" brushRef="#br0" timeOffset="90684.5846">26913 6375 0,'25'0'32,"74"0"-32,-49 0 15,49 25-15,0-25 16,25 0-1,-25 24-15,75 1 0,24-25 16,1 0-16,-1 0 16,1 0-16,-1 0 15,25 0-15,-74 0 16,-74 0-16,-1 0 16,-49 0-1,49 0-15,-49 0 31,0 0-15</inkml:trace>
  <inkml:trace contextRef="#ctx0" brushRef="#br0" timeOffset="93705.7147">24954 9252 0,'0'0'0,"24"0"15,-24 75 1,0-1-16,0 25 16,0 25-16,0 0 15,0 50-15,0-50 16,0 0-16,0-50 15,0 1-15,0 24 16,0-74-16,0 24 16,0-24-16,0 0 15,0 0 1,0-75 78,0 1-79,0 24-15,0-50 16,0-24-16,-24 0 16,-1 0-16,0 49 15,25-49-15,-50 49 16,50 1-16,0 24 15,0-50-15,0 51 16,0-26-16,0 25 16,0-24-16,0 24 15,0-25-15,0 1 16,0 24-16,0-25 16,0 25-16,0 1 15,0-26-15,0 25 16,0 0-16,25-24 15,25-1-15,-25 1 16,24 24-16,1-25 16,-1 0-16,-24 26 15,25-1-15,-1 0 16,-24 0-16,25 0 16,-1 25-16,1 0 15,-25 0-15,24 0 16,1 0-1,-25 0-15,24 0 16,-24 0-16,0 0 16,25 0-1,-26 0-15,1 0 16,0 25-16,0 25 16,0-25-16,-25-1 15,24 26-15,-24 0 16,0-25-16,0 24 15,0-24-15,0 49 16,0-49-16,0 25 16,0-25-16,0 24 15,0 1-15,0-25 16,0-1-16,-49 1 16,49 0-1,-25-25 1,25 25-16,-25-25 15,0 0 1,-24 0-16,24 0 16,0 0-1,0 0-15,1 0 16,-26 0 0,0 0-1,26 0-15,-26 0 16,25 0-16,-49 0 15,49 0-15,-25 0 16,1 0-16,24 0 16,0 0-16,0 0 15,1 0 1</inkml:trace>
  <inkml:trace contextRef="#ctx0" brushRef="#br0" timeOffset="94602.2962">26814 9947 0,'25'0'15,"-1"0"1,51 0-16,-1 0 16,50 0-16,25 0 15,25 0-15,49 0 16,-49 0-16,-1 0 16,26 0-16,24 0 15,-74 0-15,24 0 16,-24 0-1,0 0-15,0 0 16,-75 0-16,26 0 0,-51 0 16,-24 0-16,0 0 15,0 0 1,-1 0-16</inkml:trace>
  <inkml:trace contextRef="#ctx0" brushRef="#br0" timeOffset="95683.9956">29418 9649 0,'50'0'109,"24"0"-93,26 0-16,-51 25 16,26 0-16,-1-1 15,-49 1-15,24-25 16,-24 25-16,0-25 16,0 25-16,24 0 15,-24-1 16,0-24 32,-25 25-63,0 0 16,0 0-1,0 24 1,-50 1-16,-49 0 15,-25 24-15,50-49 16,-25 49-16,-1-49 0,-24 50 16,75-51-1,-50-24-15,74 25 0,-25 0 16,25 0 0,1-25-1,24 25-15</inkml:trace>
  <inkml:trace contextRef="#ctx0" brushRef="#br0" timeOffset="96953.7883">29344 5904 0,'0'24'31,"0"1"-31,25 0 16,0 25-1,74-26-15,-50 26 16,51-25-16,-1 49 0,-50-49 16,1 0-16,0 24 15,-26-49-15,1 0 16,-25 25-16,25-25 16,-25 25-1,0 0 32,0 0-47,0-1 16,0 26-1,0-25-15,0 49 16,-25-49-16,0 0 16,1 0-16,-1-1 15,0 1-15,-25 0 16,1-25-1,24 25-15,0 0 0,-24-25 16,24 24-16,0 1 16,0 0-1,0 0 17</inkml:trace>
  <inkml:trace contextRef="#ctx0" brushRef="#br0" timeOffset="100049.9097">24681 12626 0,'24'-25'110,"26"25"-110,49-75 15,25 51-15,50-26 16,-25 25-16,0-24 16,49 24-16,-74 0 15,-25 0-15,-24 25 16,-1 0-16,1 0 15,-26 0-15,1 0 16,-25-25-16,-1 25 16,1 0-16</inkml:trace>
  <inkml:trace contextRef="#ctx0" brushRef="#br0" timeOffset="100761.2889">25846 12427 0,'-24'25'47,"24"0"-16,0 24-15,0-24-16,0 25 0,0-1 16,0 1-16,0 24 15,0 26-15,0-51 16,0 1 0,0 49-16,0-49 15,0 24-15,0 25 16,0-49-16,0 0 15,0-26-15,0 26 16,0 0-16,0-1 16,0-24-16,0 25 15,0-26-15,24 26 16,-24-25 0</inkml:trace>
  <inkml:trace contextRef="#ctx0" brushRef="#br0" timeOffset="102001.3214">27583 13047 0,'99'0'110,"-25"0"-110,75 0 15,50 0-15,-26 0 16,1 0-16,49 0 16,-24 0-16,-51 0 15,26 0-15,-50 0 16,0 0-16,-49 0 16,-26 0-1,1 0-15,-25 0 16,-1 0-1,1-25-15,0 25 16,0 0 15,0 0-31,-1 0 16,1 0 0,0-24-1,0 24 1,0 0 15,-1 0-15,1-25 15,0 25-15,0 0 30,24 0 1</inkml:trace>
  <inkml:trace contextRef="#ctx0" brushRef="#br0" timeOffset="103643.8509">30038 12576 0,'25'0'204,"25"25"-204,-25-25 15,24 49 1,-24-49-16,0 25 15,0-25-15,24 25 16,-24 0-16,0-25 31,-25 25-15,25-25 31,0 0-32,-25 24 48,0 1-47,0 0-1,0 0 1,0 0-1,0 24-15,0-24 0,0 0 16,-25 0-16,0-1 16,25 1-16,-25 0 15,0 0 1,25 24-16,-24-24 16,-1 0-1,0 0-15,-25 25 16,50-26-1,-25-24-15,1 25 16,-1 0-16,0 0 16,0-25-16,0 25 15,-24-1 1,24-24 0,0 25-1,-24 0 16</inkml:trace>
  <inkml:trace contextRef="#ctx0" brushRef="#br0" timeOffset="121858.0828">24681 15404 0,'99'0'62,"25"0"-46,50 0-16,74 0 15,24 0-15,-24 0 16,50 0-16,0 0 16,-25 0-16,-100 0 15,-74 0-15,-74 0 16</inkml:trace>
  <inkml:trace contextRef="#ctx0" brushRef="#br0" timeOffset="122323.472">25549 15354 0,'25'0'32,"-25"50"-17,0 24-15,24 25 16,26 25-16,-50-49 16,25 24-16,-25 50 15,0-75 1,25 50-16,-25-99 15,0 25-15,49 24 16,-49-49-16,0 0 16,0 24-16,0-24 31,0 0-15,25-25-16</inkml:trace>
  <inkml:trace contextRef="#ctx0" brushRef="#br0" timeOffset="123416.2257">26615 15726 0,'25'0'31,"-25"50"-15,0 49-16,0-49 15,0 24-15,25 50 16,-25-50-16,25 1 16,-25-26-16,0-24 15,25 0-15,-25 0 16,0-124 78,0 49-94,-25-24 15,0-26-15,0 1 16,25 0-16,0 25 15,0-1 1,0-24-16,0 74 16,0-49-16,0 24 15,25 1-15,0 24 16,24 0-16,-24 0 16,0 25-16,25-25 15,-26 25 1,1 0-16,0 0 0,0 0 15,0 0 17,24 75-17,-49-26-15,0 1 16,0-25-16,0 24 16,0 1-16,0-25 15,0 0 1,0-1-16,-49 1 15,24 0 1,0-25-16,0 0 16,0 0-1,75 0 95,24 25-95,100 49-15,-25-24 16,-75-1-16,26 1 16,-76-50-16,1 25 15,0-25-15,0 25 31</inkml:trace>
  <inkml:trace contextRef="#ctx0" brushRef="#br0" timeOffset="123890.9538">27930 15726 0,'25'0'46,"49"0"-46,50 0 16,100 0-16,-76 0 16,76 0-16,24 0 15,-25 0-15,0 0 16,-49 0-16,-75 0 16,-25 0-16,-49 0 15,0 0-15,0 0 16</inkml:trace>
  <inkml:trace contextRef="#ctx0" brushRef="#br0" timeOffset="124535.9469">29691 15404 0,'25'25'141,"25"-1"-141,-1 26 16,1-25-16,-1-25 15,1 49-15,-25-49 16,0 25 0,-1-25-16,-24 25 15,25 0 1,-25 0 31,0-1-47,0 26 15,-25 0 1,-24-26-16,-1 26 16,25 0-16,-24 24 15,-1-49-15,25 0 16,-24 24-16,24-24 15,0 0 1,0 0 0</inkml:trace>
  <inkml:trace contextRef="#ctx0" brushRef="#br0" timeOffset="127752.0691">23316 1240 0,'0'0'0,"0"124"15,0 0-15,0-25 16,0 50-16,0 50 16,0-26-16,25-24 0,0 50 15,25-51 1,-26-23-16,-24 23 15,50-24-15,24 50 16,-49-100-16,-25 1 16,50 74-16,-25-100 15,-1 50-15,-24-49 16,0 0-16,50-1 16,-50-24-16,25 25 15,-25-25-15,0 24 16,0-24-1</inkml:trace>
  <inkml:trace contextRef="#ctx0" brushRef="#br0" timeOffset="128896.7833">23614 943 0,'0'-25'63,"149"25"-48,25 0-15,123 0 16,-24 0-16,25 0 16,24 0-16,-24 0 15,-1 0-15,-48 0 16,-1 49-16,-124-24 16,-25-25-16,-25 25 15,-24 0-15,-25 0 16,-1-25 15,1 24-15,0 1 15,-25 0-31,25 25 16,-25 24-1,0-49-15,49 49 16,-49-24-16,25 49 15,-25 0-15,25 1 16,25 98 0,-26-74-16,-24 0 15,25 0-15,50 74 16,-51 1-16,-24-25 16,25-50-16,25 49 15,-25-49-15,-25-25 16,0 1-16,25-1 15,-25-25-15,49 26 16,-49-76-16,0 26 16,0 0-16,0-26 15,0 1 1,0 0-16,25 0 31,-25 24 0,0-24 48,-25-25-64,-24 25-15,-51 0 16,-24 24-16,-74-24 15,24 25-15,-49-25 16,25-1 0,-26 1-16,51 25 15,-1-50-15,25 0 16,0 0-16,25 0 16,50 0-16,24 0 15,-24 0-15,24 0 16</inkml:trace>
  <inkml:trace contextRef="#ctx0" brushRef="#br0" timeOffset="135994.1595">23068 7813 0,'50'0'32,"24"0"-32,26 0 15,48 0-15,150 0 16,-25 0-16,124 0 16,99 0-16,50 0 15,173 0-15,-99 0 16,50 0-16,0 0 15,-75 0-15,75 0 16,-174 0-16,-75 0 16,-98 0-1,-50 0-15,-75 0 16,-99 0-16,25 0 16,-74 0-16,-25 0 15,0 0-15,-1 0 16</inkml:trace>
  <inkml:trace contextRef="#ctx0" brushRef="#br0" timeOffset="137255.5155">23540 11038 0,'0'25'16,"0"0"78,49-25-79,1 0-15,49 0 16,25 0-16,124 0 16,174 0-16,49 0 15,100 0-15,-100 0 16,-25 0-16,-98 0 16,-26 0-16,50 0 15,-74 0-15,0 0 16,-75 0-16,25 0 15,0 0-15,-50 0 16,1 0-16,-1 24 16,1 26-16,49 0 15,-75-50-15,26 25 16,-26 24-16,26-49 16,-50 0-16,49 0 15,-74 0-15,-50 0 16,26 0-1,-26 0-15,-49 0 16,0 0 0,0 0-16</inkml:trace>
  <inkml:trace contextRef="#ctx0" brushRef="#br0" timeOffset="138379.1881">23937 14263 0,'24'0'62,"26"0"-46,49 0-16,25 0 15,99 0-15,25 0 16,25 0-16,99 0 16,50 0-16,124 0 15,-1 0-15,125 0 16,-124 0-16,-124 0 16,-50 0-16,-75 0 15,-49 0-15,50 0 16,-75 0-1,-49 0-15,74 0 16,-50 0-16,-24 0 16,0 0-16,-75 0 15,25 0-15,0 0 16,-74 0-16,-1 0 16,-24 0-16,0 0 15,0 0-15</inkml:trace>
  <inkml:trace contextRef="#ctx0" brushRef="#br0" timeOffset="140991.6739">31031 5333 0,'0'0'0,"248"0"16,25 0-16,-1 0 15,-73 0-15,-26 0 16,-24 25-16,-25 49 16,-99-49-16,25-25 15,-25 25-15,-25 0 16,24-25-16,-24 74 15,25 25-15,-25-24 16,0 123-16,0 1 16,0 73-16,-25-48 15,-49 98-15,0-49 16,-26 74-16,-24 25 16,75-74-16,-51-25 15,26 0-15,0-25 16,49-25-16,0 25 15,0-99-15,25 0 16,0 74-16,0-74 16,0 24-16,0-24 15,0 25-15,0-50 16,25 0-16,25 49 16,-1-48-16,-24-26 15,49 0-15,-49-25 16,25 1-1,-1-26-15,1 1 16,0 0-16,-1 24 16,51-74-16,-26 0 15,0 0-15,26 0 16,-1 0-16,0 0 16,-25 0-16,1 0 15,-26 0-15,1-25 16,-50 0-1,0 1 32,-50 24-15,-49 0-32,25 0 15,-50 0-15,0 0 16,49 24-16,1 26 15,0 24-15,24-49 16,0 25-16,26 24 16,-1-24-16,25-25 15,-25 74 1,0-25-16,25 26 16,-25-1-16,0 25 15,25-25-15,-24 75 16,-1-50-16,25 24 15,-25 26-15,0-25 16,0 49-16,-24-49 16,24 0-16,0 49 15,25-49-15,0 0 16,-49-25-16,24 25 16,0 0-16,25-25 15,-25 49-15,25-73 16,-49 49-16,49-50 15,0 25-15,0 25 16,0-50-16,0 25 16,0-25-16,0-49 15,0-26-15,0 26 63,-25-25-63,-25-25 15,1 0 1,-1 0 0,-49 0-16,24 0 15,-73 0-15,-1 0 16,-50 0-16,50 0 16,25 0-16,-49 0 15,74-25-15,49 25 16,0 0-16,1 0 15,24-25-15,25-49 63,25-1-47</inkml:trace>
  <inkml:trace contextRef="#ctx0" brushRef="#br0" timeOffset="141854.7509">31576 5879 0,'0'0'0,"0"-25"0,0 0 15,0 0-15,0-49 16,0-25-16,0 49 16,0-74-16,0 0 15,0 25-15,-74 0 16,0-50-16,-1 25 16,26 24-16,-51 1 15,26-50-15,-25 75 16,24 0-16,-74-26 15,1 26-15,24-25 16,0 24-16,24 26 16,26-1-16,-25 1 15,74 24-15,-74 0 16,74-25-16,-25 50 16,1-24-16,-26 24 15,50-25-15,-24 25 16,-1 0-16,1 0 15,24 0-15,0 0 16,0 0 0,0 0-16,1 0 15,-1-25 1</inkml:trace>
  <inkml:trace contextRef="#ctx0" brushRef="#br0" timeOffset="142560.9689">29394 2629 0,'-25'-25'47,"-25"25"-47,-24 50 15,-1-25-15,-24 49 16,0 1-1,74-50-15,-74 49 16,49-49-16,1 24 16,-26 51-16,75-51 15,-25 1-15,1 24 16,-1 25-16,0-24 16,25-1-16,0-24 15,0 49-15,0 50 16,50-50-16,-1 50 15,50-25-15,1-25 16,24 25-16,0 0 16,25-25-16,-25 1 15,0-76-15,0 101 16,-50-125-16,0 49 16,-49-24-16,25-25 15</inkml:trace>
  <inkml:trace contextRef="#ctx0" brushRef="#br0" timeOffset="150062.2497">23937 4539 0,'0'75'172,"0"-1"-156,0-24-16,0 24 15,0 25-15,0 25 16,0 25-16,0-25 15,0 25-15,-25 0 16,25-50-16,-25 25 16,0 0-1,25 50-15,0-50 16,-50 74-16,26-49 16,-1-25-16,25 50 15,0-50-15,0 0 16,0-25-16,0-49 15,0 24-15,0-49 16,0 24-16,0-24 16,0 0-16,0 0 15,0 0-15,0-1 16,25 1 0</inkml:trace>
  <inkml:trace contextRef="#ctx0" brushRef="#br0" timeOffset="150982.2439">24011 8260 0,'0'25'31,"0"49"-31,0 1 16,0 24-16,0 25 15,0-25-15,0 0 16,0 25-16,0-24 16,0-26-16,0 25 15,0-24-15,0-1 16,0 0-16,0 26 16,0-76-16,0 26 15,0-25-15,0 24 16,0-24-16,0 0 15,0 0-15,0 0 16,0 24 0,50 1-1,-50-25-15,0-1 16,0 1-16,0 0 16,0 50-1,0-26 1,24-24-16,-24 0 31</inkml:trace>
  <inkml:trace contextRef="#ctx0" brushRef="#br0" timeOffset="151744.6839">24085 11559 0,'0'50'31,"0"49"-15,0 25-16,0 0 15,0 25-15,0-25 16,0 25-16,0-25 16,0-25-16,0 25 15,0-50-15,0 25 16,0-24-16,0-1 16,0-49-16,0 74 15,25-49-15,-25 0 16,0-1-16,25-24 15,-25 0 1</inkml:trace>
  <inkml:trace contextRef="#ctx0" brushRef="#br0" timeOffset="152488.3333">23961 15032 0,'0'0'0,"0"74"0,0 25 15,0 0-15,0 26 16,0-1-16,0 24 15,0-24-15,0 25 16,0-25-16,0 25 16,0-50-16,25 25 15,-25-24-15,0 98 16,0-49-16,0-75 16,0 25-16,0-74 15,0 25-15,0-1 16,0-24-1,25-25-15</inkml:trace>
  <inkml:trace contextRef="#ctx0" brushRef="#br0" timeOffset="158864.0703">24730 6201 0,'0'-25'0,"-25"25"63,1 0-48,-26 0 1,0 0-16,-49 0 16,-25 0-16,0 0 15,-25 0-15,-99 75 16,25-26-16,-25 51 16,0-26-16,-99 0 15,74 26-15,-124-1 16,124 0-16,0 25 15,-49 25-15,74-25 16,25-50-16,24 26 16,-49 24-16,25-50 15,24 25-15,-24 0 16,74 1-16,-99 49 16,75-50-16,-1 0 15,0 0-15,-49 25 16,99-25-16,-74-24 15,74-1-15,24 1 16,-48-1-16,73-24 16,-24-26-16,49 26 15,1-50-15,-1 25 16,-24 25-16,24-26 16,-24 1-1,-26 50-15,51-51 16,-50 26-16,-1 0 15,1-26-15,50 26 16,-26-50-16,26 50 16,24-50-16,-25 24 15,25-24 1,1 25 15,-1 0-15,-25-25-1,25 0 1,25 25-16</inkml:trace>
  <inkml:trace contextRef="#ctx0" brushRef="#br0" timeOffset="160061.6858">26318 9451 0,'0'-25'31,"-25"0"-15,0 0-16,-24-24 15,-51-26-15,26 75 16,-100-49-16,1-1 16,-51 0-16,-48 26 15,-51 24-15,50 0 16,-124 0-16,25 0 15,0 0-15,50 0 16,-50 0-16,49 0 16,26 74-16,-26-49 15,50 49-15,-24-49 16,24 0-16,25 49 16,24-49-16,-24 0 15,100 49-15,-1-24 16,0-50-16,25 74 15,25-24-15,49-25 16,-24-1 0,-1 51-16,26-50 15,-1-1-15,-24 26 16,49-25-16,-25-25 16,25 25-16</inkml:trace>
  <inkml:trace contextRef="#ctx0" brushRef="#br0" timeOffset="161061.5486">25326 12898 0,'-25'0'15,"-25"0"1,25 0-16,-49 0 16,0-49-16,-75-1 15,-50-49-15,50 25 16,-99-50-16,25 49 15,74 26-15,-99-75 16,0 24-16,50 26 16,-1-25-16,1-25 15,24 49-15,1-24 16,-26 0-16,50 0 16,-24-1-16,-26-24 15,26 50-15,24-25 16,74 49-16,26 0 15,-1 1-15,25 24 16,-24-49-16</inkml:trace>
  <inkml:trace contextRef="#ctx0" brushRef="#br0" timeOffset="162941.434">11584 6821 0,'0'0'0,"-199"0"0,26 0 16,-51 0-16,1 25 15,50 0-15,-1 49 16,50-24-16,0 0 16,25-1-1,-50 50-15,50-24 16,-1 49-16,-24-50 15,50 1-15,-25 73 16,24-48-16,26-1 16,49 0-16,0-49 15,0 24 1,0 25-16,0-24 16,0 24-16,49-25 0,-24 75 15,74-74-15,-24 49 16,24 0-16,25 25 15,0-25-15,-50-25 16,1 25-16,-1 25 16,26-1-16,-1 1 15,-74-74-15,49 24 16,25 0-16,-49-49 16,49 49-16,0-74 15,25 24-15,-49-24 16,24-25-16,-25 0 15,75 0 1,223 0-16,-248-25 16,25-49-16,-25 49 15,25-24 1,-50 24-16,25 0 16,-25-25-16,-49 1 15,24-1-15,1-24 16,49-26-16,-50 26 15,25-75-15,25 25 16,-24 0-16,24 0 16,-25 25-16,-49-50 15,-1 99-15,-24-24 16,25-25-16,-26 74 16,1-25-16,-25-24 15,0 0-15,0 49 16,0-25-16,0-24 15,0 24-15,0 1 16,0-26-16,0 26 16,0-1-16,0-49 15,-25 24-15,1-24 16,24 0 0,-75 0-16,26-25 0,-1 24 15,0 26 1,26-75-16,-26 100 0,25-1 15,-24-24-15,-26-26 16,1 26 0,24 49-16,-49-74 15,24 24-15,-98-24 16,74 74 0,-1-24-16,-24-1 15,0 25-15,75 1 16,-1 24-16,25 0 15,0-25 1</inkml:trace>
  <inkml:trace contextRef="#ctx0" brushRef="#br0" timeOffset="211898.8595">13593 9699 0,'0'0'0,"74"0"15,-24-25-15,0 25 16,24 0-16,25 0 16,-24 0-16,49 0 15,24 0-15,1 0 16,0 0-16,50 0 15,-26 0-15,1 0 16,24 0-16,50 0 16,-74 0-16,-25 0 15,-25 0-15,49 0 16,-73 0-16,-1 0 16,0 0-16,-24 0 15,-1 0-15,-24 0 16,-1 0-1,-24 0 1,25 0-16</inkml:trace>
  <inkml:trace contextRef="#ctx0" brushRef="#br0" timeOffset="216179.4917">19621 7813 0,'148'0'110,"-48"0"-110,-1 0 15,0 0-15,-25 0 16,26-24-16,-51 24 15,-24 0-15,0-25 16,0 25-16,-1 0 16</inkml:trace>
  <inkml:trace contextRef="#ctx0" brushRef="#br0" timeOffset="217498.2058">20737 7466 0,'0'-25'16,"0"75"0,25 0-1,-25-1-15,0 1 16,0 24-16,0-24 15,0-25-15,0 49 16,0-49-16,0 0 16,0-1-16,0 1 15,0 0-15,0-50 110,0-49-95,0 24-15,-25-24 16,25 24-16,0 1 16,0-1-16,0-24 15,0 49-15,0-25 16,0 25-16,0-24 15,0 24-15,49 0 16,-24 25 0,0-49-1,0 49 1,0 0 0,-1 0-16,1 0 15,0 0 1,0 0-1,0 24 32,-1 26-31,-24 0-16,0-26 16,0 26-16,0-25 15,0 49-15,-24-24 16,-1-25-1,25-1-15,-25-24 16,25 25-16,-25-25 16,25-25 109,25 1-125,0 24 15,24 0-15,1-25 16,-25 25-16,0 0 16,-1 0-16,1 0 15,0 0 16,0 0-15,0 25-16,-1-1 16,1 26-16,-25 0 15,25-26 1,-25 26-16,0-25 16,0 0-16,0 24 15,0-24 1,0 0-16,0 0 15,-25-25 17,0 0-17,-24 0-15,24 0 16,-25 0-16,26 0 16,-1 0 15,0 0 0</inkml:trace>
  <inkml:trace contextRef="#ctx0" brushRef="#br0" timeOffset="219882.0866">15974 8880 0,'25'25'0,"-25"0"15,0 74-15,0-25 16,0 1-16,0-1 15,0 25 1,0-49-16,0-25 0,0 24 16,0-24-16,0-50 93,0-49-93,-50-50 16,50 25-16,0-25 16,0 24-16,0 51 15,0-1-15,0-24 16,25 24-16,25 1 16,-50 24-16,25 0 15,-1 25-15,1 0 16,0 0-1,0 0-15,0 0 32,-1 0-32,1 50 15,0-26-15,-25 51 16,25-26-16,0 1 16,-1 0-16,1 24 15,0 25-15,0-49 16,-25 0-16,25 24 15,-25-49 1,0 49-16,25-49 16,-25 0-1,0 0 1</inkml:trace>
  <inkml:trace contextRef="#ctx0" brushRef="#br0" timeOffset="220162.9788">16173 9302 0,'0'0'0,"0"-25"31,0 0-15,24-24-16,51 49 16,-26-50-16,-24 0 15,50 1-15,-26 24 16,-24 0-16,0 0 16,-25-24-16,0-1 15,0 0-15,0 26 16,0-26-1,0 25-15</inkml:trace>
  <inkml:trace contextRef="#ctx0" brushRef="#br0" timeOffset="220506.0155">16470 8359 0,'0'25'31,"0"0"-31,0 24 16,0 51-16,0-51 15,25 75-15,-25-74 16,25-25-16,-25 49 15,25-49-15,-25 24 16,25-24 0</inkml:trace>
  <inkml:trace contextRef="#ctx0" brushRef="#br0" timeOffset="221098.6778">16644 8458 0,'-25'0'63,"25"50"-48,-25-25 1,25 0-16,0-1 16,0 1-16,0 0 15,0 0 1,0 0-16,25-1 16,0 1-16,49-25 15,-49 25 1,25-25-1,-25 0-15,-1 0 16,1 0 0,0 0-1,-25-25 1</inkml:trace>
  <inkml:trace contextRef="#ctx0" brushRef="#br0" timeOffset="223713.7739">14263 10145 0,'24'50'78,"1"-1"-62,0 26-16,0-50 16,-25-1-16,25 1 15,-25 0-15,25-25 63,-1 0-63,1-25 15,25-49-15,-25 24 16,49-49-16,-49 49 16,24 1-16,-24 49 15,0 0 1,0 0-1,0 0 1,-1 0-16,1 0 16,25 25-1,-50-1-15,25 1 16,24 0 0,-49 0-16,25-25 15,0 0 1,0 0-1,24 0-15,-24 0 16,25 0-16,-26 0 16,26 0-16,-25 0 15,0 0 1,-1 0 0,1 0-1,0 25 1,0-1-16,0 1 15,24 0 1,-49 0-16,25-25 16,0 0-16,0 0 15,24 0 1,-24 0-16,25 0 16,-25 0-16,-1-50 15,-24 25-15,25 1 16,-25-1-1,25 25 1,0 0 47,0 25-63,-1-1 31,1-24 0,0 0-31,0 0 16,0 0-1,-1 0 1,1 0 62,0 0-62,0 0 15,0 0 0</inkml:trace>
  <inkml:trace contextRef="#ctx0" brushRef="#br0" timeOffset="228114.1952">17959 8930 0,'0'49'16,"0"1"-1,0 24-15,0 1 16,0-1-16,0 1 15,0-51-15,0 26 16,0 0-16,0-1 16,0-24-16,0 0 15,-25 0 63,25-75-62,0 0 0,-25-24-16,25 0 15,0 24-15,-25 0 16,25-24-16,0 0 16</inkml:trace>
  <inkml:trace contextRef="#ctx0" brushRef="#br0" timeOffset="228473.5528">18008 8830 0,'75'0'15,"-51"50"-15,1 0 16,0-26-16,0 51 16,24-1-16,-24 1 15,0-26-15,0 26 16,0-26-16,-25 1 16,0-25-16,24 24 15,-24 1-15,0-25 31</inkml:trace>
  <inkml:trace contextRef="#ctx0" brushRef="#br0" timeOffset="228828.0333">17711 9426 0,'0'-25'15,"0"0"1,0 0 15,24 25-31,26-24 16,-50-1-16,50 0 16,-1 0-16,-24 25 15,25-25-15,-1 1 16,1-1-16,-1 0 15,-24 0-15,0 0 16,0-24 0,0 49-1</inkml:trace>
  <inkml:trace contextRef="#ctx0" brushRef="#br0" timeOffset="229202.6132">18479 8533 0,'25'25'15,"-25"-1"-15,0 51 16,25-26 0,0 1-16,-25 24 15,25 1-15,24-1 16,-49-24-16,25 24 16,0-24-16,0 24 0,0-49 15,-25 0-15,24 0 16,-24 0-1</inkml:trace>
  <inkml:trace contextRef="#ctx0" brushRef="#br0" timeOffset="229737.4555">19075 8855 0,'0'-25'16,"-50"25"0,25 0-1,-49 25-15,49 0 16,0 0 0,1 0-16,24-1 15,-25 26-15,25-25 16,0 0-1,25 0 1,-25-1-16,49 1 16,1 0-16,-1 0 15,-24-25-15,50 0 16,-26 0-16,26 0 16,-26 0-16,1 0 15,24 0-15,-49 0 31</inkml:trace>
  <inkml:trace contextRef="#ctx0" brushRef="#br0" timeOffset="231127.6709">17041 10145 0,'0'0'0,"0"-25"0,25 25 16,24 0-16,-24 0 15,49 0-15,1 0 16,-26 0-1,75 0-15,-24 25 0,-1 25 16,-49-50-16,24 49 16,-49-49-1,0 25-15,-1-25 16,1 0 31,0 0-47,0 0 15,-25-25-15,25-24 16,-1 24-16,1-49 16,0 49 15,0 25 0,49 0-15,-49 25-1,-25-1-15,50 1 16,-26 0 0,1 0-1,0-25 17,0 0-17,0 0-15,-1-25 16,26-25-16,-25 50 15,-25-24-15,25-1 47,-1 25-15,1 25-17,25-1 1,-25 1-1,0-25 1,-1 0 0,-24 25-16,50-25 15,-25 0-15,0 0 16,-1 0-16,1 0 16,25 0-16,-25-25 15,-1 25-15,1-25 16,0 1-16</inkml:trace>
  <inkml:trace contextRef="#ctx0" brushRef="#br0" timeOffset="233043.6612">20315 8979 0,'25'0'63,"0"0"-48,-1 0-15,26 0 16,49 0-16,25 0 16,50 0-16,-25 0 15,49 0-15,-24 0 16,-1 0-16,-24 0 15,-25 0 1,-49-25-16,-26 25 16</inkml:trace>
  <inkml:trace contextRef="#ctx0" brushRef="#br0" timeOffset="234467.5281">20662 10344 0,'0'0'0,"25"0"16,0-25-1,0 25-15,24 0 16,-24 0-16,25 0 16,-1 0-16,1 0 15,-25 0-15,24 0 16,26 0-16,-50 0 16,74 0-16,-50 0 15,1 0-15,0-25 16,-26 0 15,-24 0-15,25 1-1,0-1 48,0 25-32,24 0-31,26 25 16,-26-25-1,26 0-15,-25 0 16,24 0-16,-24 0 16,-26-25-1,26 25 1,-50-25-1,25 25 48,0 0-47,-1 0 15,1 0-16,0 0 1,0 0 0,0 0-1,-1-25 17</inkml:trace>
  <inkml:trace contextRef="#ctx0" brushRef="#br0" timeOffset="239003.5422">19621 11410 0,'24'25'16,"-24"25"-16,25 24 15,-25-24-15,0-1 32,0-24-32,0 0 31,0-75 63,0 25-94,0-49 15,0 24-15,-25 26 16,25-26-16,0 0 15,0 26-15,0-1 16,0 0-16,0-25 16,0 26-16,25-26 15,25 25-15,-1 25 16,-24 0-16,50-25 16,-26 25-16,26 0 15,-1 0-15,-49 0 16,24 0-16,1 0 15,0 0-15,-26 25 16,1 0 0,-25 25 15,0-26-31,0 1 16,0 25-1,-25-25-15,-24-1 16,-26 1-16,1 0 15,-25-25-15,24 0 16,26 0-16,-1 0 16,1 0-16,24 0 15</inkml:trace>
  <inkml:trace contextRef="#ctx0" brushRef="#br0" timeOffset="240017.3188">19893 11559 0,'25'0'31,"0"0"-31,0 0 15,0 0-15,74 25 16,0 0-16,25 24 16,-74-24-16,24 0 15,-49 24-15,-25-24 16,25-25-16,-25 25 16,0 25-16,0-26 15,0 1 1,0 0 15,-25-25-15,0 0-1,0 0-15,0 0 16,1-50 0,24-24-1,-25 49-15,25-24 16,0-1-16,0 0 15,0 1 1,25 24-16,-1 25 16,51-25-16,-50 0 0,24 25 15,1 0-15,-1 0 16,-24 0-16,0 0 16,0 0-1,0 25-15,-25 0 16,0 0-1,49 24-15,-49-24 16,0 25 0,0-25-16,25-1 15,0 1 1,0-25 0,24 0-1,-24 0 1,50 0-1,-51 0-15,1-25 16,0 1-16,-25-26 16,0 25-16,0 0 15,0 1-15,-25-26 16,0 25 0,-24 0-16,-1 25 15,25 0-15,-49-24 16,49 24-16,-24 0 15,24 0-15,0 0 16,0 0-16,25 24 31,0 26 1,50-50-17,24 0 1</inkml:trace>
  <inkml:trace contextRef="#ctx0" brushRef="#br0" timeOffset="240643.7185">20985 11534 0,'25'0'31,"-1"0"-31,1 75 16,0 24-16,0-25 0,24 25 15,-49-74 1,25 50-16,0-26 16,0-24-16,-50-124 109,25 74-109,-50-49 16,50 24-16,0 25 15,0-49 1,0 24-16,0 25 16,0-24-16,0 24 0,0-25 15,0 26-15,25-1 16,0 25-16,0 0 15,49-25-15,-49 25 16,25 0-16,-26 0 16,26 0-16,-25 0 15,0 0-15,-1 25 16,1 0-16,-25 24 16,0-24-1,0 49-15,0-24 16,0-25-16,0 0 15,0-1-15,-25 26 16,-24-50-16,-1 0 16,1 0-16,24 0 15,0 0-15,0 0 47,25-25-31</inkml:trace>
  <inkml:trace contextRef="#ctx0" brushRef="#br0" timeOffset="241593.3073">21605 11633 0,'0'0'0,"25"0"15,-1 0-15,1 0 16,0 0-16,-25 25 15,25-25 1,0 0 0,24 0-16,-24 0 15,0 0 1,0 0 0,-25-25-1,0-49-15,0 49 16,0 0-1,0 1-15,-50 24 32,25 0-32,-24 0 15,24 0-15,-25 24 16,25 26-16,1 0 16,24-1-16,0 26 15,0-51-15,0 1 16,0 0-16,24 25 15,1-1-15,50-49 16,-1 25 0,25-25-16,1 0 0,-1 0 15,-25 0-15,-24-25 16,24-24-16,1-1 16,-51 0-16,1 26 15,-25-26 1,0 25 15,0 0 110,0 1-141,0-1 15,25 25 17,25 0-17,-26 0-15,26 25 16,-25 24-16,-25 1 15,0-1-15,0-24 16,0 25-16,0-25 16,0-1-1,0 1 17,-50-25-17,25 0 1,1 0-1,24-25-15,0-49 16,0 24-16,0-49 16,0 25-16,0-1 15,49 1-15,-24 24 16</inkml:trace>
  <inkml:trace contextRef="#ctx0" brushRef="#br0" timeOffset="242803.9481">22920 10988 0,'0'25'31,"0"74"-31,24-24 16,-24-25-16,25 49 15,25 0 1,-25-25-16,-25-24 16,24-25-16,-24 0 15,25-25-15,-50 0 63,1 0-48,-1 0-15,-25-25 16,25 0-16,1 0 16,-1 0-16,0 1 31,25-1 16,25-25-47,49 1 15,-49 24 1,0 0 0,24 0-16,-24 25 0,0 0 15,0 0 17,0 0-1,-1 0-16,1 0 1,0 25 0,25-25-1,-26 0 1,1 0 0,0 0-16,0-25 15,0-24-15,-25-1 16,0-25-16,0 26 15,0-1 17,-25 75 15,25 0-32,0 0-15,0-1 16,0 1-16,0 0 15,0 0 1,25-25 15,-1 0 1,-24-25-17,0 0-15,0 0 16,25 50 62,-25 50-78,50 49 16,-50-75-16,0 51 15,25-26-15,-25-24 16,24-1-16,1 1 15,-25-25 17,-49-25-17,-26 0 1,50 0-16,-24 0 16,-1 0-16,25 0 15,1 0-15,-1 0 16</inkml:trace>
  <inkml:trace contextRef="#ctx0" brushRef="#br0" timeOffset="244425.8053">14412 12254 0,'0'24'16,"0"1"-1,0 74-15,0 25 16,0-49-16,-25 24 15,0-25-15,0 26 16,0-26-16,25 0 16,-49-24-1,49-25-15,-25 0 16,0-25 46,0 0-46,0-25-16,25 0 16,0 0-16,0-24 15,0 24-15,0 0 32,25 25-32,74 0 15,-49 0-15,49 0 16,-24 50-16,49-50 15,-75 24-15,1-24 16,49 50-16,-49-50 16,-25 0-16,24 0 15,-24 0 1,0 0 0,0 0-16,-25-25 15,24 0 1,-24 1-16,0-1 15,0-25-15</inkml:trace>
  <inkml:trace contextRef="#ctx0" brushRef="#br0" timeOffset="244928.9441">15106 12849 0,'0'-25'31,"-25"25"-15,0 0 0,1 0-1,-1 0-15,0 50 16,25-1 0,0 1-1,0-25-15,25 24 16,0 1-1,-1-50 1,1 0-16,25 0 16,-25 0-16,-1 0 15,26 0 1,-50-25 0,0-25-1,0 26-15,0-1 16,0 0-1,0 0 17,-25 25-17,0 0 1,1 0-16,-1 0 16,0 0-16,-25 0 15,26 0 1,-1 25-1,0-25 1</inkml:trace>
  <inkml:trace contextRef="#ctx0" brushRef="#br0" timeOffset="245281.0741">15503 12874 0,'-50'0'31,"26"0"-15,24 49-16,-25-24 16,25 0-1,0 0-15,0-1 16,0 1 0,0 0-1,0 0-15,49-25 16,-24 0-1</inkml:trace>
  <inkml:trace contextRef="#ctx0" brushRef="#br0" timeOffset="246090.4194">15627 12948 0,'0'0'0,"-25"0"16,0 0 15,25 25 32,0 0-48,25-25 1,0 0 0,25 0-1,-50-25 1,0 0-16,0 0 15,24 0 32,1 25-15,0 0-1,0 0-16,0 0 1,-1 0-16,1-49 0,25-50 16,-25 24-1,24-49-15,-24 75 16,-25-51-16,0 76 16,0-26-16,0 25 15,0 0 1,0 75 31,0 0-47,0 49 15,0-50-15,0 51 16,0-51-16,0 26 16,0-51-16,0 26 15,0-25-15,0 0 16,0-1-16</inkml:trace>
  <inkml:trace contextRef="#ctx0" brushRef="#br0" timeOffset="246344.4472">15900 12799 0,'0'-25'47,"25"25"-32,74-49-15,-74 49 16,24-50-16,26 50 15,-26-49-15,1 24 16,-1 0-16,-24 25 16</inkml:trace>
  <inkml:trace contextRef="#ctx0" brushRef="#br0" timeOffset="248648.3713">17785 12874 0,'0'49'16,"0"26"-1,0-26-15,25 26 16,-25-26-16,25 1 16,-1 0-16,-24-26 15,0-48 63,0-26-78,0-25 16,0 1-16,0 24 16,0 1-16,0-1 15,0 1-15,0 24 16,25 0-16,25 0 15,-25 25 1,24 0-16,-24 0 16,0 0-16,24 0 15,-24 0-15,0 50 16,0-25-16,0 49 16,-1-49-16,1 24 15,0-24-15,-25 0 16,0 25-16,25-26 15,-25 1 1,0 0 0,0 0-1,-25-25 1,-49 25-16,24-25 16,0 25-16,26-25 15,-1 0 1,0 0 46,25-25-46,25-25 0,0 25-16,24-24 15,1-1-15,-25 25 16,24 0-16,-24 1 15,25 24-15,-26-50 16,26 50-16,-25 0 16,0 0-1,-1 0 1,26 25 0,-25 0-1,-25-1 16,25-24 94,-25-24-125,49 24 16,-24 0-16,25 0 16,-25 0-16,24 0 15,1 0-15,-25 0 16,-1 0-16,26 0 16,-25-25-16,0 25 15,-1-25-15,1-25 16</inkml:trace>
  <inkml:trace contextRef="#ctx0" brushRef="#br0" timeOffset="249473.0499">19000 12750 0,'-49'24'16,"24"-24"-1,25 25-15,0 0 16,0 25 0,0-26-1,0 1 1,0 25-16,25-50 16,0 0-1,-1 0-15,1 0 16,0 0-16,0 0 15,0 0-15,-25-25 16,0 0 0,0 0-1,24 25 95,1 25-95,-25 0 1,50-25 31,-25 0-32,-1-25 17,-24 0 30,25 25-62,0 0 16,25 25-16,-1 0 15,-24 0-15,25 0 16,-26-25 0,1 0-1,0 0 1</inkml:trace>
  <inkml:trace contextRef="#ctx0" brushRef="#br0" timeOffset="250776.115">21506 12774 0,'24'0'15,"-48"0"-15,-51 0 16,1 0-16,-1 0 15,26 0-15,-26 0 16,51 0 0,-26 25-16,50 0 31,0 0-31,0 24 16,0-24-1,0 25-15,0-25 16,74 24-16,-24-24 15,0 0-15,49 24 16,-50-24-16,-24-25 16,25 0-16,-25 0 15,-1 50 1,-73-50 93,-1 0-109,25 0 16,-24 0-16</inkml:trace>
  <inkml:trace contextRef="#ctx0" brushRef="#br0" timeOffset="251496.1333">21630 12799 0,'24'0'31,"1"0"-15,0 50-16,0 49 16,0-74-1,-25 24-15,0 26 16,25-50-16,-25 24 0,0-24 16,24 25-16,-24-25 93,0-100-61,0 50-32,0-24 15,0 24-15,0-25 16,25 25-16,0 25 31,0 0-15,0 0-16,-1 0 15,1 0 1,0 0-16,-25 25 16,25 0-16,0 0 15,-25 0 1,0-1-16</inkml:trace>
  <inkml:trace contextRef="#ctx0" brushRef="#br0" timeOffset="252576.0059">22250 12973 0,'0'-25'16,"-50"25"31,50 25-16,0 0-15,0-1 15,25-24-15,0 0-1,0 0-15,-1 0 16,1 0-16,-25-24 16,0-1-1,0 0 1,0 0-16,25 0 156,-25 1-140,50 24-16,-26-50 15,-24 25 1,25 25-16,-25-25 0,0 50 109,0 0-93,0 0-16,25-25 16,-25 25-16,25-25 15,0 49-15,-1-49 16,1 25-1,0-25-15,25 0 16,-1 0-16,1 0 16,-25 0-1</inkml:trace>
  <inkml:trace contextRef="#ctx0" brushRef="#br0" timeOffset="253514.3287">23912 12477 0,'0'25'0,"-25"24"16,25 26-16,-25 24 16,25 0-16,0-25 15,0-24-15,0-25 16,0 24-16,0-24 15,0 0 1,-25-25 78</inkml:trace>
  <inkml:trace contextRef="#ctx0" brushRef="#br0" timeOffset="254680.6583">23688 12675 0,'0'-25'31,"0"1"-31,25 24 16,50-25-16,-26 0 15,-24 25-15,50 0 16,-26 0 0,26 0-16,-1 0 15,75 0-15,-100 0 16,26 0-16,-26 0 16,-24 0-16,0 0 15,0 0 1,0 0 31,-1 0 0,-24 25-16,25 24-31,-25-24 15,0 25-15,0-25 16,0 24-16,0 1 16,0-1-1,0 26-15,0-26 0,0 1 16,0 24 0,25-24-16,-25-25 15,0 0 1,0 0-16,25-1 15,-75-24 110,-49 0-125,-50 0 16,75 0-16,-50 0 16,0 0-16,74 0 15,25 0-15,1 0 16,-1 0 46</inkml:trace>
  <inkml:trace contextRef="#ctx0" brushRef="#br0" timeOffset="256225.4686">11931 12502 0,'0'0'0,"-25"0"15,0 24 1,25 51-16,-24-26 15,24 1-15,0 24 16,-25 1-16,25-1 16,0 1-1,0-1-15,0-24 16,0-1-16,0-24 16,0 25-16,0-25 0,0-1 15,0 1 16</inkml:trace>
  <inkml:trace contextRef="#ctx0" brushRef="#br0" timeOffset="257608.1366">11881 12601 0,'0'0'0,"25"-25"16,0 0-1,-25 0-15,50 1 16,-1-1-16,1 0 15,-1 0-15,-49 0 16,75 25-16,-25-24 16,-1-1-16,-24 25 15,-25-25-15,25 25 16,24 0-16,-24 0 16,25 0-16,-1 0 15,1 0-15,24 0 16,26 0-16,-51 0 15,1 0-15,24 0 16,1 0-16,-51 0 16,26 0-16,0 0 15,-26 0-15,1 0 16,0 0-16,0 0 16,0 0 77,0 25-93,-25 0 16,49 24-16,-49 26 16,0-26-16,50 26 15,-50-51-15,25 26 16,-25 24-16,0-24 15,24-25-15,1 74 16,0-49-16,-25-26 16,25 51-16,-25-26 15,25 1-15,-1-25 16,-24 0 0,0 24-16,0-24 15,0 0 32,0 0-16,0 0-15,-49-25 0,-50 0-16,-50 0 15,25 0 1,-25 0-16,0 0 15,0 0-15,0 0 16,75 0-16,49 0 16,0 0-16,1 0 15</inkml:trace>
  <inkml:trace contextRef="#ctx0" brushRef="#br0" timeOffset="258352.1332">9674 12601 0,'0'99'32,"25"0"-32,-1-24 15,1 24-15,25-25 16,-25-24-16,-25-1 16,49-24-1,-49 0 1</inkml:trace>
  <inkml:trace contextRef="#ctx0" brushRef="#br0" timeOffset="259656.5989">9624 12526 0,'0'-24'15,"124"24"1,75 0-1,74 0-15,-50 0 16,74 0-16,-24 0 16,-124 0-16,0-50 15,-50 50-15,-49 0 16,24 0-16,-49 0 16,25 0 93,-50 25-93,0 0-1,0 49 1,0-49-16,0 24 15,0 26-15,24-26 16,-24-24-16,0 25 16,0-1-16,0 26 15,0-50-15,25 74 16,-25-50-16,25 1 16,-25 0-16,0-1 15,25-24-15,-25 25 16,0-25 15,25-25-15,-50 24 109,-74-24-125,-25 0 15,-25 0-15,-50 0 16,-49 0-16,0 0 16,0 0-16,50 0 15,99 0-15,-1 0 16,51 0-16,24 0 15</inkml:trace>
  <inkml:trace contextRef="#ctx0" brushRef="#br0" timeOffset="262960.1001">6995 12477 0,'0'25'32,"0"24"-32,0-24 15,0 25-15,0-1 16,0 50-16,0-24 16,25 24-16,-25-49 15,0-1-15,0 1 16,0-25-16,49 24 15,-49-24-15,0 0 16,0 0 0,25 0-1,-25-1 1</inkml:trace>
  <inkml:trace contextRef="#ctx0" brushRef="#br0" timeOffset="265463.2865">6921 12378 0,'0'-25'63,"74"25"-47,75 0-16,49 25 15,1-25-15,-1 49 16,0-49-16,-24 0 15,25 0-15,-75 25 16,24 25-16,-48-50 16,-26 0-16,0 0 15,1 0 1,-50 0-16,-1 0 16,1 0-1,0 0 16,0 0-31,-25 24 16,25-24-16,0 0 16,-1 0-1,1 0 1,-25 25-16,25-25 16,0 0 15,-25 25 63,25 25-63,-25-1 0,0-24-31,24 25 16,-24-26-16,0 26 15,0-25-15,25 49 16,-25-49-16,25 25 16,-25-26-16,0 26 15,0-25-15,0 24 16,0-24-1,25 50 1,-25-50 31,0-1 0,0 1-16,0 0 0,0 0 32,25-25-48,-25 49 17,24-24 15,-24 0-32,0 0 1,0 24-1,0-24 32,0 25-15,0-25-1,0-1 47,0 1-31,-24-25-47,-1 0 15,-25 0-15,1-25 16,-1 1-16,-49-1 16,24 25-16,-24-25 15,0 25-15,0-25 16,-1 25-16,1-25 16,50 25-16,-26 0 15,-24-24-15,0-1 16,24 25-16,1 0 15,-25-50-15,49 50 16,-49 0-16,49 0 16,1 0-16,-1 0 15,0 0-15,-24 0 16,49 0-16,-49 0 16,49 0-16,-25 0 15,26 0-15,-26 0 16,25 0-16,0 0 15,1 0-15,-26 0 32,25 0-17,0 0-15,1-25 16,-1 25 0,0 0-1,0 0-15,-24 0 47,24-24 141,25-1-173,25 0 1,-25 0-1,24 0 1,1 1 0,0-26-16,-25 25 15,25 0 1,-25 0-16,25 1 16,-25-1-16,24 0 15,1 0 1,0 0-1</inkml:trace>
  <inkml:trace contextRef="#ctx0" brushRef="#br0" timeOffset="266927.4604">4787 12551 0,'0'75'47,"0"-26"-47,0 26 15,0-1-15,0 0 16,25 1-16,0-26 16,-25 1-16,25 0 15,-25-1-15,0-24 16,49 25-1</inkml:trace>
  <inkml:trace contextRef="#ctx0" brushRef="#br0" timeOffset="268039.4313">4887 12626 0,'0'0'0,"24"-25"31,1 25-31,50 0 16,24 0-16,0 0 15,75 0-15,-50 0 16,0 0-16,24 0 16,1 0-16,-25 0 15,-24 0-15,-26 0 16,0 0-16,1 0 15,-50 0-15,24 0 16,-24 0-16,25 0 16,-26 0-1,26 0-15,-25 0 47,0 0-31,-1 0-1,1 25 1,25 24 0,-50-24-16,0 25 15,25-26-15,-1 51 16,1-50 0,-25-1-16,0 1 15,0 0-15,0 25 16,25-1-16,-25-24 15,0 25-15,0-26 16,25 26 0,-25-25-16,0 0 15,0 0-15,0-1 16,25-24-16,-25 25 31,0 0-15,-25-25 62,-50 0-78,1 0 16,-25 0-16,0 0 15,-1 0 1,1 0-16,0 0 15,0 0-15,24 0 16,-73 0-16,98 0 16,-49 0-16,24 0 15,26 0-15,24 0 16,-25 0-16,25 0 16,-24 0-1,24 0 16</inkml:trace>
  <inkml:trace contextRef="#ctx0" brushRef="#br0" timeOffset="268737.2028">5531 12948 0,'0'50'78,"0"-1"-62,0 26-16,25-1 16,-25-49-16,0 0 15,0 0-15,0-1 16</inkml:trace>
  <inkml:trace contextRef="#ctx0" brushRef="#br0" timeOffset="269239.4426">5978 12898 0,'0'0'0,"-25"0"0,0 0 16,-49 0-16,24 0 15,1 0-15,24 0 16,0 0-16,0 25 16,0-25-16,25 25 46,0 0-30,0 0 0,0-1-1,0 1 1,50 25 0,24-50-16,1 49 15,-25-24-15,49-25 0,-50 0 16,26 0-1,-50 0-15,-1 0 16,1 0-16</inkml:trace>
  <inkml:trace contextRef="#ctx0" brushRef="#br0" timeOffset="269646.9767">7888 12725 0,'0'0'0,"25"49"16,-25 1-16,24 24 15,-24 1-15,0-26 16,0 1-16,0 24 15,0 1-15,0-50 16,25 24 0,-25-24-1</inkml:trace>
  <inkml:trace contextRef="#ctx0" brushRef="#br0" timeOffset="270015.0106">8210 12874 0,'0'0'16,"-74"0"-16,49 0 0,-24 0 15,24 0-15,0 24 16,0 1-16,0 25 16,25-25 30,0-1-30,25-24-16,50 0 16,-1 0-16,75 0 15,-25 0-15,-25 0 16,-25 0-16,-49 0 16,25 0-16</inkml:trace>
  <inkml:trace contextRef="#ctx0" brushRef="#br0" timeOffset="271023.9163">5879 13891 0,'25'49'16,"-50"-98"-16,99 148 0,-49-25 15,49 1-15,-24-1 16,0 25-16,-1-74 16,1 25-16,-25-25 15,-1-1-15,1 1 16,0-25 15,0 0-15,74 0-16,-74-25 15,0-24-15,24-26 16,-24 50-16,25-49 16,-26 24-16,1 26 15,0-26-15,0 25 16,24-24-16</inkml:trace>
  <inkml:trace contextRef="#ctx0" brushRef="#br0" timeOffset="271607.8538">7962 14089 0,'25'25'16,"0"24"-16,-25 1 15,50 0-15,-50-1 16,49 26-16,-49-1 15,50-24-15,-50-1 16,49-24-16,-49 25 16,25-50-16,-25 25 31,25-25-15,25 0-1,-26 0-15,51-50 16,-50 25-16,49-24 15,-49 24-15,24-25 16,-24 1-16,50-26 16,-51 75-16,26-25 15,-25 0-15,0 25 16,-1 0-16,1-24 16</inkml:trace>
  <inkml:trace contextRef="#ctx0" brushRef="#br0" timeOffset="272255.2959">10790 13791 0,'0'0'0,"50"25"16,-50 0-16,24 0 16,1 24-16,0-24 15,-25 0 1,25-25-1,0 25 1,24-25-16,-24 0 31,25 0-15,-1 0 0,1 0-16,0 0 15,-1-25-15,1 0 16,-1-24-16,1 24 15,-50 0-15,25 0 16,0 0-16</inkml:trace>
  <inkml:trace contextRef="#ctx0" brushRef="#br0" timeOffset="272958.9442">12526 13816 0,'0'25'16,"0"25"0,25 24-16,0 0 15,0-24-15,0-25 16,-25 0-16,24-25 47,1 0-32,0 0 1,74 0-16,-74-25 16,25-25-16,24 25 15,0-74-15,-24 74 16,0 1-16,-26-26 15,26 25-15,-25 0 16,0 1 0</inkml:trace>
  <inkml:trace contextRef="#ctx0" brushRef="#br0" timeOffset="319045.044">3423 5259 0,'0'0'0,"50"24"0,-26 26 16,51 24-16,-50 50 15,49 0-15,-24 75 16,-25-50-16,24 24 16,1 26-16,-25-50 15,-1-25-15,1-25 16,-25-74-1,0 49-15,25-49 16,0 0 31,-25-75-16,0-74-31,0-25 16,0-49-16,0 24 15,0-24-15,0 74 16,0 0-16,0 0 16,0 0-16,0 0 15,0 49-15,0 26 16,0-1-16,0 25 16,25 25 30,-1 25-30,1 0-16,50 49 16,-51-24-1,26-1-15,0-24 16,-1 25-16,26-50 16,-1 49-16,-49-49 15,74 0-15,-49 0 16,24 0-16,-24 0 15,24-74-15,-49 49 16,25 0-16,-50-24 16,24-26-16,1 1 15,-25 24-15,0 1 16,0-1-16,0 25 16,0-24-16,0 24 15,0-25 1,0 75 93,25 74-109,25 75 16,-50-75-16,49 100 15,1-51-15,-1 76 16,1-51 0,0 26-16,-1-26 15,-24-49-15,25-24 16,-50 24-16,49-75 16,-49 51-16,25-51 15,-25-24 1,25-25-1</inkml:trace>
  <inkml:trace contextRef="#ctx0" brushRef="#br0" timeOffset="328291.5933">1339 8111 0,'0'0'0,"25"0"16,149 0 0,0 0-16,49 0 15,25 0-15,99 0 16,-74 0-16,49 0 16,-49 0-1,0 0-15,-74 0 16,24-25-16,-99 25 15,49-49-15,-24 49 16,0-25-16,50 0 16,-75 0-16,24 0 15,-48 25-15,24 0 16,-50-24-16,25 24 16,0-25-16,-49 25 15,24 0-15,-24 0 16,-25 0-1,0 0 1,-25 25 109,0 49-125,0-24 0,0-1 16,0 51-1,0 48-15,0-48 0,0-1 16,0 25 0,0 0-16,-25 49 15,-25-24-15,25-25 16,25 25-16,-24 0 15,-1 0-15,25 0 16,-25-50-16,25-50 16,0 26-16,0-1 15,0-24-15,0 0 16,0-1-16,0 26 16,0-26-1,0-24-15,0 25 16,0-26-16,0 1 15,0 0-15,0 0 16,0 0 0,0-1-1,-25 1 63,-24-25-62,-26 0 0,1 0-16,-50 0 15,-25 0-15,-74 0 16,49 0-16,0-25 16,-49 25-16,-25-49 15,0 49-15,-149-75 16,0 1-16,1 24 15,98 1-15,25 24 16,25 25-16,74 0 16,25-50-16,50 26 15,25 24-15,-1 0 16,1 0-16,49-25 16,-24 25-16,24 0 15,0-25-15,25 0 16,-50 25-1,50-25 1,-24 1 0,24-26-16,-25-25 15,0 26-15,25-26 16,0 1-16,0 0 16,0-50-16,0 24 15,0 26 1,0-50-16,0 0 15,0 25-15,0-1 16,0 26-16,0-25 16,0 0-16,25 24 15,0 50-15,-25-24 16,0 24-16,0 0 16,24 0-16,1 1 15,0 24 1</inkml:trace>
  <inkml:trace contextRef="#ctx0" brushRef="#br0" timeOffset="336997.0531">1339 11385 0,'0'50'16,"0"49"0,0 25-16,0 0 15,0 50-15,75-1 16,-50 51-16,-1-1 15,-24-25-15,50-24 16,0 49 0,24 1-16,-24-51 15,24 50-15,-49-49 16,25 0-16,-1-1 16,-49-73-16,0-1 15,25-50-15,-25 1 16,25 0-16,-25-26 15</inkml:trace>
  <inkml:trace contextRef="#ctx0" brushRef="#br0" timeOffset="338557.9092">1315 11485 0,'0'-50'15,"124"50"-15,24-25 16,51 0-16,99-24 16,-26 24-16,101 25 15,-1 0-15,-100 0 16,-24 0-16,1 0 15,-51 0-15,0 0 16,-49 0-16,-50 0 16,1 0-16,-26 0 15,-24 0-15,-26 0 16,26 0-16,25 0 16,-51 0-16,1 0 15,0 0-15,0 0 16,0 0-1,-1 0-15,1-25 16,0 50 109,-25 49-109,0 26-16,25-51 15,0 50-15,-25 25 16,24-24-16,-24 24 16,0 0-16,50 0 15,-25 25-15,-25-25 16,0 49-16,0 26 15,0-26-15,0-49 16,0-49-16,25 49 16,-1-25-16,-24 0 15,25 0-15,-25-24 16,25-26-16,-25-24 16,0 50-16,25-26 15,-25-24 1,0 25-1,0-26 1,0 1 0,0 0-16,0 0 15,0 0 1,0-1 15,25 26-15,-1-25-1,-24 24 1,0-24 0,0 0-1,0 0 1,0 0 15,0 0-15,0-1-1,-24 1-15,-51-25 16,26 50-16,-51-50 16,-24 25-16,-99-1 15,49 26-15,-98-25 16,-26 24-16,25-49 16,-49 0-16,74 0 15,-25 50-15,25 0 16,49-50-16,50 24 15,-24-24-15,74 25 16,-1 0 0,76-25-16,-26 0 15,25 0-15,25 25 0</inkml:trace>
  <inkml:trace contextRef="#ctx0" brushRef="#br0" timeOffset="352428.3553">12650 2381 0,'0'0'0,"25"0"16,-25 75-16,50-1 16,-50 25-16,25 25 15,-25 0-15,24 25 16,-24-25-16,50 0 16,-50-25-16,0 1 15,0-26-15,0 25 16,0 1-16,0-51 15,0 26-15,0-26 16,0-24-16,0 0 16,0 0-1,0-75 95</inkml:trace>
  <inkml:trace contextRef="#ctx0" brushRef="#br0" timeOffset="353633.9808">12551 2356 0,'0'0'0,"50"0"16,-25-24 0,24 24-1,26 0-15,-26-25 16,50 25-16,25 0 16,50-50-16,0 50 15,-25 0-15,74 0 16,-25 0-16,50 0 15,-74 0-15,24 0 16,26 0-16,-76 0 16,51 0-16,-26 0 15,-24 0-15,-49 0 16,24 0-16,-50 0 16,0 0-16,-24 0 15,-25 0-15,24 0 16,-24 0-16,0 0 15,0 0 1,0 0 0,-1 0-1,-24 25 1,25 25-16,-25-1 16,25-24-16,0 49 15,-25-24 1,25 24-16,24 1 15,-49 24-15,0 25 16,0 0-16,25-25 16,-25 1-16,50 24 15,-26 0-15,-24-50 16,0 0-16,25 51 16,-25-51-16,0 0 15,0-49-15,50 25 16,-50-25-16,0-1 15,0 1 1,0 0 31,-25-25-31,-99 0-16,-50 0 15,-148 0-15,24 0 16,-99 0-16,-24 0 15,-199 0-15,124 0 16,148 0 0,51 0-16,73 0 15,100 0-15,75 0 16,-1 0-16,25 0 16,1 0-16,-26 0 15,25 0 1,0 0-1,1 0 17,-26 0-17</inkml:trace>
  <inkml:trace contextRef="#ctx0" brushRef="#br0" timeOffset="354330.3432">15701 3225 0,'25'0'47,"74"0"-32,25 24-15,25-24 16,25 75-1,74-75-15,-74 49 16,24-49-16,0 0 16,-49 0-16,25 0 15,-100 0-15,-24 0 16,0 0-16,-26 0 31</inkml:trace>
  <inkml:trace contextRef="#ctx0" brushRef="#br0" timeOffset="354843.9922">17487 3200 0,'25'0'62,"25"25"-62,-1-25 16,26 24-16,-1-24 16,-24 25-16,-25 0 15,24-25-15,-24 0 16,0 25 15,-25 24-15,0 1-1,0-25-15,0 24 16,0 1-16,-25-25 16,0 24-16,-24-24 15,24 0-15,-25 25 16,25-25 15</inkml:trace>
  <inkml:trace contextRef="#ctx0" brushRef="#br0" timeOffset="355290.3135">18653 2530 0,'25'99'32,"-25"-49"-17,25 49-15,0 25 16,-1 0-16,1 0 16,-25 25-16,50 0 15,-50-75-15,0 25 16,25 1-1,-25-1-15,24-74 16,-24 24-16,0-24 16,25 0-16,0 0 62,-25-100-31,0-24-15</inkml:trace>
  <inkml:trace contextRef="#ctx0" brushRef="#br0" timeOffset="356338.7159">18926 2332 0,'0'0'0,"25"0"16,-25-25-16,25 25 16,-25-25-1,49 25-15,-24 0 16,124-25-16,0 25 15,24 0 1,1 0-16,24 0 16,50 0-16,-49 0 0,-50 0 15,-50 0 1,0 0-16,-24 0 0,-26 0 16,-24 0-1,0 0-15,0 0 16,-1 0 31,1 0-32,0 0-15,-25 25 16,25 0 0,-25 0-16,0 24 15,0-24-15,49 49 16,-49-24-16,0 24 15,0 1-15,25 24 16,-25-49-16,25-1 16,-25 51-16,25-26 15,-25 0-15,25 1 16,-25-1-16,0-24 16,0-1-16,24 26 15,-24-50-15,0 24 16,0 1-1,25-1 1,-25-24 0,0 0-16,0 0 15,0 0 1,0 0 0,0-1-1,0 1 1,0 0 15,0 25-15,-49-26-1,-51 1 1,-48-25-16,-125 50 16,-50-50-16,-123 25 15,-125-25-15,249 24 16,24 1-16,50 50 15,99-75-15,0 24 16,50-24-16,74 0 16,-24 0-16,-26 0 15,26 0-15,-50 0 16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48:57.638"/>
    </inkml:context>
    <inkml:brush xml:id="br0">
      <inkml:brushProperty name="width" value="0.05292" units="cm"/>
      <inkml:brushProperty name="height" value="0.05292" units="cm"/>
      <inkml:brushProperty name="color" value="#FF0000"/>
    </inkml:brush>
  </inkml:definitions>
  <inkml:trace contextRef="#ctx0" brushRef="#br0">15453 6400 0,'0'-25'141,"0"-99"-126,0-25-15,0 25 16,25-75-16,-25 26 16,0-26-16,25 1 15,0 0-15,24 24 16,-49 75-16,25-1 16,0-24-1,-25 75-15,0-1 16,0 25-16,0 1 15,0-1-15,0 0 0,0 0 32,25 0-1,-25 1-31,0-1 31,0 0-15</inkml:trace>
  <inkml:trace contextRef="#ctx0" brushRef="#br0" timeOffset="1000.7146">15379 4242 0,'0'-25'63,"0"0"-48,0-49-15,25 49 16,-25 0-16,49-49 15,-24 49-15,0-25 16,0 50-16,0-49 16,-25 24-16,24 25 15,51-50-15,-75 25 16,49 25 0,1-24-1,-25-1-15,0 25 16,-1 0-1,1 0 48,0 0-47,-25 25-16,50-1 15,-50 26-15,24-25 16,26 49-16,-25-24 15,-25-25-15,49 49 16,-24-24-16,-25-26 16,25 1-16,-25 0 15,25 0-15,0 24 16,-25-24 0,0 25 15,0-25-16</inkml:trace>
  <inkml:trace contextRef="#ctx0" brushRef="#br0" timeOffset="7119.6308">23664 1414 0,'-25'25'31,"-25"74"-15,25 99-16,1-49 15,-1 25-15,-25 49 16,25 25-16,25-25 16,0 50-16,0 0 15,0-25-15,0 25 16,0 0-16,0-75 15,0 25-15,0-24 16,0-50-16,0-75 16,0 1-16,0-26 15,0-24-15,0 0 16</inkml:trace>
  <inkml:trace contextRef="#ctx0" brushRef="#br0" timeOffset="9642.7142">23614 1439 0,'0'-25'63,"74"0"-63,26-25 15,49 50-15,74-24 16,99 24-16,-74 0 16,50 0-16,0 0 15,24 0 1,-49 0-16,-25 0 15,50 0-15,-26 0 16,-24 0-16,1 0 16,-26 0-16,74 0 15,-49 0-15,50 0 16,0 0-16,-25 0 16,-50 0-16,25 0 15,-99 0-15,24 0 16,-73 0-16,-1 0 15,0 0-15,-49 0 16,-1 0-16,26 0 16,-1 0-1,-24 0 1,-1 0 0,-24 0-16,0 0 15,0 0-15,0 0 31,-1 0-15,1 0 0,0 0-1,0 49 1,-25 1-16,49-1 16,-49 1-1,0 0 1,25-1-16,0 1 15,-25 49-15,50-24 16,-26 49-16,51 74 16,-75-24-16,0-1 15,25 51-15,-1-51 16,26 50-16,-25-24 16,-25-75-16,0 0 15,0 25-15,0-25 16,0 0-16,0-25 15,0 0-15,0-24 16,0 24-16,0-25 16,0 25-16,0 1 15,0-26-15,0-24 16,0 49-16,0-49 16,0 24-16,0 0 15,0 1-15,0 24 16,0-49-16,0-1 15,-25 26-15,25-1 16,-25-24-16,25-1 16,0 1-16,0-1 15,-25-24-15,25 0 32,0 25-17,0-26 1,-24 1-16,24 0 31,0 0-31,0 0 16,-25-25-16,25 25 15,-25-25-15,25 24 16,-25 1 0,0 0-16,1-25 15,-1 0 1,-25 0-16,-49 0 15,-50 0-15,0 0 16,-99 0-16,50 0 16,-50 0-16,-50 0 15,25 0-15,-24 0 16,24 0-16,-50 0 16,50 0-16,-24 0 15,-26 0 1,-49-50-16,75 1 15,24-1-15,25 25 16,24 0-16,26 1 16,0 24-16,-26 0 15,51 0-15,-1 0 16,25 0-16,-49 0 16,49 0-16,75 0 15,-75 0-15,50 0 16,49 0-16,-25 0 15,26 0-15,24 0 32,25-25 171,-25 0-188,25-49-15,-49-26 16,49 26-16,-25-25 16,25 0-16,-25 24 15,25 1-15,0-1 16,-25 51-16,25-51 16,0 50-16,0-24 15,0 24-15,0 0 16,0 0-16,-25 0 15,25 1 1,0-1 0</inkml:trace>
  <inkml:trace contextRef="#ctx0" brushRef="#br0" timeOffset="10224.4911">21878 2828 0,'0'0'0,"49"-75"0,100 51 16,99-51-16,25 50 15,99 0 1,50 25-16,-1 0 15,-98 0-15,-25 0 16,-50 0-16,-75 0 0,1 0 16,-75 0-16,-24 0 15,-51 0 1</inkml:trace>
  <inkml:trace contextRef="#ctx0" brushRef="#br0" timeOffset="10775.6675">22399 3423 0,'173'0'63,"1"0"-48,49 0-15,75 0 16,-25 0-16,-1 50 16,26-50-16,-25 0 15,-124 0-15,0 0 16,-25 0-16,-75 0 16,51 0-16,-51 0 15,1 0-15,24 0 16,-49 0-16,0 0 15,0 0-15,-1 0 32</inkml:trace>
  <inkml:trace contextRef="#ctx0" brushRef="#br0" timeOffset="11311.9905">22175 4217 0,'50'0'16,"74"0"0,74 25-16,51-25 15,48 0-15,26 0 16,-26 0-16,-24 0 16,-25 0-16,-25 24 15,-49-24 1,-50 0-16,-50 0 15,1 0-15,-25 0 16,-1 0 0</inkml:trace>
  <inkml:trace contextRef="#ctx0" brushRef="#br0" timeOffset="12383.4517">20762 4142 0,'0'25'47,"0"50"-32,0-26-15,24 26 16,-24-51-16,0 26 16,0-25-16,0 0 15,0-1-15,25 1 16,0-25 93,-25-74-109,0 24 16,0-24-16,0-1 16,0 51-16,0-26 15,0 0-15,0 26 16,0-1-16,25 0 15,-25 0-15,49 25 16,-24 0-16,25 0 16,-1 0-16,-24 0 15,0 0-15,0 25 16,24 25-16,-24-26 16,25 26-16,-50-25 15,0 0 1,49 24-16,-49 1 15,0-25 1,0-1 0,0 1-16,0 0 15,-49-25 1,24 0-16,-25 0 16,26 0-16,-51 0 15,26 0-15,-1 0 16,25 0-16,0 0 15,-24 0-15,24 0 16,0 0 0,0-25-16</inkml:trace>
  <inkml:trace contextRef="#ctx0" brushRef="#br0" timeOffset="13266.5788">20861 3473 0,'0'24'62,"25"1"-46,-25 50-16,24-75 15,-24-50 126,0 25-125,0-24-16,0 24 15,0-25-15,0 1 16,0-1-16,0 25 15,25-24-15,0 49 16,0-25 0,0 25-16,-1 0 15,1 0 1,25 0-16,-25 0 16,-1 0-16,26 49 15,-25-24-15,-25 0 16,0 0-16,25 0 15,-25-1 17,0 1-17,0 0-15,-25 0 16,0-25-16,-25 25 16,26-1-1,-26-24-15,0 0 16,26 0-16,-26 0 15,25 0 1,0 0 0,1 0-16</inkml:trace>
  <inkml:trace contextRef="#ctx0" brushRef="#br0" timeOffset="14263.6287">20960 2580 0,'50'0'31,"-50"24"-15,0 26-1,24 0-15,1-1 16,0 1-16,-25 0 15,25-26-15,-25-73 141,0 24-125,0-25-16,0 26 15,0-26-15,0 25 16,0-25 0,0 26-1,0-1 1,49 25-1,-49-25-15,25 25 16,0 0-16,0 0 16,0 0-16,-1 0 15,1 0-15,0 0 16,25 50-16,-1-1 16,1 1-1,-25-50 1,-25 25-16,24-25 15,-24 25 1,0-1 0,0 1 15,0 0-31,0 0 16,0 0-1,0-1 1,-24-24-1,-26 0-15,0 0 0,1 0 16,24 0 0,-25 0-16,26 0 0,-26 0 15,25 0 32,0 0 0,1 0-31</inkml:trace>
  <inkml:trace contextRef="#ctx0" brushRef="#br0" timeOffset="21335.7267">14759 6201 0,'0'25'16,"49"25"-16,-49-26 16,75 76-16,-50-51 15,-1-24-15,1 74 16,0-49-16,25 24 16,-26-49-16,-24 0 15,25 0 1,25 24-1,-25-49 1,24 0 0,26 0-16,-26-49 15,75-26-15,-24 1 16,48-25-16,-48 24 16,24-24-16,0 0 15,-50 0-15,75 24 16,-124 26-1,49-26-15,-49 75 16,25-49-16,-26 24 16,1 0-1,0 0 1,0 25 0,0 0 15</inkml:trace>
  <inkml:trace contextRef="#ctx0" brushRef="#br0" timeOffset="22075.1196">17587 6970 0,'0'0'16,"0"25"-16,24-25 15,26 25 1,-25 0 0,0-25-1,-25 24 16,49-24-31,-24 0 16,25 0 0,24 0-16,25 0 15,25 0-15,0 0 16,25-74-16,50-25 16,-1 49-16,-74-24 15,0 24-15,-25 0 16,-49 26-16,-1-1 15,1-25-15,-25 25 16,24-24 0,-24 24-1,-25 0 1,25 25 15</inkml:trace>
  <inkml:trace contextRef="#ctx0" brushRef="#br0" timeOffset="23033.0279">21431 8458 0,'0'0'0,"25"25"16,-25 0-16,50 25 15,-50-26-15,24 26 16,51 24-16,-50-24 15,24 24-15,1-24 16,-25 0-16,0-1 16,-1-49-16,1 25 15,-25 0-15,50 0 16,-25 0 0,-1-25-1,1 0 1,0 0-16,49-50 15,75 25-15,50-25 16,-1 1-16,-24-26 16,-1 26-16,26-1 15,24-24 1,25-1-16,-74 51 0,49-51 16,-124 50-16,25 1 15,-49-1 1,-26 0-16,1 0 15,-1 0 1,-24 25 15</inkml:trace>
  <inkml:trace contextRef="#ctx0" brushRef="#br0" timeOffset="33647.0243">13469 9699 0,'0'-25'0,"50"25"16,-1-25-16,50 0 16,1 25-16,48 0 15,-24 0-15,-24 0 16,-1 0-16,25 0 16,25 0-16,-25 0 15,0 0-15,25 0 16,-1 0-16,1 0 15,-50 0-15,50 0 16,0 0-16,-50 0 16,25 0-16,-49 0 15,-1 0 1,1 0-16,-51 0 0,26 0 16,-25 0 15</inkml:trace>
  <inkml:trace contextRef="#ctx0" brushRef="#br0" timeOffset="34672.1548">13841 10567 0,'0'0'0,"50"0"156,49 0-156,74 0 16,26 0-16,-25 0 15,24 0-15,-24 0 16,-50 0-16,0 0 16,-50 0-16,25 0 15,-24 0-15,-26 0 16,1 0-16,0 0 16,-1 0-16,-24 0 15,0 0-15,0 0 16,-1 0-16,1 0 31,0 0-15</inkml:trace>
  <inkml:trace contextRef="#ctx0" brushRef="#br0" timeOffset="37134.3629">16520 9723 0,'0'25'31,"50"25"-15,-50-1-16,49 1 16,-24-25-1,0 24-15,0-24 16,-1 0 46,26-25-46,0-25 0,-26 25-16,26 0 15,0-25-15,-1 25 16,1-24-16,-1-1 16,26 25-1,-50-25 1,24 0-16,-24 25 15,25-49-15,-26 24 16,26-25 0,-50 25-16,25 1 15,24-1-15,-49-25 16,25 50-16,0-25 16,0-24-16</inkml:trace>
  <inkml:trace contextRef="#ctx0" brushRef="#br0" timeOffset="38320.3559">16570 12328 0,'0'25'31,"24"0"-15,-24 24-1,50 1-15,-50-1 16,25-24 0,-25 25-1,49-25 1,-49-1 31,25-24 0,25 0-47,-1 0 15,26-49-15,-1 24 16,25 0-16,-49-24 15,-25 49-15,0 0 16,24-25-16,-24 0 31,0 25 16</inkml:trace>
  <inkml:trace contextRef="#ctx0" brushRef="#br0" timeOffset="41288.4422">19571 12378 0,'25'0'62,"0"0"-46,-1 0 0,-24 24-1,25-24 1,0 25 15,0-25-31,24 0 16,1 0-16,24 0 15,1 0-15,49-49 16,-75 24-16,26 0 16,24-25-16,50-24 15,-75 24 1,1 1-16,-26 24 15</inkml:trace>
  <inkml:trace contextRef="#ctx0" brushRef="#br0" timeOffset="41926.8109">19745 13419 0,'0'25'16,"24"0"15,26-25-15,-25 25-16,0 0 16,-1-25-16,26 24 15,0-24-15,-1 25 16,50-25-16,50 0 15,-74 0-15,-26 0 16,26 0-16,-26 0 16,1 0-16,-25-25 15,-1 25-15,1 0 16,25-24-16,-25-1 16,24-25-16,-24 50 15,0-25 1,-25 1-1,25 24 17</inkml:trace>
  <inkml:trace contextRef="#ctx0" brushRef="#br0" timeOffset="42743.0815">20662 11112 0,'0'-24'15,"0"48"-15,0 26 16,-25 49-16,-24-24 16,-1-1-16,1 1 15,24-26-15,-25 1 16,1-50-16,24 25 16,0-25-16,0 0 15,0 0-15,1 0 16,-1 0-16,0 0 15,0 0-15,-24 0 16,-1-25-16</inkml:trace>
  <inkml:trace contextRef="#ctx0" brushRef="#br0" timeOffset="42974.157">20117 11187 0,'0'0'0,"24"0"16,26 0-16,0 0 16,-1 0-16,50 74 15,-49-49-15,0 0 16,24 25-16,-24-1 16,-26 1-16,1-25 15,0-25-15,-25 24 16,25-24-16,-25 25 15,0 0-15</inkml:trace>
  <inkml:trace contextRef="#ctx0" brushRef="#br0" timeOffset="43543.1415">20439 14436 0,'0'0'0,"-25"50"0,-24 0 16,-1-26-16,0 26 15,26-25-15,-1 0 16,-25-1-16,1-24 16,24 0-1,0 0 17</inkml:trace>
  <inkml:trace contextRef="#ctx0" brushRef="#br0" timeOffset="43863.0392">20042 14362 0,'50'0'16,"-1"0"-16,-24 25 15,0 0-15,0-25 16,24 49-16,-24 1 16,0-25-16,25-1 15,-26 26-15,1-25 16,0 0-16,-25-1 16,25 1-16,-25 0 15,25-25-15,-25 25 16,24 0-1,1-1 1</inkml:trace>
  <inkml:trace contextRef="#ctx0" brushRef="#br0" timeOffset="49821.8751">26640 8682 0,'0'0'0,"-25"198"16,1 25-16,-26 25 16,0 50-16,50-75 15,0 25-15,0 75 16,0 49-16,0-75 16,0-24-16,0 50 15,0-100-15,0 0 16,0-74-16,0-74 15,0 24-15,0-50 16</inkml:trace>
  <inkml:trace contextRef="#ctx0" brushRef="#br0" timeOffset="51077.7314">26268 8533 0,'25'0'16,"25"0"-16,49 0 15,50 0-15,99 0 16,74 0-16,75 0 16,99 0-16,50 0 15,-125 0-15,200 0 16,-200 0-16,1 0 15,-124 0-15,-26 0 16,-98 0-16,0 0 16,-75 0-16,-74 0 15,24 0-15,-24 0 125,25 25-109,-25-25 0,-25 74-16,0 0 15,0 26-15,24-1 16,1 75-16,0-26 15,0 51-15,-25 74 16,0 24-16,0 1 16,0 0-16,0 24 15,0-24-15,0-75 16,0-49-16,0-50 16,0-50-16,25-24 15,-25-1-15,0-24 16,0 25-1,0-26 110,-100-24-125,-123 0 16,-50 0-16,-99 0 16,-99 0-16,-149 25 15,-50-25-15,-49 124 16,99-74-16,74 49 16,149-24-16,124-26 15,100-24-15,73-25 16,76 0-16,24 25 15,-50-25-15,25 25 32</inkml:trace>
  <inkml:trace contextRef="#ctx0" brushRef="#br0" timeOffset="51694.8502">26144 9178 0,'50'0'47,"223"0"-47,148 74 16,274 75-1,223-149-15,74 149 16,74-50-16,-272-25 16,-347-49-16,-26-25 15,-123 0-15,-100 0 16,-24 0-16,-100 0 15,-49 0-15</inkml:trace>
  <inkml:trace contextRef="#ctx0" brushRef="#br0" timeOffset="52417.6705">27260 10468 0,'-24'0'172,"48"0"-172,249-50 16,223 50-16,0 0 16,174 0-16,173 0 15,-173 0-15,-74 0 16,-100 0-16,-224 0 15,-123 0-15,-124 0 16</inkml:trace>
  <inkml:trace contextRef="#ctx0" brushRef="#br0" timeOffset="52998.306">28773 8310 0,'0'0'16,"-24"124"-16,24 99 0,-100 74 16,76 1-16,-1 0 15,0 123-15,25-73 16,0-51-16,0 26 15,0 49-15,0-99 16,0-50 0,0 0-16,0-99 15,0-49-15,25-26 16,-25-24-16</inkml:trace>
  <inkml:trace contextRef="#ctx0" brushRef="#br0" timeOffset="53510.8039">29642 8558 0,'0'0'0,"0"173"0,-50 75 16,25-24-16,25 73 15,0 26-15,0 49 16,0-99-1,0 74-15,0-74 0,0 49 16,0-24 0,0-50-16,0-75 0,0-24 15,0-49 1,0-26-16,0-24 0,0-26 16,-25-24 46,1-49-46,24-100-16</inkml:trace>
  <inkml:trace contextRef="#ctx0" brushRef="#br0" timeOffset="54005.6053">30386 7888 0,'0'0'15,"49"223"-15,-49 0 0,75 125 16,-1 49-16,-24 74 16,-25-99-16,-25-74 15,24-50-15,51 99 16,-75-124-16,0 25 15,0-25-15,0-74 16,0 0 0,0-25-16,0-50 15,0-49-15,0 25 16,0-25-16</inkml:trace>
  <inkml:trace contextRef="#ctx0" brushRef="#br0" timeOffset="59021.4649">6921 3845 0,'49'0'0,"-24"0"15,49 0-15,-24 0 16,49 0-16,50 0 16,-25 0-16,-25 0 15,0 0-15,-49 0 16,-25 0-16,24-50 16,-49 25-16,0-24 15,0-1-15,0-24 16,0-26-16,0 26 15,0 0-15,0 24 16,0 0-16,-24 26 16,-1-26-16,0 0 15,0 50-15,0 0 16,-24-24-16,24 24 16,-74 0-16,49 0 15,-49 0-15,25 49 16,-1 26-16,-24 24 15,49 74 1,1-49-16,-26 75 16,26-25-16,24-1 15,-74 75-15,74-99 16,-25 49-16,50-49 16,0 0-16,-25-25 15,25-49-15,0-51 16,0 26-16,-24-25 62</inkml:trace>
  <inkml:trace contextRef="#ctx0" brushRef="#br0" timeOffset="59319.2899">5730 4812 0,'0'-25'16,"25"25"-1,24-25 1,26 1-1,74-26-15,24 50 16,50-25-16,75-24 16,-25-1-16,-25 25 15,-50 0-15,26-49 16,-100 49-16,-25-24 16,0-1-16,-49 25 15,-1-49-15</inkml:trace>
  <inkml:trace contextRef="#ctx0" brushRef="#br0" timeOffset="61070.2493">8260 2505 0,'0'25'0,"0"74"16,0 75 0,0-25-16,0 24 15,0 51-15,0-76 16,0 51-16,0-1 15,0-49-15,0 50 16,0-51-16,25-24 16,0 0-16,-25-49 15,24-26-15,1 1 16,-25-25 0,25 0 46,25-50-31,-26 25-31,1-25 16,25 25-16,-25 0 16,-1 0-16,26-25 15,0 25-15,-1-25 16,1 1-16,24 24 15,-24-75-15,-1 75 16,26-74 0,-50 49-16,-25-25 15,25 1-15,-25-1 16,0-24-16,0 24 16,0 1-16,0-1 15,0 25-15,0 0 16,-25 1-16,25-1 15,-50 25 1,25 0-16,-24 0 16,24 0-16,-25 0 15,1 25-15,24 49 16,-25 0-16,50 26 16,-25-1-16,25 0 15,0-49-15,0-1 16,0 26-16,0-51 15,0 26-15,25 0 16,0-25-16,25 24 16,-1-49-16,50 0 15,1 0 1,24 0-16,25 0 0,74-74 16,-25-50-16,-74 0 15,-25 24 1,-49 1-16,-50 25 15,0 24-15,0 25 16,0 1-16,-50 98 78,26 0-62,-51-24-16,26-25 15,-26 0-15,-24 24 16,74-49-16,-49 0 16,24 0-16,25 0 15,1 0-15,-1 0 16,-25 0-16,50-25 16,-49-24-16,24-1 15,25 25-15,0 1 16,0-26-16,0 25 15,0 0-15,0 1 16,25 24 15,49 24-31,50 51 16,-74-26-16,24 26 16,25-1-1,-24-24-15,-1-1 16,-24-24-16,24 25 15,-24-25-15,-1-25 16,-24 0-16,50 0 16,-26 0-16,1 0 15,24-25-15,-49-25 16,25-49-16,-1 0 16,1 49-16,-1-123 15,-49 73-15,25-24 16,-25 25-16,0 50 15,0 24-15,0-25 16,0 75 62,0 49-78,0-24 16,0 0-1,25 24-15,0-24 0,0-1 16,-1-24-16,26 25 16,0-26-1,24-24-15,25 0 16,-24 0-16,49 0 16,0 0-16,49-49 15,-24-50-15,50-25 16,-51 49-16,-98 26 15,24-1-15,-24 25 16,0-24-16,-1 24 16,-24 25-1,0 0 1,0 0-16,24 0 16,75 0-16,-24 0 15,73 0-15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51:14.048"/>
    </inkml:context>
    <inkml:brush xml:id="br0">
      <inkml:brushProperty name="width" value="0.05292" units="cm"/>
      <inkml:brushProperty name="height" value="0.05292" units="cm"/>
      <inkml:brushProperty name="color" value="#FF0000"/>
    </inkml:brush>
  </inkml:definitions>
  <inkml:trace contextRef="#ctx0" brushRef="#br0">26541 2084 0,'-50'-25'0,"100"50"0,-174-50 16,50 25-16,-26-25 15,51 25-15,-50 0 16,49 0-16,-24 0 16,24 0-16,0 0 15,25 0 1,1 0-16,-26 0 0,25 0 15,-24 0 1,24 25 0,-25 0-16,1-1 0,24 1 15,0 0-15,-25 0 16,26 0-16,-26-1 16,0 51-16,26-50 15,-1-1 1,0 26-1,0-25 1,0 24-16,25-24 16,-24 0-16,24 0 15,0 0 1,0-1-16,0 1 16,0 0-1,0 0-15,0 25 16,0-26-1,0 1-15,0 0 16,0 0 0,0 0-16,0-1 15,0 1-15,0 0 16,0 0 0,0 0-16,0 24 15,24-24 1,-24 0-16,0 0 15,25-1-15,0 26 16,0-50 0,-25 25-1,25-25 1,-25 25-16,24-1 31,1 1-15,25 0 15,-50 0-15,25-25-16,-25 25 15,24-25 1,1 24-16,0 1 16,0-25-1,0 25-15,-1 0 16,1-25-1,0 0 1,25 25-16,-26-25 16,26 24-1,-25 1 1,24-25-16,-24 0 16,0 0-1,0 0-15,49 25 16,-24-25 15,-25 0-31,24 0 16,-24 0-16,25 0 15,-25 0 1,24 0 0,1 0-1,-25 0-15,-1 0 16,1 0-1,25 0-15,-25 0 16,-1 0-16,1 0 16,0 0-16,0 0 15,24-25-15,-24 0 16,25 1 0,-25 24-16,24 0 15,-24-25-15,0 0 16,0 25-16,-1-25 15,1 25-15,0-25 16,0 1-16,0-1 16,-1 0-1,-24 0-15,25 0 16,-25 1 0,0-26-16,25 25 15,-25 0-15,0-24 16,0-1-16,0 1 15,25 24 1,-25-25-16,0 25 16,0-24-16,0-26 15,0 51-15,0-26 16,0 25-16,0 0 16,0-24-16,0 24 15,0 0-15,0 0 16,0-24-1,-25 24 1,25-25-16,-25 25 16,0 1-1,1-26-15,-1 25 16,0 0 0,-25-24-1,26 24-15,-1 0 16,0 0-1,0 25 1,25-24-16,-25 24 16,1 0-16,-1 0 15,0-25 1,0 25-16,0-25 16,1 25-16,-26-25 0,25 25 31,-24 0-31,24 0 15,0 0-15,0-25 16,0 25-16,1 0 16,-1 0-16,0 0 31,0 0 16,0 0-16</inkml:trace>
  <inkml:trace contextRef="#ctx0" brushRef="#br0" timeOffset="2167.4889">22423 9128 0,'75'0'47,"98"0"-32,100 0-15,25 0 16,248 0-16,173 0 15,124 0-15,125 0 16,-1 0-16,-99 0 16,100 0-16,-125 0 15,0 0-15,-346 0 16,-200 0-16,-49 0 16,-49 0-16,-51 0 15,-23 0-15,-51-49 16,-24 49-1,-1 0-15,-24 0 16,25 0-16,-26 0 0,1 0 16</inkml:trace>
  <inkml:trace contextRef="#ctx0" brushRef="#br0" timeOffset="4080.9284">27558 11509 0,'0'0'0,"-50"-49"15,-24 49-15,0-50 16,24 25-16,-49 25 16,49-24-16,-49-26 15,0 50-15,-1 0 16,26-25-16,0 25 15,49 0-15,-25 0 16,1 0-16,-1 0 16,-24 0-16,49 0 15,-50 0-15,-24 50 16,25-1-16,-1 1 16,1 24-16,0-24 15,-26 49 1,100-74-16,-74 49 15,74-49-15,-25 25 16,25-1-16,0 1 0,-50-25 16,50 24-1,0-24-15,0 25 16,0-25-16,0 49 16,0-24-16,0-25 15,25 24-15,25 26 16,-50-51-16,25 26 15,24 24-15,-24-49 16,0 25-16,0-25 16,24 24-16,-49-24 15,25 0-15,25 24 16,-1 1-16,1-25 16,0 24-1,-26-49-15,26 25 16,24-25-16,-24 25 15,49 0-15,-49 0 16,74-25-16,-25 0 16,0 24-16,25-24 15,-24 0-15,-51 0 16,50 0-16,1 0 16,-51 0-16,1 0 15,24 0-15,-49 0 16,49-24-16,-49-1 15,0 25 1,0-50 0,0 50-16,-1-25 15,1-24-15,-25-1 16,25 1-16,0-26 16,0 26-1,-1-1-15,-24 0 16,0 1-16,0 24 15,0-25-15,50 1 16,-50-1 0,0 25-16,0-24 15,0 24-15,0 0 16,0 0-16,0 0 16,0 1-16,0-1 15,0 0-15,0 0 16,0 0-1,-25-24 1,0 24 0,25 0-1,-24 0-15,-1 1 16,0 24-16,-25-25 16,26 25-1,-1-25-15,-25 0 16,1 25-16,24 0 15,0-25-15,-49 25 16,24-24-16,25 24 16,-49 0-16,49-25 15,0 25 1,0 0-16,1 0 31</inkml:trace>
  <inkml:trace contextRef="#ctx0" brushRef="#br0" timeOffset="10440.2032">22423 11212 0,'0'0'0,"-49"0"15,24 0 1,-25 49-16,26-24 16,-26 0-1,50 0-15,0 24 16,0-24-16,0 25 16,0 24-16,0-49 15,0 25-15,0-1 16,0 1-16,0-1 15,25-24-15,-25 0 16,25 25-16,-1-1 16,1-24-16,25 0 15,-25 0 1,-1-25-16,1 0 16,0 0-1,25 0 1,-1-25 15</inkml:trace>
  <inkml:trace contextRef="#ctx0" brushRef="#br0" timeOffset="11312.7047">22200 12824 0,'0'50'16,"0"24"0,0-24-16,0 49 15,0-74-15,0 49 16,0-24 0,0-25-16,0 24 15,0-24-15,25 25 16,0-1-16,0-49 15,-1 25 1,1-25-16,0 0 16,0 0-1,0 0-15,-1 0 16,1 0 0,-25-25-16,50 0 15,-50-49-15,0 24 16,0 1-16,0-1 15,0 25-15</inkml:trace>
  <inkml:trace contextRef="#ctx0" brushRef="#br0" timeOffset="12391.054">22696 14312 0,'-49'50'47,"49"-25"-32,-25 0-15,25-1 16,0 26 0,0 0-16,0-1 15,0-24-15,0 25 16,25-26-16,-1 1 16,26 0-16,-50 0 15,50 0-15,-1 24 16,1-49-16,0 0 15,24 0-15,-49 0 16,24 0-16,-24 0 16,25-25-1,-50 1-15,25-26 16,-25 0-16,0 26 16,0-26-16,0 25 15,0-24-15,0 24 16,0 0-16,0 0 15,0 0-15,-25 1 16,0 24-16,0-50 16,0 25-16,-24 0 15,24 25 1,0 0 0</inkml:trace>
  <inkml:trace contextRef="#ctx0" brushRef="#br0" timeOffset="13072.0229">24085 14908 0,'-24'24'31,"-1"26"-15,25-25-16,-25 24 15,25-24 1,0 25-16,0-1 15,0 1-15,0 0 16,0-1-16,0-24 16,0 25-16,50-1 15,-50-24-15,24-25 16,1 0-16,50 0 16,24 0-16,-50 0 15,51 0-15,-1-25 16,-25-49-16,-49 49 15,25 0-15,-50 0 16,0 1-16,0-26 16,0 25-16,0 0 15,0 1-15,-25-26 16,0 25-16,25 0 16,-50 25-16,1-49 15,24 49-15,-49-25 16,24 0-1,0 25-15,26 0 16,-26-25-16</inkml:trace>
  <inkml:trace contextRef="#ctx0" brushRef="#br0" timeOffset="13682.2392">26020 14883 0,'-49'0'16,"-1"25"-1,50-1-15,-50 26 16,25-25-16,25 24 16,0-24-16,0 25 15,0-25-15,0 24 16,0-24-16,25 0 15,0 0-15,25-1 32,-1-24-32,-24 0 15,25 0-15,-1 0 16,26 0-16,-26 0 16,26-49-16,-1-1 15,-24 25-15,-25-24 16,-1 24-16,-24 0 15,0-24-15,0-1 16,0 25-16,0-24 16,0 24-16,-24 0 15,-1-25-15,0 26 16,0 24 0,0 0-1,1 0-15,-1 0 16,0 0-16</inkml:trace>
  <inkml:trace contextRef="#ctx0" brushRef="#br0" timeOffset="14223.8878">27707 14808 0,'-25'0'16,"25"75"-1,-25-26-15,25 1 16,0-25-16,0 24 16,0-24-16,0 25 15,25-1-15,0 1 16,0-25-16,24 0 16,1-1-16,-1-24 15,51 0-15,24 0 16,-25 0-16,-49 0 15,-1-24 1,1-26-16,-1 25 16,-49 0-16,0-24 15,0-1-15,0 25 16,0-24-16,0-1 16,-24 25-16,-1 1 15,25-1-15,-25 0 16,-25 0-16,26 0 15,-26 25-15,-24 0 16,-1-49-16,25 24 16,-24 25-16,24 0 15</inkml:trace>
  <inkml:trace contextRef="#ctx0" brushRef="#br0" timeOffset="15194.0202">22696 11385 0,'25'25'0,"25"-25"15,-1 50 1,1-25-16,99 24 15,24 1-15,75 24 16,100 1-16,73 24 16,-49-74-16,50 74 15,-174-99-15,-25 25 16,-99-25-16,-49 0 16,-26 0-16,-24 0 15,25 0-15,-25 0 16</inkml:trace>
  <inkml:trace contextRef="#ctx0" brushRef="#br0" timeOffset="15791.6922">22696 13221 0,'0'0'16,"199"-50"-16,98-24 0,1 24 16,24 25-16,-24-49 15,74 49-15,-99 0 16,-25-49-16,-74 74 15,-50-25-15,-75 25 16,1-25-16,0 1 16,-26 24-16,26-25 15,-25 25 1,0 0-16,24 0 16</inkml:trace>
  <inkml:trace contextRef="#ctx0" brushRef="#br0" timeOffset="16497.3979">23391 14635 0,'0'0'16,"74"-75"-16,-24 51 15,49-51-15,25 26 16,0-26-16,25 1 16,49-1-16,1-24 15,74 0-15,-25 0 16,0 49-16,0-49 15,-75 74-15,51-74 16,-26 49 0,-99 1-16,25-1 15,-99 25-15,0 0 16</inkml:trace>
  <inkml:trace contextRef="#ctx0" brushRef="#br0" timeOffset="17191.1381">24755 15106 0,'0'-50'16,"0"26"-1,0-26-15,0 0 16,0-24-16,50 0 16,-1-1-16,26-74 15,-1 25-15,25 25 16,-24-50-16,24 50 15,-25-50-15,26 25 16,-1 0 0,0-25-16,-49 50 15,-1 25-15,-24-25 16,49-1-16,-74 26 16,25 49-16,0-25 15,0 26-15</inkml:trace>
  <inkml:trace contextRef="#ctx0" brushRef="#br0" timeOffset="17863.9732">26343 14511 0,'0'-75'140,"0"-24"-140,24 0 16,-24-25-16,25-124 16,-25 49-16,25-73 15,25 73-15,-50 50 16,24-49 0,1 74-16,0 0 15,0 74-15,-25 25 16</inkml:trace>
  <inkml:trace contextRef="#ctx0" brushRef="#br0" timeOffset="18699.182">27756 14511 0,'0'-50'16,"0"-24"-16,0 24 16,0-24-16,0-1 15,0-24-15,-24 0 16,-76-75-16,26 1 15,49 73-15,-49-48 16,24-51-16,25 125 16,1-26-16,24 76 15,-25-1-15,25 0 16,-25-25-16,25 26 16,0-1-1,0-25-15,0 25 31,0 1-31</inkml:trace>
  <inkml:trace contextRef="#ctx0" brushRef="#br0" timeOffset="22806.7751">26640 12477 0,'0'0'0,"0"-25"62,25-74-62,49 49 16,1-49-16,74 0 15,-25-25-15,25 49 16,-75 1-16,50-25 16,-74 49-16,74-49 15,-75 49-15,-24 25 16,0 1-16,24-26 15,1 25-15,-25 0 16,0 1-16,-1-1 16,1 25 15,-25-25 0</inkml:trace>
  <inkml:trace contextRef="#ctx0" brushRef="#br0" timeOffset="24455.6352">28153 10220 0,'-24'0'31,"-1"0"-31,0 0 16,0 0 15,0 0-31,0 24 31,25 1-31,0 0 16,0 0-1,0 24-15,0-24 16,0 25-16,50-1 16,0-49-16,49 75 15,-49-75-15,-1 25 16,1-1-16,99 1 16,-125 0-16,1-25 15,0 25 1,0-25-1,-25 25 1,0-1 0,0 26-1,-25-50 1,0 25 0,-24-25-16,-1 0 15,-49 0-15,24 0 16,26 0-16,-26 0 15,26 0 1,24-50-16,-50-24 16</inkml:trace>
  <inkml:trace contextRef="#ctx0" brushRef="#br0" timeOffset="25319.4809">28104 10120 0,'49'-24'0,"-24"24"15,50 0-15,-26 0 16,26 0-16,49 0 15,0 0-15,-50 0 16,-24 0-16,-1 0 16,-24 0-1,0 0 79,-25 24-78,0 1-16,0 25 15,0-25-15,0 24 16,0 26-16,0-51 16,0 26-16,0-25 15,0 24-15,0-24 16,0 0-16,25 0 15,-25 0 1,49-1-16,1-24 16,-25 0-1,-1 0-15,26 0 16,0 0-16,-25 0 16,-1 0-16,26-49 15,-25 24-15,-25 0 16,0 0-16,0-24 15,0 24-15,0-25 16,0 1 0,0-1-1,-25 25 1,0 1 0,0 24-16,1 0 15,-1 0-15,0 0 16,0 0-16,-25 0 15,26 0-15,-1 0 16,0 0-16,0 0 16,0 0-16,1 0 15,24 24-15,-25 1 16,25 0-16,0 0 16,0 0-1,0-1 1,74 1-1,25-25-15,-49 0 16</inkml:trace>
  <inkml:trace contextRef="#ctx0" brushRef="#br0" timeOffset="25847.3291">29642 10120 0,'0'-24'16,"-25"24"0,-25 0-1,50 24 1,-49 26-16,49 0 15,0-1-15,0-24 16,0 25 0,0-26-16,0 1 15,0 0-15,24 0 16,1-25 0,25 0-1,-1 0-15,-24 0 16,25 0-16,-1 0 15,-24 0-15,50 0 16,-51 0-16,26-25 16,-25 25-16,-25-74 15,0 49-15,49 0 16,-49 0 0,0-24-16,-24-1 15,24 25-15,-25-24 16,0 49-1,25-25-15,-50 0 16,26 0 0,-1 25-16,-25 0 15</inkml:trace>
  <inkml:trace contextRef="#ctx0" brushRef="#br0" timeOffset="27942.9588">22324 11237 0,'25'0'0,"25"0"15,-1 0 1,-24 0-16,0 0 16,24 0-16,-24 0 15,0 24 1,0 1-16,0 0 15,-1 49 1,-24-24 0,0-25-16,25 49 15,-25 1-15,0-26 16,0 1-16,0-1 16,0 1-1,0 0-15,0-1 0,0 1 16,0-25-1,-25-1-15,25 1 16,-49 0-16,24 0 16,0-25 15,0 0-31,1 0 16,-1 0-1,0 0 1,0 0-16</inkml:trace>
  <inkml:trace contextRef="#ctx0" brushRef="#br0" timeOffset="28736.0416">22473 11609 0,'0'-25'63,"0"-25"-63,25 25 15,0 1 1,24-26-16,1 0 16,-1 26-16,26-26 15,49-24-15,0-1 16,-99 50-16,24 0 16,1-24-16,0 24 15,-1 25-15,1-50 16,-25 26-16,24-1 15,-24 0-15,0 0 16,0 25-16,-1 0 31,-24-25-31</inkml:trace>
  <inkml:trace contextRef="#ctx0" brushRef="#br0" timeOffset="30142.8282">23664 10542 0,'-25'-25'109,"0"25"48,25 25-126,0 25-31,-25-26 15,25 1 1,-25 0 0,1 0 109,24 24-94,24-49-15,1 0-16,0 0 15,0 0-15,0 0 16,-1 0-16,1 0 15,0 0 1,0 0-16</inkml:trace>
  <inkml:trace contextRef="#ctx0" brushRef="#br0" timeOffset="30978.1369">22498 13072 0,'0'0'0,"49"-50"0,1 26 16,24-26-16,1 25 15,-50 0-15,49-24 16,-24 24-16,-25 25 16,-1-25-16,1 0 31</inkml:trace>
  <inkml:trace contextRef="#ctx0" brushRef="#br0" timeOffset="31862.9298">22944 14684 0,'0'0'0,"0"-24"0,50-1 16,-50 0-1,25-25-15,0 26 16,-1-1-16,26-25 16,-25 1-16,0-26 15,24 25 1,-24-49-16,74 0 15,-24-25-15,-26 50 16,26-26-16,-51 51 16,1 24-16,0-25 15,0 26-15,0-1 16</inkml:trace>
  <inkml:trace contextRef="#ctx0" brushRef="#br0" timeOffset="32599.2631">24433 15230 0,'0'-25'0,"0"0"32,0-24-32,0-1 15,24 25 1,-24-49-16,50 24 15,-25-24-15,0 24 16,-1 1-16,26-50 16,-50 49-16,74-74 15</inkml:trace>
  <inkml:trace contextRef="#ctx0" brushRef="#br0" timeOffset="33383.3791">26243 15032 0,'0'-25'16,"0"0"-1,25 25-15,25-25 16,-1 25 0,-24 0-16,0-25 15,0 1-15,0 24 16,-1 0-16</inkml:trace>
  <inkml:trace contextRef="#ctx0" brushRef="#br0" timeOffset="33751.2022">28104 15056 0,'0'0'15,"74"-24"-15,50-26 0,-25 25 16,25 0-16</inkml:trace>
  <inkml:trace contextRef="#ctx0" brushRef="#br0" timeOffset="59045.1147">28253 12725 0,'74'0'63,"50"25"-63,99 24 15,0 26-15,1-26 16,73 50-16,-73-24 16,-1 24-16,-50-24 15,-24-1-15,-49-24 16,-51-26-16,-24 1 15,25-25-15,-50 25 16</inkml:trace>
  <inkml:trace contextRef="#ctx0" brushRef="#br0" timeOffset="59629.071">30063 13593 0,'0'25'31,"0"24"-31,0 51 15,0-26-15,0-24 16,25 24 0,-25 0-16,50 26 15,-26-26-15,1-24 16,0-26-16,-25 26 16,25-25-1</inkml:trace>
  <inkml:trace contextRef="#ctx0" brushRef="#br0" timeOffset="60781.6101">30907 13345 0,'0'0'0,"-25"0"15,-25 0-15,1-25 16,-1 25 0,25 0-16,-24 0 0,-1 0 15,25 0 1,-24 0-16,-1 0 16,0 0-1,1 50-15,49-25 16,-50-1-16,50 1 15,-25 25-15,25-1 16,0 1-16,0 24 16,0-24-16,0 0 15,0 24-15,0-49 16,0 49-16,0-24 16,25-1-16,0 1 15,0-25-15,24 24 16,-49-24-16,25 0 15,25 25-15,-1-26 16,26-24-16,-50 25 16,49-25-16,0 25 15,-24-25-15,0 0 16,49 0 0,0 0-16,0 0 0,-24-25 15,-1-49-15,-24 49 16,-1-25-16,-24 26 15,25-51 1,-25 50-16,-25 1 16,24-26-16,-24 0 15,0 1-15,25-1 16,-25 25-16,0-24 16,0-1-16,0 25 15,0 1-15,0-26 16,-25 0-1,1 1-15,-1 49 16,0-50-16,-49-24 16,24 24-16,25 50 15,-74-74-15,24 49 16,-24-50-16,50 75 16,-1-24-16,-24-1 15,24 25-15,25 0 16,-24 0-16,24 0 15,-25 0 1,25 0-16,1 0 16,-26 0-16,50 49 15,-25-49-15,-24 50 16,49-25-16,0 0 16,-25 0-1,25-1-15,0 1 0</inkml:trace>
  <inkml:trace contextRef="#ctx0" brushRef="#br0" timeOffset="74324.9297">15627 6276 0,'0'-50'47,"0"25"-47,0-24 15,0 24-15,0-50 16,25 51-16,-25-51 16,0 1-16,0 24 15,0-49-15,25 49 16,-1-74-16,26-25 16,-25 25-16,0 25 15,49-25-15,-74 25 16,50-50-16,-1 0 15,-24 75-15,0-25 16,24-25-16</inkml:trace>
  <inkml:trace contextRef="#ctx0" brushRef="#br0" timeOffset="83141.2613">23664 1265 0,'-25'0'31,"25"74"-15,0 1-16,0 49 15,0-25-15,0 50 16,0 49-16,25 50 15,24 0-15,-49 25 16,50 25-16,-1-25 16,-49 0-16,25 74 15,50-74-15,-50 49 16,-25-74-16,0 0 16,0-49-16,24-26 15,26-49-15,-50-24 16,0-51-16,25 1 15,-25-1-15,25-49 63,-1-24-32</inkml:trace>
  <inkml:trace contextRef="#ctx0" brushRef="#br0" timeOffset="84780.5189">23341 1265 0,'75'0'63,"123"0"-48,0 0-15,100-25 16,74 25-16,50 0 16,74 0-1,50-49-15,-1 49 16,-49 0-16,-74 0 15,0-75-15,-124 26 16,-1 24-16,-74-25 16,-24 25-16,-26 1 15,-48-1-15,73-25 16,-74 50-16,25-25 16,-25 25-16,0 0 15,-25 0-15,-25 0 16,-24 0-16,0 0 15,-26 0-15,26 0 16,-25 0 62,0 25-62,-25 0-1,0 0-15,25 49 16,-1 50-16,1-25 16,0 75-1,25 24-15,-50-24 16,24 74-16,1 25 16,25-50-16,-25 25 15,-25 25-15,49 0 16,-49-75-16,50 26 15,-25-51-15,-1-24 16,-24 25-16,25-75 16,25 25-16,-50-50 15,0 1-15,0-26 16,25 51-16,-25-76 16,0 26-16,24 0 15,-24-25-15,0 24 16,0 1-16,25-25 15,-25-1 1,0 26-16,0-25 16,0 0 15,0-1-15,0 1-1,-25 25 1,-74-50-16,50 49 15,-150-24-15,75 0 16,-50 0-16,-74 0 16,25-25-16,-25 0 15,-49 0-15,-51 0 16,-148 0-16,-99 0 16,148 0-16,75 0 15,50 0-15,24 0 16,75 0-16,0 49 15,74-49-15,25 0 16,25 25-16,74-25 16,-25 0-16,-49 0 15,49 0-15,-24 25 16,24-25-16,1 25 16,-1-25-16,1 0 15,-1 24-15,-25-24 16,51 0-16,-1 25 15,0-25-15,0 0 16,0 0 31</inkml:trace>
  <inkml:trace contextRef="#ctx0" brushRef="#br0" timeOffset="90692.7182">24383 9872 0,'0'25'16,"25"49"-16,0-24 16,24 49-16,-24-74 15,-25 50-15,0-26 16,50 1-16,-50-1 15,0-24-15,24 0 16,-24 0 0,25-25-16,0 0 62,-25-25-62,0-49 16,0-26-16,0 1 15,0 0-15,0 0 16,0 49-16,0 0 16,0 26-1,0-1-15,0 0 63,25 25-32,0 0-31,24 0 16,1 0-16,-1 25 15,51-25-15,-51 0 16,26 0-16,24-25 16,-25 0-16,1-24 15,-26-26-15,-49 26 16,50-26-16,-25 26 15,-25 24-15,0-25 16,0 1-16,25 73 125,-25 51-125,24 24 16,1-25-16,25 50 15,-25-24-15,-1-51 16,26 26-16,-50-26 16,25 1-16,0 0 15,-25-26-15,0 1 16,0 25-1,24-25 1</inkml:trace>
  <inkml:trace contextRef="#ctx0" brushRef="#br0" timeOffset="94237.8027">31948 9550 0,'0'0'0,"-24"0"0,-26 0 15,0-25-15,1 25 16,-1 0-16,1 0 16,-26 0-16,1 0 15,-1 0-15,-49 0 16,75 0-16,-26 0 16,26 0-16,-26 50 15,26-1-15,24-24 16,-25 0-16,25 49 15,1-24-15,24-25 16,0 49-16,0 0 16,0-24-16,0 0 15,0-25 1,0 74 0,0-50-16,24 1 15,-24-25-15,25 24 16,0-24-16,0-25 15,0 25-15,24 25 16,1-50-16,-1 24 16,1-24-16,0 0 15,-1 0-15,1 0 16,24 0-16,-49 0 16,50-24-1,-26-1-15,1-25 16,-25 25-16,24-24 15,-24-1-15,49-49 16,-74 49 0,50 1-16,-50 24 15,0-50-15,0 51 16,0-26-16,0 0 31,0 26-31,0-1 16,0-25-16,0 25 15,-25-24-15,0 24 32,1 25-32,-1-50 15,0 50 1,0-24-16,0 24 16,1 0-16,-1-25 15,0 25 1,0 0-1,0 0 1,1 0 0,-1 0-1,25 25 17,0-1-32,0 26 15,0-25 1,0 24-1,0-24 1,0 0 0,0 25-16,25-26 15,-1 26 1,1-25 0,0 0-16,-25-1 15,25-24 1,-25 25-1,49 0 1,-24 0 0,0-25-1,-25 25 1,25 0-16,0-25 16,-1 24-16,26-24 15,0 25 1,-26-25-16,1 25 15,25-25-15,-25 25 16,24-25-16,-24 0 16,25 0-1,-26 0 1,1 0 46</inkml:trace>
  <inkml:trace contextRef="#ctx0" brushRef="#br0" timeOffset="97963.212">25797 2778 0,'0'0'0,"0"-25"15,-25 1-15,-74 24 16,-25-25-16,-50 25 16,-49 0-16,-25 0 15,-50 0-15,50 0 16,-25 0-16,25 0 16,25 0-1,99 0-15,-25 0 0,25 0 16,50 0-1,49 0-15,-25 0 0,26 0 16</inkml:trace>
  <inkml:trace contextRef="#ctx0" brushRef="#br0" timeOffset="98459.3337">22696 2084 0,'0'0'0,"-25"0"0,-74 24 16,25 26-16,24 0 16,-49 49-16,49 0 15,1-49-15,-1 74 16,25-75-16,25 1 15,-49 24-15,49-24 16,0 0-16,0-1 16,0 26-16,0-51 15,49 51-15,1-26 16,24 1-16,75 0 16,-50-1-1,50 1-15,0-1 16,-50-24-16,1-25 15,-51 0-15,-24 0 16</inkml:trace>
  <inkml:trace contextRef="#ctx0" brushRef="#br0" timeOffset="107653.4491">27384 4093 0,'-24'0'16,"-1"0"0,-25 0-16,-24 25 15,-25 24 1,99-24-16,-25 0 16,0 0-16,25-1 15,0 26 1,0-25-1,25 0-15,49 74 16,1-50-16,24 1 16,0 0-16,25 24 15,-50-49-15,-24 0 16,24 49-16,-24-49 16,-25 0-16,-25 0 15,0 24 1,0-24 15,0 0 0,-25-25-15,-25 0-16,-24 0 16,0 0-16,49-25 15,-25-25-15</inkml:trace>
  <inkml:trace contextRef="#ctx0" brushRef="#br0" timeOffset="108548.0603">27632 4018 0,'0'-24'16,"50"24"-1,0 0 1,-1 0-16,26 0 15,98 0-15,-49 24 16,50-24-16,-25 0 16,24 0-16,-49 0 15,-24 0-15,-1 0 16,-74 0-16,24 0 16,-24 25 46,-25 0-46,0 25-16,-74-1 15,49 1 1,0-1-16,-49 75 16,49-74-16,0 0 15,-25 49-15,50-25 16,0 1-16,0-1 15,0-49-15,0 25 16,25-1-16,-25-24 16,50 25-16,-25-26 15,-1-24 1,1 0-16,25 0 16,24 0-16,-24 0 15,0-24-15,-26-1 16,1-25-16,0 1 15,-25 24-15,0-50 16,0 26-16,0 24 16,0-25-16,0 25 15,-25-24 1,-24-1-16,24 25 16,0 25-1,0-24 1,-25 24-16,26 0 15,-51 0-15,26 0 16,-1 0-16,25 0 16,0 0-1,50 0 48,74 0-48</inkml:trace>
  <inkml:trace contextRef="#ctx0" brushRef="#br0" timeOffset="109140.0312">29840 4266 0,'-25'0'32,"0"0"-32,-24 0 15,-1 25-15,25 0 16,1 0-16,24 49 16,-50 1-1,50 24-15,0-50 16,0 1-16,0 24 15,0-49-15,25 50 16,24-26-16,-49-24 16,50 25-16,-25-25 15,0-25 1,24 0-16,-24 0 16,25 0-16,-1 0 15,1 0-15,-25-75 16,24 26-16,-24-1 15,-25 0-15,0 1 16,0-1-16,0 25 16,0-24-16,0-1 15,0 25-15,0 0 16,-25 1-16,0-1 16,1 0-16,-1 25 15,-25-50-15,25 50 16,-49-24-16,24 24 15,1 0-15,-1 0 16,1 0 0,24 0-16,-25 0 0,25 0 15,1 0 1,-1 0 15</inkml:trace>
  <inkml:trace contextRef="#ctx0" brushRef="#br0" timeOffset="111739.5484">24829 5978 0,'75'-25'31,"-25"25"-31,-1 0 16,1-25-16,-1 25 16,1-24-16,24 24 15,-24 0-15,0 0 16,-1 0-16,-24 0 15,0 0 1,24 24-16,1 1 16,-50 50-16,50-1 15,24 50-15,-74-50 16,74 50-16,-49-24 16,-25-1-16,0-25 15,25 1-15,-25-1 16,0-49-16,0 25 15,0-26-15,0 26 16,0-25 0,0 0-16,-25-25 15,0 0-15,-24 0 16</inkml:trace>
  <inkml:trace contextRef="#ctx0" brushRef="#br0" timeOffset="112554.7621">24532 6945 0,'25'-49'0,"-1"49"15,51-50 1,-50 25-16,49 0 15,0 1-15,51-1 16,-1 0-16,99 0 16,-25-24-16,1 24 0,-1 0 15,50-49-15,-74 49 16,24-50-16,-74 51 16,-25-26-16,-24 0 15,-26 26-15,-24-1 16,50 0-16,-75 0 15,24 25-15,-24-49 16,25 49-16,-25 24 109,-25 26-93,25 24-16,0-24 16,-49 24-16,49 1 15,0-1-15,0-24 16,25 49-16,-1-74 16,-24 49-16,25-49 15,25 25-15,-25-25 16,0-25-1,-1 0-15,26 0 16,0 0-16,24 0 16,-24-25-16,-26-25 15,1 25-15,0-49 16,-25 49-16,0-49 16,0 49-1,0 0-15,0 0 0,0 0 16,0-24-16,-25 24 15,0-25 1,1 50-16,-26-24 16,0 24-16,1-50 15,-1 50-15,1 0 16,24 0-16,-25 0 16</inkml:trace>
  <inkml:trace contextRef="#ctx0" brushRef="#br0" timeOffset="123914.7776">19422 1538 0,'0'0'0,"0"-25"0,0 0 15,-74 0 1,-1 25-16,1 0 16,-75 0-16,-99 0 15,50 0-15,-75 0 16,25 0-16,-25 50 15,0 49-15,99-49 16,25 49-16,100-49 16,49-1-16,0 1 15,0-25-15,0 24 16,0 26-16,25-26 16,24 1-16,75 0 15,100 49-15,-26 0 16,100 0-1,-150-24-15,1 24 16,-124-99-16,0 50 0,-25-26 16,25 51-1,-25-26-15,0 1 16,-25 0-16,0-1 16,0 1-16,-24 24 15,-1-74 1,25 25-16,-24 0 15,-51-25-15,26 0 16,-25 0-16,-50-25 16,-49-49-16,-1-26 15,75 26-15,25 0 16,49 24-16,25 25 16,1-24-16,24-26 15,0 50 1,24-74-16</inkml:trace>
  <inkml:trace contextRef="#ctx0" brushRef="#br0" timeOffset="124394.8903">20389 50 0,'0'0'0,"0"74"16,0 25-16,0 75 16,0 49-16,0-24 15,0 73-15,0 1 16,0-50-16,0 26 16,0-51-16,0-24 15,0 49-15,0-25 16,0-74-16,0-24 15,0-26-15,0-24 16,0-26-16,25 1 16,0-25 15,49-74-15,-24-50-1</inkml:trace>
  <inkml:trace contextRef="#ctx0" brushRef="#br0" timeOffset="125314.1903">21109 1463 0,'0'50'15,"0"24"1,0 51-16,0-1 16,0 49-16,0-74 15,0 25-15,0-24 16,0-51-16,0-24 16,-50-75 46,25-98-46,-24 24-16,24-100 15,0 26-15,0-25 16,25 24-16,0-24 16,0 74-1,50-24-15,24-1 16,1 50-16,-1 25 15,1 24-15,24 50 16,-50-24-16,26 49 16,-26 0-16,1 0 15,0 0-15,-1 25 16,26 24-16,24 50 16,-49-49-16,-26 24 15,1 1-15,50 24 16,-75 0-16,0 1 15,0-26-15,0-24 16,-25 49-16,0-50 16,-25 1-16,1 0 15,-26-1-15,1-49 16,-1 25-16,1 0 16,49-25-16,-24 0 15,24 0 1,50 0 62,24 0-78,26 25 16,-26-1-16,1 1 15,74 74-15,0 1 16,25-1-16,-50-25 15,-49-24-15,24 49 16,-24-49-16,-1-1 16,-24-24-16,0 0 15</inkml:trace>
  <inkml:trace contextRef="#ctx0" brushRef="#br0" timeOffset="127106.4836">24284 7888 0,'49'0'31,"199"0"-31,125-25 16,247-49-16,223 74 15,323 0-15,-75 0 16,-247 0-16,-299 0 16,-49 0-16,-223 0 15,-99 0-15,-149 0 16,-1 0-16,-24-25 47</inkml:trace>
  <inkml:trace contextRef="#ctx0" brushRef="#br0" timeOffset="129338.6484">29542 6995 0,'0'50'47,"0"-1"-31,0 26-1,25 24-15,-25-50 16,25-24 15,0-25 0,24 0-31,51-49 16,-1-1-16,25-24 16,0-26-16,-25 1 15,25 25-15,-25-50 16,-24 49-16,24 1 16,-25-1-16,26 1 15,-51 49-15,-24-24 16,25 24-16,-26 0 15,1 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23:54.021"/>
    </inkml:context>
    <inkml:brush xml:id="br0">
      <inkml:brushProperty name="width" value="0.05292" units="cm"/>
      <inkml:brushProperty name="height" value="0.05292" units="cm"/>
      <inkml:brushProperty name="color" value="#FF0000"/>
    </inkml:brush>
  </inkml:definitions>
  <inkml:trace contextRef="#ctx0" brushRef="#br0">3349 6598 0,'24'-25'47,"26"0"-31,49 1-1,-49 24-15,74 0 16,-50 0-16,1 0 16,49-50-16,-25 50 15,25 0-15,0 0 16,50 0-16,-50 0 15,-25 0-15,25 0 16,-50 0-16,75 0 16,-25 0-16,0 0 15,50 0-15,24 0 16,125 0-16,-75 0 16,-25 0-16,25 0 15,25 0-15,25 0 16,-50 0-16,-25 0 15,0 0-15,-24 0 16,-1 0-16,50 0 16,-50 0-16,51 0 15,-26 0-15,74-25 16,-49 0 0,-24 1-16,-100-26 15,-25 25-15,-49 25 16,74 0-16,-50 0 15,0-25-15,1 25 16,-1 0-16,-24 0 16,24 0-16,25 0 15,-24 0-15,-1 0 16,1 0-16,24 0 16,-49 0-16,-1 0 15,50 0-15,75 0 16,-75 0-16,-24 0 15,49 0-15,-25 0 16,-25 0-16,1 0 16,24 0-16,-49 0 15,24 0-15,-24 0 16,49 0 0,-25 0-16,1 0 15,-1 0-15,50 0 0,-50 0 16,26 0-16,-1 0 15,25 0-15,25 0 16,49 0-16,-24 0 16,-25 0-1,24 0-15,51 0 16,-76 0-16,51 0 16,49 0-16,-99 0 15,24 0-15,-24 0 16,25 0-16,-25 0 15,49 0-15,-49 0 16,24 50-16,26-25 16,-25-25-16,49 25 15,-50 24-15,51-24 16,-26 0-16,1-25 16,73 25-16,1 24 15,-50-24-15,1 25 16,24-50-16,25 74 15,-25-49-15,-75 0 16,-24 24-16,74-24 16,-49 0-16,0-25 15,49 50-15,-99-50 16,50 24-16,-26 1 16,26-25-16,-75 0 15,75 25-15,-25-25 16,-75 0-1,50 0-15,-49 0 16,24 0-16,-74 0 16,74 0-16,0 0 15,-25 0-15,50 0 16,0 0-16,0 0 16,1 0-16,-26 0 15,25 0-15,49 0 16,-49 0-16,0 0 15,-49 0-15,-1 0 16,25 0-16,-49 0 16,24 0-16,-24 0 15,25 0-15,-51 0 16,26 0-16,0 0 16,-26 0-1,1 0 1,0 0-1,0 0 1,0 0 0,-1 0-1,1 0-15,0 0 16,0 0 0,0 0-1,-1 0 1,1 0-1,0-25 17,0 0-17,-25 1 17,25 24-32,-25-25 156</inkml:trace>
  <inkml:trace contextRef="#ctx0" brushRef="#br0" timeOffset="1242.8601">3497 8979 0,'25'0'31,"25"-25"-15,-25 1-16,74-26 16,0 25-1,50 0-15,0-24 0,-25 24 16,74 25-16,25-25 15,26 25-15,23 0 16,1 0 0,-50 0-16,26 0 15,73 0-15,-99 0 16,50 0-16,-25 0 16,25 0-16,-50 0 15,-24 0-15,24 0 16,0 0-16,0 0 15,-49 0-15,0 0 16,49 0-16,-74 0 16,24 0-16,-49 0 15,0 0-15,0 0 16,-49 0-16,-1 0 16,-24 0-16,-25 0 15,-1 0-15,1 0 16</inkml:trace>
  <inkml:trace contextRef="#ctx0" brushRef="#br0" timeOffset="2151.9657">4366 10021 0,'24'0'31,"76"0"-31,48 0 16,101 0-16,23 0 16,-24 0-16,25 0 15,25 0-15,24 0 16,-24 0-16,0 0 16,-75 0-16,25 0 15,-25 0-15,-49 0 16,49 0-16,-49 0 15,-25 0-15,-25 0 16,49 0-16,-49 0 16,0 0-16,-25 0 15,-24 0 1,24 0-16,-24 0 16,-26 0-16,1 0 15,-1 0-15,1 0 16,-25 0-16,0 0 15,-1 0 1</inkml:trace>
  <inkml:trace contextRef="#ctx0" brushRef="#br0" timeOffset="5399.5921">21679 11311 0,'0'0'0,"25"-25"15,50 0 1,24-24-16,-25 49 16,25 0-16,1 0 15,98 0-15,-74 0 16,50 0-16,-25 0 15,24 0-15,-24 0 16,25 0-16,-26 0 16,-24 0-16,-24 0 15,48 25-15,-48-1 16,49-24-16,49 0 16,25 0-16,25 0 15,-74 0-15,24 0 16,26 0-16,-26 0 15,-49 0-15,0 0 16,0 0 0,-25 0-16,49 0 15,-24 0-15,-25 0 16,-25 0-16,0 0 16,-49 0-16,74 0 15,25 0-15,-50 0 16,25 0-16,-74 0 15,-1 0-15,1 0 16,24 0-16,-49 0 16,50 0-16,-26 0 15,-24-24-15,49-1 16,-24 25-16,0-25 16,24-25-16,-49 25 15,24 25-15,-24-49 16,50 24-16,-75 0 15,49 0-15,-24 1 16,-25-1-16,25 0 16,0 0-16,-25-24 15,25 24-15,-25-25 16,0 1 0,0 24-16,0-25 15,0 25-15,0-49 16,0 49-1,-25-49-15,25 24 16,-25 25-16,-25-24 16,50 24-16,-74-49 15,24 24-15,1 0 16,-26 26-16,-49-51 16,-25 25-16,1 1 15,-1 24-15,-25-25 16,0-24-16,1 24 15,-1 1-15,25 49 16,-24-25-16,-1 0 16,1-24-16,-26 24 15,75 0-15,-74 0 16,98 0-16,-24 25 16,25-49-16,50 49 15,-51 0-15,-24-25 16,0-25-16,25 50 15,-50 0-15,75 0 16,-25 0-16,-1 0 16,-24 0-16,25 0 15,50 0-15,-26 0 16,25 25 0,1-25-16,-1 0 15,-49 50-15,0-25 16,0-1-16,24 26 15,1-25-15,-1-25 16,-24 25-16,25 24 16,49-49-16,-49 25 15,24-25-15,-24 0 16,24 50-16,-25-26 16,51-24-16,-26 50 15,0-25 1,26 0-16,-51 24 15,50-24 1,1 0-16,-1 0 16,-25-1-16,50 1 15,-25-25-15,1 25 16,24 0 0,-50 25-16,25-26 15,0 1-15,25 0 16,-49 25-16,49-26 15,-25 26-15,25-25 16,-50 24-16,50-24 16,-24 25-1,-1-1-15,25 1 16,-25 0-16,25-26 16,-25 26-16,25 0 15,0-26-15,0 26 16,0-25-16,0 24 15,0 1-15,0 0 16,0-1-16,0-24 16,0 25-16,0-26 15,0 1-15,0 25 16,0 0 0,25-26 15,-25 1-31,25 0 15,0-25-15,-25 25 16,24-25-16,-24 25 16,25-25-16,-25 24 15,25-24 1,0 25 31</inkml:trace>
  <inkml:trace contextRef="#ctx0" brushRef="#br0" timeOffset="11491.9">21134 12874 0,'24'0'63,"26"0"-63,74 0 15,25 0-15,49 0 16,50 0-16,-49 0 16,49 0-1,-50 0-15,-24 0 16,99 0-16,-25 0 0,-75 0 15,51 0-15,24 0 16,0 0-16,-50 0 16,-24 0-16,-1 0 15,51 0 1,-1 0-16,25 0 16,-25 0-16,-49 0 15,0 0-15,-26 0 16,26 0-16,-25 0 15,24 0-15,-24-50 16,25 50-16,-25-25 16,0 0-16,-25 1 15,74 24-15,-24-25 16,-26 0-16,1 25 16,-25 0-16,0 0 15,-24-25-15,-1-24 16,-25 49-16,1 0 15,49-25-15,0 25 16,-25 0-16,0 0 16,25-25-16,-49 25 15,-1 0-15,25 0 16,0 0-16,50 0 16,-50 0-16,25 0 15,-24 0-15,24 0 16,25-50-1,-75 26-15,0 24 16,1 0-16,-50 0 16,24 0-16,-24-25 15,0 25 1</inkml:trace>
  <inkml:trace contextRef="#ctx0" brushRef="#br0" timeOffset="15183.4644">2232 13692 0,'25'0'16,"0"0"-1,25 0 1,-26 0 0,1 0-16,25 0 15,-1 0-15,26 0 16,49 0-16,0 0 16,0 0-16,50 0 15,-26 0-15,1 0 16,25 0-16,49 0 15,-74 0-15,25 0 16,-26 0-16,1 0 16,0 0-16,-25 0 15,50 0-15,-50 0 16,-25 0-16,75 0 16,-26 0-16,76 0 15,-76 0-15,26 0 16,-75 0-16,1 0 15,24 0-15,74 0 16,-124 0 0,50 0-16,0 0 15,25 0-15,-25 0 16,-24 0-16,-26 0 16,25 0-16,-24 0 15,-26 0-15,1 0 16,-1 0-16,1 0 15,24 0-15,1-25 16,-1 25-16,1 0 16,-26-24-16,1 24 15,24 0-15,-24 0 16,0-25-16,-26 25 16,26 0-16,0-25 15,-1 25-15,1 0 16,-1 0-16,1 0 15,49 0-15,0 0 16,-24 0-16,49 0 16,25 0-16,-50 0 15,25 0-15,0 0 16,0 0 0,-50 0-16,26 0 15,48 0-15,-24 0 16,25 0-16,-49 0 15,48 0-15,-48 0 16,-26 0-16,25 0 16,0 0-16,-24 0 15,-26 0-15,26 0 16,-26 0-16,1 0 16,24 0-16,1 0 15,-1 0-15,-49 0 16,74 0-16,1 0 15,-26 25-15,25-25 16,0 49-16,1-24 16,-1-25-16,-25 0 15,-24 0-15,-25 0 16,49 0-16,1 0 16,-51 0-16,26 0 15,0 0 1,-26 0-1,26 0-15,-25 0 0,0 0 16,24 0-16,-24 0 16,49 0-1,-24 0-15,-25 0 16,24 0-16,-24 0 16,25 0-16,24 25 15,25-25-15,-24 25 16,-1 0-16,1-25 15,24 24-15,0-24 16,-24 0-16,24 25 16,-50-25-16,51 0 15,-26 0-15,-49 0 16,49 0-16,25 0 16,-24 0-16,49 0 15,-25 0-15,0 0 16,-24 0-16,-1 0 15,25 0-15,-49 0 16,49 0-16,-24 0 16,-26 0-16,1 0 15,24 0-15,25 0 16,1 25-16,-26-25 16,1 0-16,-51 0 15,51 0 1,-1 0-16,-49 0 15,25 0-15,-26 0 16,51 0-16,-50 0 16,24 0-16,-24 0 15,49 0-15,1 0 16,-1 0-16,1 0 16,24 0-16,25 0 15,0 0-15,-25 0 16,-24 0-16,24 0 15,-50 0-15,1 0 16,0 0-16,24 0 16,-49 0-16,24 0 15,26 0-15,49 0 16,-50 0-16,25 0 16,-24 0-16,-25 0 15,-1 0-15,1 0 16,24 0-16,-49 0 15,74 0-15,-49 0 16,74 0-16,-25 0 16,-49 0-16,49 0 15,-74 0-15,49 0 16,0 0 0,-49 0-16,50 0 15,24 0-15,-25 0 16,26 0-16,-26 0 15,0 0-15,-49 0 16,25 0-16,-25 0 16,24 0-16,1 0 15,-1 0-15,26 0 16,24 0-16,-49 0 16,-26 0-16,26 0 15,-25 0 1,0 0-1,0 0-15,-1 0 16,1 0 0,0 0-16,25 0 15,-26 0-15,1 0 16,25 0-16,-1 0 16,1 0-16,-25 0 15,24 0-15,-24-50 16,0 50-1,0 0 17</inkml:trace>
  <inkml:trace contextRef="#ctx0" brushRef="#br0" timeOffset="49420.4091">3274 16123 0,'25'0'47,"0"0"-31,0 0-16,24 0 15,26 0 1,-1 0-16,25 0 16,50 0-16,50 0 15,-51 0-15,76 25 16,-76-25-16,51 49 16,49 1-16,-25-50 15,-49 0-15,-1 0 16,1 0-16,0 25 15,24-25-15,1 0 16,24 0-16,-50 0 16,26 0-16,24 0 15,-49 0-15,-1 0 16,1 0-16,-25 0 16,49 0-16,-74 0 15,25 0-15,-74 0 16,24 0-16,0 0 15,-49 0-15,-1 0 16,1 0-16,-25 0 16,24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25:02.362"/>
    </inkml:context>
    <inkml:brush xml:id="br0">
      <inkml:brushProperty name="width" value="0.05292" units="cm"/>
      <inkml:brushProperty name="height" value="0.05292" units="cm"/>
      <inkml:brushProperty name="color" value="#FF0000"/>
    </inkml:brush>
  </inkml:definitions>
  <inkml:trace contextRef="#ctx0" brushRef="#br0">2729 9748 0,'24'0'78,"26"0"-62,49 0-16,50 0 15,25 0-15,49 0 16,0 0-16,25 0 16,50 0-16,49 0 15,100 0-15,-199 0 16,173 25-16,26 0 15,-125-25-15,-24 74 16,74-49-16,-99 0 16,-25 49-16,49-49 15,1 0-15,0 0 16,-75-25-16,75 0 16,-50 49-1,-75-24-15,75-25 16,-49 0-16,24 0 15,-24 0-15,-26 0 16,26 0-16,-26 0 16,-24 0-16,-50 0 15,25 0-15,-49 0 16,24 0-16,0 0 16,-24 0-16,-1-25 15,-24 25-15,-1 0 16,-24 0-16,25-24 15,-1-1 1,-24 0-16,0 25 16,24 0-16,-24 0 15,0-25-15,0 25 16,24 0-16,1-25 16,0 0-1,-25 25-15,-1 0 16,1 0-16,0-24 15,25 24-15,-26-25 16,26 25 0,-25-25-16,24 25 15,26-25-15,-26 25 16,26-49-16,24 24 16,50 0-16,-75 0 15,1-24-15,24 49 16,-25 0-16,-24 0 15,-25-25-15,24 0 16,-24 25-16,0-25 16,0 25-16,24-25 15,-24 25-15,25-24 16,-50-1 15,25 25-15,-1 0 31</inkml:trace>
  <inkml:trace contextRef="#ctx0" brushRef="#br0" timeOffset="9764.3">14114 12675 0,'0'0'0,"25"25"15,24-25 1,-24 25-16,49-25 15,51 49-15,-26 1 16,25 0-16,25-1 16,24 50-16,1-49 15,24 24-15,-24-24 16,0 0-16,24-25 16,0 49-16,-24-49 15,49 0-15,-24-1 16,24 26-16,0-50 15,-49 0-15,49 0 16,-24 0-16,-75 0 16,0 0-16,-25 0 15,-25 0-15,1 0 16,-1 0-16,-24-25 16,24 25-16,0-49 15,-24 24 1,-25-25-16,0 25 15,24 1 1,-24-26-16,25-25 16,-50 51-16,25-26 15,-25 0-15,0 1 16,49-26-16,-49 26 16,0-1-16,25-24 15,-25-1-15,25 26 16,-25-1-16,0-49 15,0 49-15,0-24 16,0 0-16,0-1 16,0 25-16,0-24 15,0-25-15,0 49 16,0 25-16,0-74 16,-50 25-16,25-1 15,-24 1-15,-1 24 16,25-24-16,-24 0 15,24-1-15,-50 1 16,-24-1 0,25-24-16,-1 25 15,-73-1-15,48 26 16,-48-26-16,48 26 0,-98-26 16,49 1-16,50 24 15,0 25 1,-75-49-16,50 49 15,25 0-15,0 25 16,-100-24 0,75 24-16,-25 0 15,50 0-15,-50 0 16,25 0-16,0 0 16,0 0-16,0 0 15,-25 74-15,50-49 16,-50 0-16,0 24 15,75-24-15,-25 49 16,24-49-16,1 25 16,0-1-16,-1 26 15,1-26-15,24 1 16,-24 24-16,24-49 16,0 25-16,50-25 15,-49 49-15,24-49 16,0 25-1,0-1-15,25-24 16,0 25-16,-24-26 16,24 26-16,-25 0 15,25-1-15,0 1 16,-50-1 0,50 1-16,0-25 15,0 49-15,-25-49 16,25 25-16,0-26 15,0 26-15,0-25 16,0 24-16,0-24 16,0 25-16,0-25 15,0-1 1,0 26-16,0-25 16,25 0-1,0 0-15,-25-1 16,25 1-16,0 0 15,-25 0-15,74 24 16,-74-24-16,25 0 16,0 0-1,-25 0-15,24-25 16,-24 24-16,25 1 16,-25 0-1,25 0-15,0-25 16,0 25 15,24-1-31,-24 1 16,0-25-1,0 0-15,0 25 16,-1-25 0,1 25-1</inkml:trace>
  <inkml:trace contextRef="#ctx0" brushRef="#br0" timeOffset="12204.3464">19893 12626 0,'-24'0'47,"24"24"-32,49-24 1,26 25 0,-51 0-16,76-25 15,-26 0-15,100 50 16,-26-26-16,26 1 15,0 25-15,24-25 16,-49-1-16,74 1 16,-74 0-1,74 0-15,25 0 16,0-25-16,-24 0 0,-51 0 16,-24 24-16,-25-24 15,-25 0-15,-49 0 16,0 0-1,-1 0-15,1 0 16,-25 0-16,-1 0 16,26-24-16,-25-1 15,24 0-15,-49 0 16,75-24-16,-50-1 16,-1 0-16,1 1 15,0-1-15,0-24 16,0 24-16,-1 1 15,-24-26-15,0 1 16,0 24-16,0 1 16,0-26-16,0 1 15,0-1-15,0 26 16,-24-26-16,-1 1 16,-25 24-16,-24-24 15,49 49-15,-25-49 16,-74-1-16,100 50 15,-76-49-15,-24 0 16,50-1-16,-100 1 16,75-1-16,25 50 15,-50-49-15,24 49 16,1 0 0,-50-49-16,50 24 15,0 26-15,25-1 16,-26 0-16,26 0 15,-1 0-15,-98 1 16,49-1-16,-75 25 16,26 0-16,-26 0 15,26 0-15,24 0 16,25 0-16,-50 0 16,25 0-16,1 0 15,24 49-15,-50 1 16,-25 24-16,100-74 15,-50 100-15,-24-51 16,74 26-16,-25 24 16,49-74-16,1 49 15,24 1-15,25-51 16,-24 51-16,24-26 16,0 1-16,0 24 15,25-24-15,-25 0 16,25-1-16,0 1 15,0-1-15,-24 26 16,24-1 0,0-49-16,0 49 15,0 1-15,0-1 16,0 1-16,0-50 16,24 49-16,-24-24 15,50-1-15,-25 26 16,0-26-16,24 1 15,-24-25-15,0-1 16,25 26-16,-26-25 16,1 0-16,0-25 15,25 24-15,-26 1 16,26 0-16,0 0 16,-1-25-16,1 49 15,-1-49-15,26 0 16,-50 0-16,49 0 15,-24 0-15,-1 25 16,1-25-16,-25 0 16,24 0-16,-24 0 15,0 0-15,0 0 16,-1 0 0,1 0-16,0 0 31,25 0-31,-50-25 15,25 25-15,24-24 16,1-1 0,-25 25-1,-1-25-15,26 25 16,-25-25 0,24 0-1,-24 1 16,25-1-15,-25 0 0,24-25-1,-49 26 1,0-26 0,25 25-1,-25 0-15,0-24 16</inkml:trace>
  <inkml:trace contextRef="#ctx0" brushRef="#br0" timeOffset="43553.1369">15701 1414 0,'0'0'0,"-24"99"16,24 75-16,-50-1 15,25 26-15,0-1 16,25-74-16,-49 50 15,24-50-15,25-99 16,-25 49-16,25-49 16,0 0-16,0-50 78,0-74-63,25 24-15,-25 26 16,25-100-16,-25 25 16,74-75-16,-49 75 15,25 0-15,-1-24 16,-24-1-16,49 25 16,-24 0-16,-50 49 15,50 26-15,-1-26 16,1 1-16,-25 74 15,-1-25-15,1-25 16,25 26-16,-25 24 16,-1 0-16,26 0 15,0 0 1,-1 0 0,1 0-16,24 49 15,-24 1-15,0-25 16,-1 24-16,1 1 15,-25-1-15,24 26 16,-24-1-16,-25-24 16,25 24-16,24 25 15,-49-24-15,0-1 16,0 1-16,0-26 16,0 26-16,0-26 15,0-24-15,0 25 16,0-25-1</inkml:trace>
  <inkml:trace contextRef="#ctx0" brushRef="#br0" timeOffset="44453.5822">15627 2158 0,'50'0'63,"-1"-25"-47,-24 25-16,-25-25 15,50-24-15,-26 49 16,26-50-16,24 25 15,-24 1-15,24-51 16,26 1-16,-51 49 16,50-49-16,-74 49 15,0 25-15,0-25 16,25 0-16,-26 25 16,1-25-1,0 25 1</inkml:trace>
  <inkml:trace contextRef="#ctx0" brushRef="#br0" timeOffset="45289.6606">18132 1364 0,'25'0'109,"25"0"-93,49 0-16,0 0 15,-25 0-15,1 0 16,-25 0-16,-1 0 16,1 0-16,-25 0 15,24 0-15,-24 0 16,0 0 0,0 0-16,-1 0 15,1 0-15,25 0 16,-25 0-1,-1 0-15,1 0 16,0 0 0</inkml:trace>
  <inkml:trace contextRef="#ctx0" brushRef="#br0" timeOffset="46075.6889">18479 967 0,'50'25'62,"49"25"-62,50 24 16,25-24-1,24-1-15,-24 1 16,-1-25-16,-73 24 16,-1-24-16,25 0 15,-99-25-15,24 50 16,-24-50 93,-25 49-109,-25 1 16,-49-1-16,0-24 15,-26 50-15,26-50 16,-25 24-16,24 1 16,-49 24-16,50-24 15,24-1-15,-24-49 16,-1 50-16,26-25 16,24 0-1,0-25-15,0 24 16</inkml:trace>
  <inkml:trace contextRef="#ctx0" brushRef="#br0" timeOffset="47009.6576">21630 1215 0,'24'0'15,"-24"75"1,0 24-16,0 25 16,0-25-16,0 1 15,0 24-15,0-75 16,0 50-16,0-24 15,0-50-15,0 24 16,0-24 0,0-50 62,0-99-78,-49-25 15,-1 1-15,1-1 16,49 0-16,0 0 16,0 25-1,0-25-15,0 25 16,0 50-16,0-50 16,74 0-16,0 24 15,-24 76-15,25-51 16,-1 75-16,0-25 15,-24 25-15,0 0 16,-26 0-16,1 0 16,25 0-1,-1 50-15,-24 24 16,0 1 0,-25-50-16,0 24 15,0 26-15,0-1 16,0-49-16,0 25 15,0-1-15,-25 1 16,-24-25-16,-26-1 16,-24 26-16,25-50 15,-26 0-15,-24 0 16,25 0-16,74 0 16,-24 0-1,24 0-15,0 0 16</inkml:trace>
  <inkml:trace contextRef="#ctx0" brushRef="#br0" timeOffset="48337.9609">22349 1215 0,'-25'0'47,"-49"0"-47,-1 0 15,1 50-15,0 0 16,-26 24-16,76-24 16,-26 24-16,25 0 15,0 1-15,25-1 16,0-24-16,0-25 16,0 24-16,0 1 15,25-25-15,25 0 16,-25-25-1,-1 0-15,51 0 16,-26 0-16,26-50 16,-26 0-16,1 1 15,24-1-15,-74 1 16,50-26-16,-50 25 16,0 26-1,0-1-15,0 0 16,0 0-1,0 100 79,0-26-78,0 26-16,0-26 15,0-24-15,0 25 16,0-1-16,25 1 16,0-50 15,-1 0-15,26 0-1,0 0-15,49-50 16,0-24-16,-24 24 15,-1-24-15,0 24 16,1-24-16,-75 49 16,49-25-16,-49 26 15,0-26-15,0 25 16,0 0 0,0 1-1,-24 24 1,-1 0 15,0 0-15,0 0-1,0 0 1,25 24 15,0 1-31,25 25 16,-25-25-16,50 24 15,-25-24-15,-1 25 16,26-1-16,-25 1 16,0-25-16,24 49 15,-49-49-15,0 25 16,0-1 0,0-24-1,0 0 1,-25-25-1,-24 49-15,24-49 0,0 0 16,0 0-16,1 0 78,24-49-62,0 24-16,0-49 15</inkml:trace>
  <inkml:trace contextRef="#ctx0" brushRef="#br0" timeOffset="48717.194">23664 769 0,'0'-25'15,"24"75"1,-24 74 0,50 25-16,-50-25 15,25-25-15,0 0 16,-1 0-16,-24-74 15,25 74-15,0-74 16,-25 0 0,0 25-16</inkml:trace>
  <inkml:trace contextRef="#ctx0" brushRef="#br0" timeOffset="49082.8845">23440 1290 0,'0'-25'31,"0"0"-31,25 0 16,25-24 0,-25 24-16,24 25 15,50-25-15,-24-24 16,24 49-16,-24-25 15,73 0-15,-73 0 16,24 0-16,25 1 16,-74-1-16,-26 0 15,1 0-15</inkml:trace>
  <inkml:trace contextRef="#ctx0" brushRef="#br0" timeOffset="52865.1395">20117 13122 0,'0'0'0,"74"0"15,50 0-15,50 0 16,99 0-16,-25 49 16,0-24-16,-25 0 15,0 0-15,-74-25 16,-50 0 0,-24 0-16,-1 0 15,-24 0-15,-100 0 94,-99 0-78,-24 0-16,-51 0 15,26 0-15,-50 0 16,99 0-16,-25 0 15,50 0-15,0-25 16,50 0-16,49 25 16,0 0-16,75 0 125,74 0-125,124 0 15,-74 0-15,24 0 16,-24 0-16,49 0 16,-25 0-16,-74 0 15,0 0-15,-49 0 16,-26 0-16</inkml:trace>
  <inkml:trace contextRef="#ctx0" brushRef="#br0" timeOffset="60927.8767">12402 3324 0,'50'25'125,"99"-25"-110,99 0-15,49 0 16,26 0-16,123 0 15,100 0-15,0 0 16,198 0-16,25 0 16,149 0-1,-125 0-15,-73 0 16,-50 0-16,-1 0 16,-247 0-16,24 0 15,-173 0-15,25 0 16,-75 0-16,-49 0 15,-25 0-15,-1 0 16,-73 0-16,-26 0 16,1 0-16,-25 0 15,0 0-15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26:38.801"/>
    </inkml:context>
    <inkml:brush xml:id="br0">
      <inkml:brushProperty name="width" value="0.05292" units="cm"/>
      <inkml:brushProperty name="height" value="0.05292" units="cm"/>
      <inkml:brushProperty name="color" value="#FF0000"/>
    </inkml:brush>
  </inkml:definitions>
  <inkml:trace contextRef="#ctx0" brushRef="#br0">5383 6300 0,'24'0'47,"1"0"-47,25 0 15,24 0 1,-24 0-16,74 0 15,-50 0-15,26 25 16,-26-25-16,0 50 16,26-50-16,-1 0 15,25 25-15,-50-25 16,25 24-16,25-24 16,75 50-16,-25-25 15,49-25-15,0 0 16,-25 0-16,50 0 15,-49 0-15,49 0 16,50 0 0,-75 0-16,-74 0 0,-25-25 15,-25 25-15,-74-25 16,24 25 0,-24 0-16</inkml:trace>
  <inkml:trace contextRef="#ctx0" brushRef="#br0" timeOffset="4416.5572">19100 1885 0,'-25'0'15,"25"50"-15,-25 74 16,25 0-16,-25 0 16,25 74-16,0-24 15,0 24-15,0 1 16,0-1-16,0 25 15,0-74-15,0 25 16,75 0-16,-75-100 16,24 0-16,26 1 15,-50-50-15,25-25 16,-25-50 46,0-49-62,0 0 16</inkml:trace>
  <inkml:trace contextRef="#ctx0" brushRef="#br0" timeOffset="5342.4146">19199 1761 0,'0'-25'31,"49"1"-15,1-1-16,0 0 15,49 0-15,50 25 16,0-25-16,49 25 16,-24 0-16,24 0 15,25 0-15,-74 0 16,0 0-16,-25 0 15,0 0-15,-50 50 16,1-50 0,-1 25-16,25 0 15,-49-1-15,49 1 16,-24 0-16,-26-25 16,1 25-16,0 0 15,-1-25 1,-24 24-16,0-24 15,-25 25 1,25-25-16,-1 25 16,-24 25-16,25-1 15,25 26-15,-50 24 16,25 0-16,-1 50 16,-24 0-16,0 49 15,0-24-15,0 24 16,0 25-16,0-74 15,0 25-15,0-25 16,50 0-16,-25-25 16,-25 0-16,0-25 15,0-25-15,25-24 16,-25-25 0,-25-25 46,-50 0-46,-148 0-1,-50-25-15,-49 25 16,-125 0-16,26 0 16,98 0-16,26 0 15,48 0-15,76 0 16,49 0-16,74 0 15,1 0-15</inkml:trace>
  <inkml:trace contextRef="#ctx0" brushRef="#br0" timeOffset="6183.6138">25301 1612 0,'74'0'15,"1"0"1,98 50-16,1-50 16,24 0-16,26 0 15,-26 0-15,0 0 16,50 0-16,50 0 15,-25 0-15,-50-25 16,-24-25-16,-26 26 16,1-1-16,-75 25 15,0 0-15,-49 0 16,0 0-16,24 0 16,-49 0-16,24 0 15,-24 0-15,25 0 16,-25 0-16,24 0 15,-24 0-15,25 0 16,-1 0-16,1 0 16</inkml:trace>
  <inkml:trace contextRef="#ctx0" brushRef="#br0" timeOffset="7189.5329">25152 2729 0,'74'0'16,"50"0"0,100-25-16,24 0 15,25 25-15,49 0 16,-24 0-16,49 0 15,25 0-15,50 0 16,-149 0-16,-75 0 16,0 0-16,-49 0 15,-99 0-15,49 0 16,-74-25-16,49 25 16,-49 0-16,25-25 15,-26 25-15,1 0 16,0 0-1,0-25 1</inkml:trace>
  <inkml:trace contextRef="#ctx0" brushRef="#br0" timeOffset="15660.7386">22820 8558 0,'-24'0'78,"48"24"-62,1 1-16,99 50 15,25-75-15,49 49 16,100 1-16,74-1 15,75-49-15,24 0 16,25 0-16,124 0 16,-74 0-16,124 0 15,-125 0-15,1 0 16,-248 0-16,-75 0 16,-25 0-16,-98 0 15,-26-24 1,0 24-16,-49 0 15,0 0-15,0 0 16,0 0 0</inkml:trace>
  <inkml:trace contextRef="#ctx0" brushRef="#br0" timeOffset="17574.1299">2034 9376 0,'0'0'0,"25"0"0,49 0 15,25 0-15,1 0 16,48 0-16,-24 0 15,50 0-15,0 0 16,-1 0-16,-24 0 16,-25 0-16,25 0 15,-25 0-15,0 0 16,0 0-16,50 0 16,-25 0-16,24 0 15,50 0-15,1 0 16,49 0-16,-25 0 15,0 0-15,0 0 16,0 0-16,-50 0 16,1 0-16,-51 0 15,51 0-15,-100 0 16,25 0-16,0 0 16,-25 0-16,1 0 15,-51 0-15,50 0 16,-24 0-1,-1 0-15,-49 0 16,25 0-16,-26 0 16,26 0-16,-25 0 15</inkml:trace>
  <inkml:trace contextRef="#ctx0" brushRef="#br0" timeOffset="18356.0771">11112 9872 0,'0'0'0,"25"0"0,25 0 15,24 25 1,26 0-16,48 0 16,1-25-16,25 24 0,-50-24 15,25 50-15,0-25 16,-25-25-16,0 0 15,0 0-15,24 0 16,-24 0-16,25 0 16,25 0-1,-50 0-15,50 0 16,-26 0-16,26 0 16,-25 0-16,49 0 15,-24 0-15,24 0 16,26 0-16,-1 0 15,25 0-15,0 0 16,50 0-16,-1 0 16,-24 0-16,50 0 15,-51 0-15,-24 0 16,100 0-16,-75 0 16,-25 0-16</inkml:trace>
  <inkml:trace contextRef="#ctx0" brushRef="#br0" timeOffset="27174.4144">7789 13320 0,'0'25'16,"24"0"0,1-25-1,25 0-15,-25 0 16,24 0-16,51 0 16,24 49-16,-25-49 15,50 25-15,-25-25 16,24 0-16,26 0 15,-25 0-15,49 0 16,1 0-16,-26 0 16,75 0-16,25 0 15,-49 0-15,48 0 16,-73 0-16,24 0 16,-49 0-16,-25 0 15,-1 0-15,26 0 16,0 0-16,24 0 15,-24 0-15,24 0 16,-49 0-16,99 0 16,-50 0-1,26 0-15,-51 0 16,-24 0-16,0 0 16,-25 0-16,0 0 15,-50 0-15,50 0 16,0 0-16,-49 0 15,-1 0-15,-49 0 16,74 0-16,-24 0 16,24 0-16,-25 0 15,-24 0-15,-25 0 16,0 0-16,-1 0 16,26 0-16,-25 0 15,0 0 1,-1 0-1,1-25 1</inkml:trace>
  <inkml:trace contextRef="#ctx0" brushRef="#br0" timeOffset="31501.4616">13767 2977 0,'0'24'31,"0"1"-15,24 50-16,-24-26 15,0-24-15,0 25 16,0-26 0,0 1-16,25 25 0,25-100 93,-50-49-93,25-25 16,-1 25 0,-24 0-16,0-1 15,50 1-15,-25 25 16,-25 24-16,25 0 16,24-24-16,1 0 15,-1 24-15,1 50 31,-25 0 1,0 0-17,-1 0-15,26 0 16,-25 25-16,25 24 16,-1 26-16,-24-50 15,25 24-15,-26 1 16,26-25-16,-25 24 15,-25-24 1,25 25-16</inkml:trace>
  <inkml:trace contextRef="#ctx0" brushRef="#br0" timeOffset="31869.6437">14461 1215 0,'0'-24'15,"25"24"1,-25 74-16,25-24 16,24-1-16,-24 26 15,25 24-15,-1-25 16,-24 1-16,25-26 15,-50 26-15,25-26 16,-1 1-16,26 0 16,-50-26-1,0 1 1,25 0-16</inkml:trace>
  <inkml:trace contextRef="#ctx0" brushRef="#br0" timeOffset="32680.6816">15528 1166 0,'-50'0'0,"1"0"16,-1 0-16,0 0 15,1 0-15,-26 0 16,1 0 0,49 0-16,-25 0 0,26 0 15,-1 25 1,0-25-16,25 24 16,-25 1-16,25 25 15,0-25-15,0 24 16,0-24-16,0 0 15,25 0-15,0 24 16,0-49-16,-1 25 16,1-25-16,25 0 15,49 0-15,0 0 16,-49 0-16,0-50 16,-1 1-16,-24 24 15,0-25-15,-25-24 16,0 49-1,0 0-15,0 1 16,25 73 78,-1 26-94,-24-26 15,0 26 1,75 49-16,-50-75 0,-25 1 16,24-25-16,1 24 15,0 1-15,-25-25 16,25-25 62</inkml:trace>
  <inkml:trace contextRef="#ctx0" brushRef="#br0" timeOffset="33250.8081">16743 893 0,'-25'0'16,"-24"0"-1,-26 0-15,1 0 16,49 0-16,-49 25 15,-26 49-15,76-49 16,-26 25-16,25-26 16,25 26-16,0 24 15,0-24-15,0 0 16,0 24-16,0-24 16,0-26-16,0 26 15,25 0-15,0 24 16,0-49-16,-1-25 15,26 50-15,0-50 16,-1 0-16,-24 0 16,25 0-16,-25-50 15,-25 25-15,0-49 16,0 49-16,0-25 16,0-24-16,0 49 15,-25 0 1,0 25-16,-25-25 15,1 25-15,-1 0 16,25 0 0,-49 0-16,24 50 0,1 0 15,49-1 1,0 1 0,0-25-1,49 49 1</inkml:trace>
  <inkml:trace contextRef="#ctx0" brushRef="#br0" timeOffset="33747.6086">17363 1067 0,'-25'-25'0,"-24"25"15,24 0-15,-49 25 16,49-1-16,-25 26 16,25-25-16,1 24 15,24-24-15,0 25 16,0-1-1,0-24-15,0 25 16,0-25-16,24 24 16,1 1-16,50-25 15,-1 24-15,-24-49 16,24 0-16,0 0 16,1 0-16,-1-49 15,-74-1-15,0 25 16,0-24-16,0-1 15,0 0-15,0 1 16,0-26-16,-24 51 16,-26-1-16,0-25 15,1 25-15,-1 25 16,25 0 0,0 0-16,1 0 15</inkml:trace>
  <inkml:trace contextRef="#ctx0" brushRef="#br0" timeOffset="34186.9504">19745 1091 0,'0'50'16,"24"49"-16,-24-49 15,25 74-15,-25-50 16,25-24-16,-25-1 16,0-24-16,0 0 15,0 0-15,-25-25 63,-24-50-63,-26 1 15,50-1-15,1 0 16,-26-49 0,25 50-16,25-26 15</inkml:trace>
  <inkml:trace contextRef="#ctx0" brushRef="#br0" timeOffset="34652.7068">20216 992 0,'0'0'15,"25"25"-15,-25 0 0,0 24 16,0-24-16,0 0 16,0 25-16,-50-26 15,0 1-15,1-25 16,-1 0-16,25 0 15,25 25-15,-24-25 16,48 0 62,76 25-78,-1 0 16,25-1-1,49 1-15,-49-25 16,50 25-16,-25-25 16,0 0-16,-25 0 15,-50 0-15,-49 0 16,0 0-16</inkml:trace>
  <inkml:trace contextRef="#ctx0" brushRef="#br0" timeOffset="35372.6573">21406 1091 0,'0'50'31,"25"49"-15,-25-74-16,0 25 15,25-1-15,-25-24 16,25 0 0,-25-100 62,-25 51-63,25-76 1,0 26-16,0 24 0,0 26 16,0-26-16,0 25 15,0 0 1,25-24-16,49 49 15,-24-25-15,-1 25 0,51 0 16,-51 0-16,-24 0 16,50 25-1,-26 0-15,-24-1 16,0 1-16,-25 25 16,25-1-16,-25-24 15,0 25-15,0-1 16,0-24-16,0 25 15,0 24-15,0-49 16,0 25-16,-25-26 16,0 1-16,0-25 15,-24 0-15,24 0 16</inkml:trace>
  <inkml:trace contextRef="#ctx0" brushRef="#br0" timeOffset="36314.5778">22349 1067 0,'0'24'47,"0"26"-47,25 24 15,-25-24 1,0-25-16,0 0 15,0-1 64,-25-73-64,25 24-15,0-25 16,0 1-16,0-1 15,0 1-15,0 24 16,0 0-16,0-25 16,0 26-16,25 24 15,24-50 1,-24 50-16,25 0 16,-25 0-16,24-25 15,-24 25 1,0 0-1,0 0-15,-25 25 32,0 0-32,0 0 15,0 24-15,0 1 16,0-25-16,0 24 16,-25 1-16,0-25 15,0-25-15,0 24 16,1-24-16,24 25 109,24 0-93,1-25-1,-25 25-15,25-25 16,-25 25-16,25-25 16,-25 24-1,0 1 1,0 0-16,0 0 16,0 0-16,0-1 15,0 1 1,0 0-16</inkml:trace>
  <inkml:trace contextRef="#ctx0" brushRef="#br0" timeOffset="37139.4564">22870 1116 0,'25'0'16,"0"0"15,24 0-31,-49 25 16,0 0-16,0 0 15,0-1 1,25 1-16,-25-50 109,0 1-109,0-51 16,0 50 0,0 1-16,0-1 15,25 25 1,0 0 0,-1 0-1,1 0 1,0 0-1,-25 49 1,0 1 0,0-25-16,0-75 140,25 25-124,0 25 15,-1 0-15,1 0-1,0 0 1,0 25 15,0-25-15,-1 25 0,1-25-1,0 0 1</inkml:trace>
  <inkml:trace contextRef="#ctx0" brushRef="#br0" timeOffset="37579.1294">23589 794 0,'-25'0'16,"1"0"0,-26 0-1,50 25-15,-50-1 16,50 1 0,0 0-16,0 0 15,0 0 16,0 24-15,25-49-16,0 25 16,0 0-1,0 0 1,-1-1 46,-24 1-46,0 0-16,0 0 16,-24 0-16,-76 24 15,51-24-15,24-25 16</inkml:trace>
  <inkml:trace contextRef="#ctx0" brushRef="#br0" timeOffset="41922.0678">13568 3994 0,'25'-25'62,"124"-50"-46,-75 75-16,125 0 16,-1 0-16,-74 0 15,0 0 1,-25-24-16,-24 24 16,-26-25-16,1 25 15,0-25-15</inkml:trace>
  <inkml:trace contextRef="#ctx0" brushRef="#br0" timeOffset="42330.071">14188 3894 0,'0'0'16,"0"50"-16,0-25 16,0 24-16,0-24 15,25 50-15,-25-1 16,0 0-16,0-49 16,25 50-16,24-1 15,-49-49-15,0 24 16,0-24-16,0 50 15,0-51 1,0 1-16,0 0 16</inkml:trace>
  <inkml:trace contextRef="#ctx0" brushRef="#br0" timeOffset="42698.8829">14089 4713 0,'25'0'47,"0"0"-31,24 25-16,1-25 15,-1 0-15,51 0 16,-1 0-16,0 0 16,25 0-16,-49 0 15,24 0-15,-50 0 16,1 0-16,-25 0 15,-25-25 1</inkml:trace>
  <inkml:trace contextRef="#ctx0" brushRef="#br0" timeOffset="43402.794">14982 4341 0,'50'0'31,"-26"25"-31,1 24 16,25 1-16,-50-25 16,25 24-16,24 1 15,-49-25-15,0-1 16,0 1-16,0 0 16,0 0-16,0-50 125,0-49-125,0-1 15,0 26-15,0 24 16,25-50-16,0 51 15,24-26 1,-49 25-16,25 25 16,25-25-16,-25 25 15,24-24-15,1 24 16,0 0-16,-26 0 16,26 0-16,0 24 15,-50 1-15,49 0 16,-49 49-16,25-24 15,0 0-15,0 24 16,-1-74-16,-24 25 16,0 0-16,25-1 31</inkml:trace>
  <inkml:trace contextRef="#ctx0" brushRef="#br0" timeOffset="43712.9258">15850 3820 0,'25'25'15,"0"0"1,-25 74-16,25-50 16,-1 1-16,-24 0 15,25-1-15,-25 1 16,25-25-16,-25-1 15,0 1-15,0 0 16,0 0 0</inkml:trace>
  <inkml:trace contextRef="#ctx0" brushRef="#br0" timeOffset="44738.2746">15875 4217 0,'0'-25'16,"50"25"-1,-1-25-15,1 0 16,-1 1-16,1-1 16,99-25-16,-25 25 15,-74 1-15,24-1 16,0 25-16,-24-25 16,0 0-16,-26 25 15,1 0 1,0 0-1,0 0 1,0-25 0,-1 1 15,-24-1-15,0 0-16,0 0 15,0 0 16,0 1-31,0-1 16,-74 25 0,49 0-1,-24 0-15,-1 0 16,25 25-16,0-1 16,1 1-16,-1 50 15,25-26-15,0 1 16,0-25-16,0 49 15,0-24 1,0-26-16,0 1 16,25 0-1,-1-25 17,26 0-32,-25 0 15,0 0 1,24-25-16,-49 0 15,50 1-15,-1-1 16,-24-25 0,0 50-16,0 0 15,0 0-15,-1 0 16,26 0-16,-25 0 16,0 0-16,-1 0 15,1 25 1,50 25-16,-75-26 15,24 26-15,-24 0 16,0-26 0,0 1 77,0-74-61,-24-1-32,24 0 15,0 1-15,0-1 16,0 25-16,0-49 16,49 24-16,-24 1 15</inkml:trace>
  <inkml:trace contextRef="#ctx0" brushRef="#br0" timeOffset="46218.468">17363 3721 0,'25'0'31,"0"0"-15,0 0-16,-1 49 16,1 26-16,25-26 15,0 51-15,-26-51 16,-24-24-16,0 0 16,0 24-16,25-24 15,-25 0 1,0-75 93,0 1-93,0-1-16,0-24 15,0 24-15,0 1 16,0 24 0,0-25-16,25 1 15,0 24 1,0 0 0,-1 25-1,1 0 1,0 0-1,25 25-15,-1 24 16,26 75-16,-1-74 16,-49 24-16,0-49 15,24 50-15,-24-26 16,0-49 0,-25 25-16,25-25 31,-1 0-16,1 0 1,25-25-16,-50 0 16,25-24-16,-25-1 15,24 25-15,-24 1 16,0-1-16,0 0 16,0-25-16,0 26 31,0-1-16,0 0-15,0 0 16,-24 25 15,-26-25-31,25 25 16,-24 0 0,24 0-16,0 0 15,-25 0 1,50 25 15,0 25-15,0-25-16,0 24 15,0 1-15,0-1 16,25-24-16,0 0 16,0 25-16,-25-26 15,25-24 1,-1 0-16,26 0 31,-25 0-31,0 0 16,-25-24-16,0-1 15,74-50 1,-74 26-16,25-1 16,-25 1-16,0-1 15,0-49-15,0 49 16,0-49-16,0 49 15,0-24-15,-25-25 16,0 49-16,0 0 16,25 26-16,0-1 15,-24 0-15,24 0 16,-25 25-16,25 25 78,0 25-62,0-1-16,25 50 15,-1-24-15,-24-26 16,50 1 0,-50 24-16,25 1 0,0-50 15,-1 0-15,1 24 16,-25-24 15,0 0-31</inkml:trace>
  <inkml:trace contextRef="#ctx0" brushRef="#br0" timeOffset="46506.3537">18306 3746 0,'0'-25'16,"25"-25"-1,-1 25 1,26 25-16,0-25 16,-26 1-16,1-1 15,25 0-15,24-25 16,-49 1-16,-25 24 16,25 25-16,-25-25 15,0 0 1</inkml:trace>
  <inkml:trace contextRef="#ctx0" brushRef="#br0" timeOffset="54564.0644">14163 2480 0,'0'0'0,"0"-49"32,50 49-32,0 0 15,49 0-15,0-75 16,50 75-16,-25-24 16,0-1-16,50 25 15,-26 0-15,51-50 16,-25 25-16,74 25 15,-75-24-15,50-1 16,1-25-16,-26 25 16,1 25-16,24-24 15,-99-1-15,49-25 16,-49 25-16,-24 25 16,-26-24-16,-24-1 15,24-25-15,-24 50 16,-1-49-16,-24 24 15,0 0-15,0 0 16,24 0-16,-24 1 16,25 24-1,-50-25-15,25-25 16,-25 25-16,0 0 16,0 1-16,49-26 15,-49 25-15,0-24 16,0-1-1,50 0-15,-25 1 16,-25 24-16,24-25 16,-24 26-16,0-26 15,0 25-15,0-24 16,0 24-16,0-25 16,0 25-16,0 1 15,0-1-15,-24-25 16,24 25-16,-25-24 15,0-1-15,-25 1 16,-24 24-16,0-25 16,-26 1-16,1-1 15,-50 0-15,25-49 16,-25 49-16,-24-24 16,-1 49-16,25 0 15,-24-49-15,24 49 16,25 0-16,-99-24 15,148 49-15,-49 0 16,0 0-16,-25 0 16,25 0-16,0 0 15,-25 0 1,25 0-16,0 0 16,0 0-16,-49 0 15,24 0-15,-25 0 16,50 0-16,0 0 15,25 25-15,-25-1 16,0 1-16,25 25 16,0-25-16,49 24 15,-24-24-15,-26 49 16,51-49-16,-1 25 16,1-25-16,-26 24 15,25 1-15,26-25 16,-26 24-16,25 1 15,25 0-15,-49 24 16,49-49-16,-25 49 16,25-49-16,-25 49 15,25-49-15,0 50 16,0-1-16,0-24 16,0-1-16,0-24 15,0 25-15,25 49 16,24-25-16,-24 1 15,25-1 1,24 1-16,-24-26 0,-25 1 16,74-1-16,-49-24 15,24 50 1,25-51-16,25 26 16,99 24-16,-148-49 15,49 0-15,-25 0 16,0 0-16,-24-25 15,24 24-15,0-24 16,-24 25-16,-1-25 16,-49 0-16,24 0 15,-24 0-15,0 0 16,0 0-16,0 0 16,-1 0-1,1 0 1</inkml:trace>
  <inkml:trace contextRef="#ctx0" brushRef="#br0" timeOffset="61569.0902">19918 13568 0,'50'0'47,"24"0"-31,1 0-16,73 0 15,51-49-15,74 24 16,99 25-16,49 0 15,-98-25-15,123 0 16,-74 25-16,1 0 16,23-74-16,-123 74 15,-99 0-15,-25 0 16,-75 0-16,1 0 16,-51 0-16,1 0 15,0 0-15,0 0 16,0 0 15,-1 0-15</inkml:trace>
  <inkml:trace contextRef="#ctx0" brushRef="#br0" timeOffset="68157.6124">18678 16024 0,'174'0'79,"74"-50"-64,124 1-15,49 49 16,75 0-16,-24 0 15,-26 0-15,-74 0 16,-74 0-16,-75 0 16,-24 0-16,-100 0 15,-50 0-15,-24 0 16,0 0 0,0 0-1</inkml:trace>
  <inkml:trace contextRef="#ctx0" brushRef="#br0" timeOffset="69228.0949">22051 15453 0,'75'50'109,"49"-25"-109,25 49 16,-1-24-1,51 24-15,-25 1 16,-1-51-16,-49 26 16,0 0-16,-49-50 15,-1 24-15,-24-24 16,-50 25-16,24-25 16,1 25-1,-25 25 95,0-1-95,-49 1-15,24-25 16,-50 49-16,-24 0 15,0-24-15,-25 49 16,0-49-16,-50 0 16,1 24-16,24 0 15,0 1-15,50-50 16,-50 49 0,99-49-16,-24 0 15,49-25-15,0 24 16,1 1-16</inkml:trace>
  <inkml:trace contextRef="#ctx0" brushRef="#br0" timeOffset="74410.8934">6102 14709 0,'25'0'94,"0"0"-94,49 0 15,25 0 1,25 0-16,-25-49 15,75 24-15,0 0 0,-1 25 16,1-25 0,24-24-16,1 49 15,-26-25-15,1 0 16,49 25-16,1 0 16,-26 0-16,-24 0 15,24 0-15,-49 0 16,74 0-16,-49 0 15,-1 0-15,26 0 16,-25 0-16,24 0 16,-24 0-16,-26 0 15,26 0-15,-25 0 16,49 0-16,-49 0 16,25 0-16,-1 0 15,1 0-15,24 0 16,-24 0-16,0 0 15,-25 0-15,24 0 16,-24 0-16,49 0 16,-49 0-16,25 0 15,-25 0-15,24 0 16,-49 0-16,25 0 16,0 0-16,-25 0 15,-25 0 1,-24 0-16,24 0 15,0 0-15,0 0 16,-24 0-16,24 0 16,25 0-16,0 0 15,-25 0-15,50 0 16,-74 0-16,49 0 16,-25 0-16,0 0 15,-49 0-15,49 0 16,-50 0-16,1 0 15,0 0-15,-1 0 16,1 0-16,-25 0 16,49 0-16,0 0 15,-49 0-15,25-50 16,24 50-16,-24 0 16,24 0-16,26-24 15,-26 24-15,0-25 16,-24 25-16,-25 0 15,49 0-15,-24-25 16,-1 25-16,26 0 16,-26 0-16,1 0 15,49 0-15,-24 0 16,-26 0 0,1 0-16,0 0 15,-26 0-15,26 0 16,-25 0-16,24 0 15,-24 0-15,0 0 16,0 0-16,0 0 16,-1 0-16,1 0 31,0 25 16</inkml:trace>
  <inkml:trace contextRef="#ctx0" brushRef="#br0" timeOffset="76327.2151">7987 13419 0,'25'25'31,"0"-25"-15,0 0-16,49 25 15,-24-25-15,24 0 16,0 25-16,26-25 15,48 0-15,51 49 16,49-24-16,-99 0 16,49-25-16,25 25 15,-49 24-15,24-49 16,26 0-16,-26 0 16,25 0-16,1 0 15,24 0-15,0 0 16,25 0-16,-25 0 15,-25 0-15,25 0 16,-50 0-16,26 0 16,-26 0-16,-49 0 15,0 0-15,0 0 16,-100 0 0,1 0-16,-25 0 15,24 0-15,-24 0 16,49 0-16,-24 0 15,-25 0-15,49 0 16,-24 0-16,-1 25 16,26-25-16,-26 0 15,-24 0 1,25 0-16,-25 0 16,-1 0-1,1 0 1</inkml:trace>
  <inkml:trace contextRef="#ctx0" brushRef="#br0" timeOffset="78218.0854">19496 13494 0,'0'-25'31,"75"25"-31,24 0 16,100 0-16,-26 0 15,1 0-15,123 25 16,-123-25-16,99 49 16,0-24-16,-25 25 15,-50-25-15,26-25 16,-1 0-16,-74 0 16,49 0-16,-24 0 15,-25 0-15,-1 0 16,1 0-16,-25 0 15,-25 0-15,1 0 16,-1 0-16,0 0 16,0 0-16,-49 0 15,-25 0 1,49 0-16,1 0 16,-1 0-16,-49 0 15,24 0-15,-24 0 16,25 0-16,-25 0 15,-1-25 17</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28:27.377"/>
    </inkml:context>
    <inkml:brush xml:id="br0">
      <inkml:brushProperty name="width" value="0.05292" units="cm"/>
      <inkml:brushProperty name="height" value="0.05292" units="cm"/>
      <inkml:brushProperty name="color" value="#FF0000"/>
    </inkml:brush>
  </inkml:definitions>
  <inkml:trace contextRef="#ctx0" brushRef="#br0">29170 7417 0,'25'0'62,"74"0"-62,1 0 16,98 0-16,25 0 15,-24 0-15,49 0 16,0 0-16,25 0 16,-1 0-16,-73 0 15,49 0-15,-124 0 16,50 0-16,-26 0 16,-48 0-16,-26 0 15,0 0 1,1 0-16,-50 0 15,0 0-15,-1 24 32</inkml:trace>
  <inkml:trace contextRef="#ctx0" brushRef="#br0" timeOffset="1164.7618">2654 8210 0,'25'-49'31,"25"24"-15,49 25 0,25 0-16,99-50 15,124 26-15,50 24 16,25 0-16,-1 0 16,-48 0-1,-76 0-15,26 0 0,-100 0 16,-74 0-1,-25 0-15,-75 0 16,-24 0-16,25-25 16,-25 25 46</inkml:trace>
  <inkml:trace contextRef="#ctx0" brushRef="#br0" timeOffset="2242.0619">6598 8186 0,'99'0'109,"25"0"-93,25 0-1,74 0-15,1 0 16,48 0-16,-48 0 0,24 0 15,0 0 1,-25 0-16,0 0 16,-49 0-16,0 0 15,24 0-15,25 0 16,-49 0-16,24 0 16,-49 0-16,50 0 15,-51 0-15,1 0 16,-74 0-16,24 0 15,-50 0-15,1 0 16,-25 0-16,-25-25 16</inkml:trace>
  <inkml:trace contextRef="#ctx0" brushRef="#br0" timeOffset="3092.5886">11162 8260 0,'25'0'32,"74"0"-32,0 0 15,125 25 1,-51 24-16,26-49 15,-26 0-15,-24 0 16,0 0-16,-50 0 16,-49 0-16,-25 0 15,-1 0-15,26 0 78</inkml:trace>
  <inkml:trace contextRef="#ctx0" brushRef="#br0" timeOffset="4108.5618">14238 8458 0,'49'-24'0,"-24"24"16,25 0-16,0-25 15,74 25-15,74 0 16,-49 0-16,74 0 15,25 0-15,0 0 16,50 0-16,-1 0 16,76 0-16,-51 0 15,0 0-15,1 0 16,-50 0-16,-50 0 16,-74 0-16,49 0 15,-99 0-15,26 0 16,-1 0-1,0 0-15,-50 0 16,-24 0-16,-1 0 16,-24 0-1,0 0 1</inkml:trace>
  <inkml:trace contextRef="#ctx0" brushRef="#br0" timeOffset="4900.1865">22225 8111 0,'0'25'47,"0"0"-47,99-25 15,0 25 1,50-25-16,0 24 16,25 26-16,-1-50 15,75 0-15,0 0 16,-24 0-16,-1 0 16,-25 0-16</inkml:trace>
  <inkml:trace contextRef="#ctx0" brushRef="#br0" timeOffset="5150.6846">25698 8260 0,'0'0'0,"24"0"16,1 0 0,0 0-16</inkml:trace>
  <inkml:trace contextRef="#ctx0" brushRef="#br0" timeOffset="30052.0734">12402 11857 0,'50'0'110,"0"0"-110,-1 0 15,50 0-15,1 0 0,-26 24 16,0-24-16,26 0 16,-1 0-16,25 0 15,0 0-15,50 0 16,-26 0-1,26 0-15,24 0 16,-49 0-16,75 0 16,-26 0-16,0 0 15,-24 0-15,24 0 16,26 25-16,-75-25 16,49 50-16,-24-50 15,24 0-15,0 0 16,-49 0-16,75 0 15,-125 0-15,99 0 16,-24 0-16,-1 0 16,26 0-16,-25 0 15,-26 0-15,1 0 16,-25 0-16,-25 0 16,50 0-16,-50 0 15,1 0-15,-1 25 16,0-25-16,-24 0 15,24 0-15,0 0 16,-49 0-16,24 0 16,-24 0-16,24 0 15,-24 0-15,-1 0 16,-24 0 0,25 0-16,-26 0 15,1 0 1,0 0-16,25 0 15,-25 0 1,-1 0 0,1 0-1,25 0 1,-25 0 0,-25-25-1,24 25 16,1-50-15,0 50-16,-25-25 31,25 1-15,-25-1 15,25 25-31,-25-25 16,24 25-16,-24-25 15,0 0 17,0 1-32,0-1 15,25 25-15,-25-25 16,25 0-16,-25 0 31,0 1-15,0-1-1,25 0 17,-25 0 15,0 0-1,0 1 48,25-1-78,-1 0-1,1 25 17,-25-25-32,25 0 15,0 1 1,0-1 15,-25 0-15,24 25-16,-24-50 15,0 26 17,0-1-17,0 0 1,0 0 0,0 0-1,0 0 1,0-24-1,-24 24-15,-1 0 16,0 0 0,-25 1-16,26 24 15,-26-25 1,0-25-16,1 25 16,24 25-16,-25 0 15,26-49-15,-26 49 16,-49-50-16,24 50 15,26-25-15,-75-24 16,74 24-16,-49 25 16,0-25-16,-1 25 15,26 0-15,0-25 16,-26 1-16,1 24 16,0 0-16,-25 0 15,-25-50-15,50 50 16,0-25-16,49 25 15,-24-25-15,-1 25 16,-24 0-16,49 0 16,-49 0-16,25 0 15,24-49-15,0 49 16,-24 0-16,0 0 16,24 0-16,0 0 15,1 0-15,-1 0 16,-24 0-16,24 0 15,1 0-15,-1 0 16,0 0 0,1 0-16,-26 0 15,1 0-15,49 0 16,-49 0-16,49 0 16,-25 0-16,1 0 15,24 0-15,-25 0 16,1 0-16,24 0 15,-25 0-15,1 0 16,24 0-16,0 0 16,0 0-16,-24 0 15,-1 0-15,25 0 16,0 0-16,-49 0 16,49 25-16,0-25 15,-24 0-15,24 0 16,0 0-1,-24 24-15,24-24 16,25 25 0,-25-25-16,0 0 15,0 25 1,-24-25 0,24 25-1,-25 0 16,50-1-15,-24-24 15,-26 25-15,50 0-16,-25-25 16,0 25-1,0 0 1,1-25-1,-1 24 1,0-24 0,0 0-1,0 25 1,1 0 0,-1-25-1,25 25 1,-25 0-1,-25-25 1,50 24 0,-24-24-16,-1 25 31,0 0-15,25 0-1,-25-25-15,0 25 16,25-1-1,-24 1 1,24 25 0,0-1 15,-25-24-15,25 0-16,0 0 15,0 25 1,0-26-1,0 1 1,0 0 0,0 0-1,0 0-15,0-1 32,0 26-17,0-25 1,0 0-1,0-1 17,25 1-32,-25 0 31,0 0-31,24 0 31,-24-1 0,25 1-31,0-25 47,-25 50-15,25-50-1,-25 25-16,25-25 1,-1 0 15,1 24-15,0-24 0,0 0-1,-25 25-15,25-25 16,-1 0-16,1 0 31,0 0-31,0 25 16,0-25-1,-1 0 1,1 0 0,0 0-1,0 0 1,0 0-1,24 50-15,-24-50 32,0 0-32,0 0 15,0 0-15,-1 0 16,26 0 15,-25 0-15,0 24-16,-1-24 15,1 0-15,25 0 16,-1 0 0,-24 0-16,0 0 31,0 0-31,0 0 16,24 25-16,1 0 15,-1-25-15,-24 0 16,25 0-16,-1 25 15,-24-25-15,0 0 16,25 0-16,-26 0 16,1 0-1,25 0 1,-25 0-16,0 0 16,24 0-16,-24 0 15,25 0-15,-26 0 16,26 0-16,0 0 15,-1 0-15,1 0 16,-1 0-16,1 0 16,-25 0-16,24 0 15,1 0-15,-25 0 16,49 0 0,-49 0-1,0 0-15,24 0 16,-24 0-16,25 49 15,24-49 1,-24 0 0,-25 0-16,24 0 15,-24 0 1,0 25 0,0-25-16,0 0 46</inkml:trace>
  <inkml:trace contextRef="#ctx0" brushRef="#br0" timeOffset="37298.0933">17165 10492 0,'49'0'94,"1"0"-94,24-24 16,26 24-16,73-75 15,-49 50-15,0 1 16,0-51-16,75 50 16,-150 25-16,75-24 15,-74 24-15,24-25 16,-49 25-16,0 0 125</inkml:trace>
  <inkml:trace contextRef="#ctx0" brushRef="#br0" timeOffset="37698.0205">19323 9723 0,'25'0'31,"-25"50"-15,0 0-16,0 24 0,0 0 16,49-24-1,-49-25-15,0 0 16,0 0-16,0-1 16,0 1-1,0 0 1</inkml:trace>
  <inkml:trace contextRef="#ctx0" brushRef="#br0" timeOffset="38119.9159">19174 9947 0,'0'-25'0,"25"0"46,0 25-46,24 0 16,1 0-16,24 0 16,-49 0-16,49 0 15,-24 0-15,-25 0 16,49 0-16,-49 0 16,25-25-16,-25 25 15,24-25-15,1 1 16,-1-1-16,-24 25 15,25-50-15,-25 25 16,-25 1 0,0-1-1</inkml:trace>
  <inkml:trace contextRef="#ctx0" brushRef="#br0" timeOffset="38514.0455">19993 9575 0,'-25'0'46,"25"24"-30,0 26-16,0 0 16,0-1-16,0 1 15,0-1-15,0-24 16,0 50-16,0-26 16,0-24-16,0 25 15,0-25-15,0-1 16,0 1-1</inkml:trace>
  <inkml:trace contextRef="#ctx0" brushRef="#br0" timeOffset="39010.2965">19050 10542 0,'25'0'78,"24"0"-78,26 0 15,-1-25 1,50 0-16,-25 25 16,26 0-16,-26 0 0,0-24 15,0-26 1,-74 50-16,25 0 15,-26 0 1,1 0 0,-25-25-1,25 0 17</inkml:trace>
  <inkml:trace contextRef="#ctx0" brushRef="#br0" timeOffset="39676.033">20588 9996 0,'-25'0'32,"-25"0"-17,26 25-15,24 0 31,0 0-15,0 0 0,0 24-1,24-24 1,26 0-16,-25-25 16,24 0-16,1 49 15,-25-49-15,0 25 16,0 0-1,-25 0 1,0 0 0,0-1-1,0 1-15,0 25 16,0-25 0,-50-25-16,25 0 15,0 0-15,25 24 16,-25-24-1</inkml:trace>
  <inkml:trace contextRef="#ctx0" brushRef="#br0" timeOffset="67695.7834">24185 14213 0,'24'25'31,"1"-25"-15,74 0-16,-49 0 15,49 0 1,-49 0-16,24 0 16,-24 0-16,49 0 15,-49 0-15,24 0 16,25 0-16,-24 0 15,49 0-15,0 0 16,25 0-16,-1 0 16,26 0-16,-50 0 15,0 0-15,50 0 16,24 0-16,-24 0 16,-25 0-16,-1 0 15,1 0-15,-25 0 16,50 0-16,-75 0 15,25 0-15,0 0 16,-49 0-16,73 0 16,-24 0-16,-24 0 15,49 0-15,-50 0 16,25 0-16,0 0 16,-25 0-16,0 0 15,25 0-15,-25 0 16,1 0-16,-1-50 15,-49 50-15,24 0 16,-49 0 0,24 0-16,-24 0 15,0 0 1</inkml:trace>
  <inkml:trace contextRef="#ctx0" brushRef="#br0" timeOffset="69049.0123">2828 15180 0,'0'0'0,"74"0"0,-49 0 15,0 0-15,0 25 16,49-25-16,-49 0 16,24 0-16,26 0 15,-26 25-15,26-25 16,74 25-16,-1-25 16,26 0-16,74 0 15,0 0-15,124 0 16,-74-25-16,0-49 15,-26 74-15,-98 0 16,49 0-16,-49 0 16,-50 0-16,-50 0 15,-49 0-15,25 0 16,-25 0 0,24 0-16,-24 0 15,25 0-15,-26 0 16,1 0-1,0 0 1,25 0 0</inkml:trace>
  <inkml:trace contextRef="#ctx0" brushRef="#br0" timeOffset="70886.5842">8310 15379 0,'49'0'31,"50"-50"-15,-49 50-16,49 0 15,-24 0-15,24 0 16,50 0-16,0 0 15,-25 0-15,49 0 16,-24 0-16,74 0 16,-49 0-16,-25 0 15,24 0-15,-49 0 16,25 0-16,50 0 16,-26 0-16,-24 0 15,-50 0-15,25 0 16,25 0-16,0 0 15,-50 0-15,75 0 16,-25 0-16,-1 0 16,51 0-16,-25 0 15,-26 0-15,51 0 16,24 0 0,-74 0-16,25 0 15,-26 0-15,26 0 16,-25 0-16,-25 0 15,-25 0-15,0 0 16,-49 0-16,49 0 16,-24 0-16,-1 0 15,-49 0-15,49 0 16,-24 0-16,-25 0 16,49 0-16,25 0 15,-74 0-15,25 0 16,49 25-16,-50-25 15,1 25-15,24-25 16,-24 0-16,24 25 16,-24-25-16,25 0 15,-1 0-15,-49 0 16,24 0-16,26 0 16,-50 0-16,24 0 15,26 0-15,-51 0 16,51 0-1,-50 0-15,-1 0 16</inkml:trace>
  <inkml:trace contextRef="#ctx0" brushRef="#br0" timeOffset="73398.3094">22572 15255 0,'0'-50'16,"75"50"-16,24 0 15,25 0 1,50 0-16,-26 0 15,51 0-15,-26 0 16,26 0-16,24 0 16,-49 0-16,24 0 15,1 0-15,-51 0 16,26 0-16,-50 0 16,0 0-16,50 0 15,-50 0-15,0 0 16,-25 0-16,50 0 15,-25 0-15,0 0 16,25 0-16,-25 0 16,-25 0-16,-25 0 15,-24 0-15,24 0 16,26 0-16,-1 0 16,-25 0-16,25 0 15,1 0-15,-26 0 16,25 0-16,25 0 15,-24 0-15,24 0 16,-25 0-16,0 0 16,0 0-16,0 0 15,-49 0 1,49 0-16,-49 0 16,0 0-16,-26 0 15,1-49-15,0 49 16,0 0-1,0 0 17</inkml:trace>
  <inkml:trace contextRef="#ctx0" brushRef="#br0" timeOffset="74712.1262">4192 16545 0,'25'0'62,"49"0"-46,-49 0-16,25 0 15,-1 0-15,-24 0 16,25 0 0,24 0-16,-24 0 15,49-25-15,-50 25 16,51 0-16,-51 0 16,-24 0-16,0 0 15,0 0 1</inkml:trace>
  <inkml:trace contextRef="#ctx0" brushRef="#br0" timeOffset="77576.0697">9550 16272 0,'25'0'78,"24"0"-62,1 0-16,-1-25 16,26 25-16,24 0 15,-25 0-15,26 0 16,-1 0-16,-49 0 15,24 0-15,25 0 16,-24 0 0,24 0-16,0 0 15,25 0-15,0 0 16,-50 0-16,50 0 16,50 0-16,-50 0 15,0 0-15,25 0 16,-25 0-16,0 0 15,0 0-15,25 0 16,-25 0-16,-25 0 16,-24 0-16,24 0 15,0 0-15,-25 0 16,26 0-16,-1 0 16,0 0-16,-25 0 15,51 0-15,-1 0 16,-25 0-16,-25 0 15,100 0-15,-100 0 16,25-25-16,1 25 16,-51 0-16,1 0 15,24 0-15,1 0 16,-26 0-16,1 0 16,24 0-1,-49 0-15,25 0 16,24 0-16,-49 0 15,49 0-15,-49 0 16,25 0-16,24 0 16,-49 0-16,25 0 15,-1 0-15,-24 0 16,25 0-16,-26 0 16,1 0-16,25 0 15,-25 0 1,-1 0-1,1 0-15,25 0 16,-25 0 0,-1 0-16,26 0 15,-25 0-15,25 0 16,-26 0-16,26 0 16,0 0-16,-1 0 15,1 0-15,-25 0 16,24 0-16,1 0 15,-1 0-15,1 0 16,-25 0-16,24 0 16,1 0-16,0 0 15,-26 0 1,26 0-16,-25 0 16,24 0-16,-24 0 15,25 0-15,-25 0 16,24 0-16,-24 0 15,25 0-15,-25 0 16,24 0-16,-24 0 16,25 0-16,-26 0 15,26 0 1,-25 0 0,24 0-16,1 0 15,-25 0 1,0 0-16,-1 0 15,1 0-15,25 0 16,-25 0-16,24 0 16,-24 0-1,25 0-15,-26 0 16,51 0-16,-26 0 16,1 0-16,24 0 15,1 0-15,-1 0 16,1 0-16,-1 0 15,25 0 1,-49 0-16,24 0 0,26 0 16,-1 0-1,-50 0-15,26 0 16,-1 0-16,-24 0 16,24 0-16,75 0 15,-50 0-15,25 0 16,0 0-16,-24 0 15,-26 0-15,-24 0 16,49 0-16,-74 0 16,49 0-16,-24 0 15,-26 0-15,51 0 16,-1 0-16,-24 0 16,0 0-16,24 0 15,0 0-15,-24 0 16,0 0-16,-1 0 15,1 0-15,-25 0 16,24 0-16,1 0 16,-1-25-16,-24 25 15,25 0-15,-1 0 16,26 0-16,-26 0 16,26 0-16,-26 0 15,26 0 1,-1 0-16,-24 0 15,0 0-15,24 0 16,0 0-16,-49 0 16,50 0-16,-26 0 15,-24 0-15,49 0 16,1 0-16,-26 0 16,1 0-16,24 0 15,1 0-15,-26 0 16,1 0-16,0 0 15,-1 0-15,1 0 16,-25 0-16,24 0 16,-24 0-16,25 0 15,-25 0-15,24 0 16,-24 0 0,0 0-1,0 0 1,-1 0 78</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30:42.338"/>
    </inkml:context>
    <inkml:brush xml:id="br0">
      <inkml:brushProperty name="width" value="0.05292" units="cm"/>
      <inkml:brushProperty name="height" value="0.05292" units="cm"/>
      <inkml:brushProperty name="color" value="#FF0000"/>
    </inkml:brush>
  </inkml:definitions>
  <inkml:trace contextRef="#ctx0" brushRef="#br0">13419 9178 0,'25'0'78,"0"0"-78,0 0 15,24 0-15,1 0 16,24 0 0,26 0-16,48 25 15,26 24-15,0-49 16,-1 25-16,26-25 16,49 25-16,-25-25 15,-25 0-15,26 0 16,-26 0-16,1 0 15,24 0-15,-50 0 16,1 0-16,0 0 16,-25 0-16,49 0 15,-49 0-15,-25 0 16,49 0-16,-24 49 16,75-49-16,-51 25 15,-24-25-15,0 0 16,24 0-16,-48 25 15,48-25-15,-49 0 16,25 0-16,0 0 16,-25 0-16,0 0 15,25 0-15,-25 0 16,-25 0-16,25 0 16,-50 0-16,26 0 15,-26 0-15,0 0 16,1 0-16,-26 25 15,1-25-15,-25 0 16,49 0 0,-24 0-16,-25 0 15,24 0-15,-24 0 16,25 0-16,-25 0 16,24 0-16,-24 0 15,25 0-15,-26 0 16,26 0-16,-25 0 15,24 0-15,1 0 16,-25 0-16,0 0 16,24 0-16,-24 0 15,0 0 1,0 0-16,-1 0 16</inkml:trace>
  <inkml:trace contextRef="#ctx0" brushRef="#br0" timeOffset="3728.624">3746 10096 0,'0'24'32,"24"-24"-17,26 0 1,24 50-16,-24-50 16,24 0-16,26 25 15,98 0-15,-99-25 16,124 0-16,-24 0 15,49 0 1,-74 0-16,74 0 16,-25 0-16,25 0 15,-50 0-15,50 0 16,-24 0-16,24 0 16,-50 0-16,25 0 15,-49 0-15,0 0 16,24 0-16,-49 0 15,-25 0-15,74 0 16,-98 0-16,24 0 16,-25 0-16,50 0 15,-25 0-15,-25 0 16,50 0-16,24 0 16,-24 0-16,0 0 15,-25 0-15,25 0 16,0 0-16,0 0 15,-25 0-15,24 0 16,1 0-16,-25 0 16,25 0-16,-25 0 15,0 0-15,0 0 16,-49 0-16,73 0 16,-24 0-16,0 0 15,0 0-15,-24 0 16,-26 0-1,25 0-15,1 0 16,-1 0-16,50 0 16,-75 0-16,50 0 15,-25 0-15,0 0 16,-24 0-16,-1 0 16,-49 0-16,74 0 15,-49 0-15,0 0 16,-26 0-16,1 0 15,25 0 1,-25 0 0,-1 0 31,1 0-32,-25-25-15,0-25 31,0 25-15,0 1 0,0-1-1,0 0 1,0-25-16,0 25 16,0 1-1,0-1-15,0-25 16,0 25-1,0-24 1,0 24-16,0-25 16,0 26-16,25-1 15,-25 0-15,25-49 16,-25 49-16,0 0 16,0-25-16,25-24 15,-25 24 1,0 26-1,0-26 1,0 25 0,0 0-1,24 1-15,-24-1 16,0 0 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30:06.821"/>
    </inkml:context>
    <inkml:brush xml:id="br0">
      <inkml:brushProperty name="width" value="0.05292" units="cm"/>
      <inkml:brushProperty name="height" value="0.05292" units="cm"/>
      <inkml:brushProperty name="color" value="#FF0000"/>
    </inkml:brush>
  </inkml:definitions>
  <inkml:trace contextRef="#ctx0" brushRef="#br0">2034 9327 0,'0'-25'62,"50"0"-46,74 25-16,49 0 15,26-25-15,-26-24 16,51 24-16,-51 25 16,26 0-16,49 0 15,-50 0-15,50 0 16,25 0-16,0 0 15,74 0-15,0 0 16,75 0-16,-50 0 16,124 0-16,-124 0 15,50 0 1,74 0-16,-124 0 16,-49 0-16,24 0 15,-49 0-15,-1 0 16,-24 0-16,-25 0 15,0 0-15,50 0 16,-25 0-16,-50 0 16,25 0-16,-25-25 15,0-49-15,-99 74 16,-24-25-16,-26 25 16,-49 0-1</inkml:trace>
  <inkml:trace contextRef="#ctx0" brushRef="#br0" timeOffset="856.3644">3051 10616 0,'124'0'46,"25"0"-46,49 0 16,50 0-16,50 0 16,49 0-16,100 0 15,-26 0-15,1 0 16,0 0-16,-50 0 16,0 0-1,0 0-15,-50 0 16,1 0-16,-25 0 15,-26 0-15,-24 0 16,0 0-16,-99 0 0,25 0 16,-50-49-1,50 49-15,-75-25 0,-74 25 16,24 0 0</inkml:trace>
  <inkml:trace contextRef="#ctx0" brushRef="#br0" timeOffset="1592.3716">2729 11782 0,'24'25'16,"51"0"-1,49 24-15,74-49 16,75 25-16,25 0 16,74 74-1,25-74-15,-50 49 16,25-74-16,-50 25 15,-74-25-15,-49 0 16,-50 25-16,-50-25 16,-25 0-16,1 0 15,-50 0 1</inkml:trace>
  <inkml:trace contextRef="#ctx0" brushRef="#br0" timeOffset="2248.3147">3225 13444 0,'124'0'0,"74"0"15,25 0-15,50 0 16,0 0-16,74 0 16,-123 0-16,24 0 15,-75 0-15,-24 0 16,25 0-16,-75 0 15,0 0-15,-49 0 16,-25 0-16,24 0 16,1 0-1,-1 0 1,-24 0 0</inkml:trace>
  <inkml:trace contextRef="#ctx0" brushRef="#br0" timeOffset="3306.4855">3125 14982 0,'75'0'16,"24"0"-16,75 0 15,-50 0-15,25 0 16,24 0-16,50 0 15,-49 0-15,24 0 16,26 0-16,-26 0 16,-24 0-16,49 0 15,0 0-15,-24 0 16,-26 0-16,1 0 16,-25 0-16,24 0 15,-73 0-15,24 0 16,-75 0-16,26 0 15,-26 0-15,26-25 16,-26 25 0,-24 0-1,0 0 1,25 0 15</inkml:trace>
  <inkml:trace contextRef="#ctx0" brushRef="#br0" timeOffset="4559.6111">1984 16421 0,'50'-50'47,"124"50"-31,74 0-16,49 0 15,51 0-15,148 0 16,173 0-16,1 0 16,49 0-16,-49 0 15,50 0-15,-51 0 16,-222 0-16,-100 0 15,-49 0-15,-50 0 16,-25 0-16,-49 0 16,-1 0-16,-98 0 15,-1 0-15,-24 0 16,-1 0-16,-24 0 16,0 0-16,0 0 15,-25-25 1</inkml:trace>
  <inkml:trace contextRef="#ctx0" brushRef="#br0" timeOffset="13246.8712">2232 6424 0,'50'0'31,"0"0"-31,-1 0 16,26 0-16,-1 0 0,-24 0 15,-1 0 1,-24 0 0,0 0-16,0 0 15,0 0-15,24 0 16,-24 0-1,25 0-15,-26 0 16,26 0-16,0 0 16,-1 0-16,50 0 15,-49 0-15,49 0 16,-49 0-16,49 25 16,0 0-16,-49-25 15,-1 0-15,1 25 16,0-25-16,-1 0 15,1 25-15,49-25 16,0 24-16,1-24 16,24 0-16,-25 25 15,-25-25-15,50 50 16,-25-50-16,75 25 16,-50-25-16,75 0 15,-100 0-15,74 0 16,1 0-16,-25 0 15,49 0-15,-24 0 16,-25 0-16,-25 0 16,74 0-1,-123 0-15,73 0 16,-23 0-16,-1 0 16,0 0-16,-25 0 15,-25 0-15,25 0 16,25-25-16,-49 25 15,24 0-15,-49 0 16,-1 0-16,1-25 16,24 25-16,-24-25 15,24 25-15,1-25 16,-26 25-16,-24 0 16,25 0-16,-25 0 15,-1-24-15,1 24 16,0 0-16,0 0 15,0 0 1,-1 0 0,26-25-16,-25 25 15,0-25 1,-1 25-16,1-25 31,0 25-31,0 0 16,0 0-1,-1-25 1,1 1 0,25 24-1,-1-25 1,1 0 0,-25 25 15,-25-25-31,25 25 15,-1 0 1,1-25 0,0 1-1,0 24 1,-25-25 0,25 25-1,0 0 1,-1-25 15</inkml:trace>
  <inkml:trace contextRef="#ctx0" brushRef="#br0" timeOffset="19362.6043">12750 14114 0,'49'0'94,"50"0"-94,-24 0 16,98 0-16,-73 0 15,49 0-15,24 0 16,-24 0-16,-50 0 16,75 0-16,-100 0 15,50 0-15,-25 0 16,-24 0-16,-50 0 16,49 0-16,-24 0 15,-25 0-15,24 0 16,-24 0-16,-25 25 125,-74-25-110,-1 0-15,-24 0 16,-25 0-16,0 0 16,-50 0-16,50 0 15,0 0-15,-25 0 16,75 0-16,0 0 16,-1 0-16,1 0 15,-1 0-15,1 0 16,49 0-16,-74 0 15,49 0-15,-24 0 16,49 0-16,0 0 16,0 0-16,1 0 15,48 0 142,76 0-142,-1 0-15,0 0 16,0 0-16,25 0 15,-24 0-15,24 0 16,-50 0-16,25 0 16,-24 0-16,-26 0 15,1 0-15,-1 0 16,1 0-16,-25 0 16,0 0-16,-1 0 15,26 0-15,-25 0 16,24 0-1,-24 0 1,0 0-16,0 0 31,0 0 1</inkml:trace>
  <inkml:trace contextRef="#ctx0" brushRef="#br0" timeOffset="21960.1174">13047 15776 0,'25'0'31,"25"0"-15,-1 0-16,26 0 16,24 0-16,0 0 15,50 0-15,-25 0 0,0 0 16,-50 0-16,26 0 16,-26 0-1,0 0-15,-24 0 16,-25 0-16,24 0 15,1 0-15,0 0 16,-25 0 0</inkml:trace>
  <inkml:trace contextRef="#ctx0" brushRef="#br0" timeOffset="22547.2337">14015 15553 0,'24'0'125,"26"0"-109,-50 24-16,74-24 16,-74 25-16,25-25 15,-25 25 1,0 0-1,25-25 1,-25 25-16,0-1 16,0 1-1,0 0 1,-50 25 0,26-50-16,-26 49 15,0-49 1,1 0-16,-1 0 15,1 50-15,-1-50 16,0 25-16,26-25 16,-1 0-1,0 24-15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31:35.695"/>
    </inkml:context>
    <inkml:brush xml:id="br0">
      <inkml:brushProperty name="width" value="0.05292" units="cm"/>
      <inkml:brushProperty name="height" value="0.05292" units="cm"/>
      <inkml:brushProperty name="color" value="#FF0000"/>
    </inkml:brush>
  </inkml:definitions>
  <inkml:trace contextRef="#ctx0" brushRef="#br0">11385 868 0,'0'0'0,"25"0"15,-25 50-15,25 74 16,49 49-16,-24 1 16,24 74-16,-24-49 15,24 49-15,-49 0 16,0 0-16,25-50 16,-50 1-16,0-26 15,0-98 1,0-1-16,0-49 15,0-75 48,0-173-63,-25 25 16,0-75-16,25-25 15,0 25-15,0-49 16,0 24-16,0 50 15,99-25-15,-24 100 16,-1-26-16,25 25 16,25 26-16,-74 98 15,0 25-15,-26 50 32,76 74-17,-51 25-15,26 0 16,-26 100-16,26 24 15,-26-50-15,1 25 16,-1-74-16,1 50 16,-25-75-1,0 0-15,-25-75 16,0-24-16,0 0 62,-75-25-46</inkml:trace>
  <inkml:trace contextRef="#ctx0" brushRef="#br0" timeOffset="311.7036">11584 1910 0,'25'0'31,"24"0"-15,1 0-1,49 0-15,-49 0 16,49 0-16,-25-50 0,125 26 15,-75 24 1,74-50-16,-24 0 16,-75 26-16,-49-1 15,-50 0-15,24 0 16,26 0-16,-25-49 16</inkml:trace>
  <inkml:trace contextRef="#ctx0" brushRef="#br0" timeOffset="832.5558">15032 1290 0,'49'0'46,"1"0"-46,49 0 16,25 0-16,75 0 16,49 0-16,-25 0 15,25 0-15,50 0 16,-100 0-16,-74 0 16,-50 0-16,-49 0 15,0 0-15</inkml:trace>
  <inkml:trace contextRef="#ctx0" brushRef="#br0" timeOffset="1766.6281">17214 1141 0,'0'0'0,"0"50"15,0 49-15,50 50 16,-50 24-16,0-49 16,0-24-16,0-26 15,0 25-15,0 0 16,0-49-16,25 0 16,-25-26-1,-25-172 48,0 73-63,-24-123 15,49 49-15,-50-74 16,50 49-16,0-24 16,0 24-1,0 50-15,0 74 16,0-49-16,25 50 15,49-1-15,-24 0 0,49 50 16,-49 0-16,49 0 16,-49 0-1,24 25-15,75 74 16,-75 25-16,50-24 16,-99-26-16,74 25 15,-99-24-15,25-1 16,-25-24-16,0 24 15,0-24-15,0 24 16,0-24-16,-50-26 16,1 1-16,-50 0 15,-1 0-15,-24-25 16,-74 0-16,99 0 16,24 0-16,50 0 15,1 0-15,98 0 94,-49 0-94,49 25 16,26 24-16,-26 1 15,25 0-15,25-1 16,0 1-1,-49-25-15,24-1 16,-74-24-16,49 25 16</inkml:trace>
  <inkml:trace contextRef="#ctx0" brushRef="#br0" timeOffset="2558.5602">11708 3646 0,'25'0'31,"74"0"-15,25-25-16,25 25 16,74-24-16,25 24 15,25 0-15,-25-50 16,-25 25-16,-24 0 15,24 1-15,-74-26 16,-75 50-16,-74-25 16,25 25-16,0 0 15</inkml:trace>
  <inkml:trace contextRef="#ctx0" brushRef="#br0" timeOffset="3238.9814">16793 3373 0,'74'0'31,"50"0"-15,0 0-16,0-49 15,99 49-15,150 0 16,48 0-16,150-25 16,49-49-16,-124 74 15,-74 0-15,-100 0 16,-99-50-16,-123 25 16,-51 25-16</inkml:trace>
  <inkml:trace contextRef="#ctx0" brushRef="#br0" timeOffset="9262.3008">17661 8930 0,'0'-25'0,"25"25"31,0 0-31,-1 0 16,26 0-16,0 0 16,49 0-16,50 0 15,-1 0-15,51 0 16,-50 0-16,0 0 15,-1 0-15,-24 0 16,50 0-16,24 0 16,-49 0-16,0 0 15,25 0-15,24 0 16,75 0-16,-25 0 16,-74 0-1,24 0-15,25 0 16,-24 0-16,-1 0 15,1 0-15,-26 0 16,-24 0-16,50 0 16,-1 0-16,-99 0 15,75 0-15,0 0 16,-26 0-16,51 0 16,24 0-16,-74 49 15,24-49-15,-48 0 16,-1 0-16,24 0 15,-48 0-15,-26 0 16,50 0-16,-25 0 16,0 0-16,-49 0 15,49 0-15,1 0 16,-26 0-16,25 25 16,-49-25-16,49 0 15,0 0-15,-24 0 16,24 0-16,-25 0 15,1 0-15,-26 0 16,1 0-16,24 0 16,1 0-16,-26 0 15,-24 0-15,50 0 16,24 0-16,-25 0 16,50 0-16,25 0 15,0 0 1,0 0-16,49 0 15,-49 0-15,0 0 16,-25 0-16,-25 0 16,0 0-16,0 0 15,-24 0-15,-26 0 16,-24 0-16,25 0 16,-1 0-16,26 0 15,-25-25-15,-1 25 16,1 0-16,24-24 15,-24-1-15,24 0 16,1 0-16,-1 0 16,0 1-16,-24-1 15,49 25-15,-24-25 16,-26 25-16,-24-25 16,25 0-16,-50 1 15,24 24-15,1-25 16,0 0-1,0 25 1,-25-50 0,0 26-1,0-1 1,0 0-16,0-25 16,0 26-16,0-1 15,-25-25-15,0 1 16,-24-26-16,-1 50 15,0-24-15,-49-50 16,-25 24-16,0 1 16,25 24-16,-25-24 15,0-1-15,-50 26 16,50-1-16,25-24 16,-99 49-16,49-50 15,0 51-15,-25-26 16,1 0-16,-1 26 15,-49-1-15,49 25 16,25 0-16,-74 0 16,74 0-16,-49 0 15,-25 0-15,74 0 16,-25 0 0,-24 0-16,49 0 15,-74 0-15,49 0 16,0 0-16,-98 0 15,48 0-15,1 0 16,25 0-16,49 0 16,-99 0-16,24 0 15,-24 0-15,75 0 16,49 0-16,-50 0 16,25 0-16,-49 0 15,24 0-15,-24 0 16,-50 0-16,25 0 15,-26 0-15,26 0 16,-25 0-16,50 0 16,-25 0-16,49 0 15,-25 0-15,1 0 16,49 0 0,75 0-16,-50 0 15,25 0-15,24 0 16,-49 25-16,50-1 15,-1-24-15,-24 25 0,0 25 16,0-25-16,24-25 16,-24 74-16,25-49 15,24 0-15,-49 24 16,24 1-16,-24-1 16,25 1-16,-1 0 15,26-26 1,-51 51-16,26-50 15,0 49-15,24-49 16,-49 49-16,74-49 16,0 25-16,25-1 15,0-24 1,0 0-16,0 0 16,0 0-16,0-1 15,0 1 1,0 0-1,25 0 1,-25 0-16,25-25 16,24 24-1,-24 1 1,0 0-16,0-25 16,24 50-1,-24-50-15,0 24 16,0-24-16,24 50 15,1-50-15,-25 25 16,49 0-16,-24-25 16,24 24-1,1 1-15,-1 0 16,-24-25-16,-1 0 16,26 0-16,-1 50 15,-24-50-15,-1 0 16,26 0-1,-26 0-15,1 24 16,0 1-16,24 0 16,-24 0-16,-26-25 15,51 25-15,-50-25 16,-1 0-16,1 0 16,0 0-1</inkml:trace>
  <inkml:trace contextRef="#ctx0" brushRef="#br0" timeOffset="15053.8215">14784 11435 0,'24'0'94,"51"0"-94,-1 0 15,75 0-15,49 0 16,-24 0-16,-25 0 16,49 0-16,-24 0 15,24 0-15,1 0 16,-75 0-16,99 0 16,-74 0-16,25 0 15,24 0 1,-24 0-16,49 0 15,0 0-15,25 0 16,-49 0-16,49 25 16,-50-25-16,-49 0 15,74 0-15,-74 0 16,25 0-16,-25 0 16,-1 0-16,-73 0 15,-26 0-15,26 0 16,-50 0-16,-1 0 15,1 0-15,0 0 16,0 0-16,0 0 16,24 0-16,-24 0 15,0 0 1,0 0-16,-1 0 31,1 0-31,0 0 31</inkml:trace>
  <inkml:trace contextRef="#ctx0" brushRef="#br0" timeOffset="17070.1021">5804 12105 0,'25'0'78,"0"0"-78,49 0 16,-24 0-16,24 0 15,26 0-15,73 0 16,-49 0-16,75 0 16,-75 0-16,25 0 15,-1 0-15,-24 0 16,25 0-16,25 0 16,49 0-16,-25 0 15,-24 0-15,49 0 16,-49 0-16,-25 0 15,-50 0-15,-25 0 16,1 0-16,-1 0 16,-49 0-16,0 0 47</inkml:trace>
  <inkml:trace contextRef="#ctx0" brushRef="#br0" timeOffset="24556.7686">12750 13891 0,'74'0'125,"75"0"-125,-25 0 16,-25 0-16,25 0 15,25 0-15,-25 0 16,0 0-16,0 0 16,50 0-16,-50 0 15,49 0-15,-49 0 16,25 0-16,0 0 16,0 0-16,49 0 15,-99 0-15,25 0 16,25 0-16,-25 0 15,-24 0-15,24 0 16,-25 0-16,0 0 16,0 0-16,0 0 15,1 0-15,-26 0 16,1 0-16,24 0 16,-25 0-16,1 0 15,24 0 1,-50 0-16,-24 0 15,74 0-15,-24 0 16,-26 0-16,1 0 16,24 0-16,1 0 15,-26 0-15,1 0 16,24 0-16,1-25 16,-1 25-16,-24 0 15,49 0-15,0-25 16,25 25-16,0-50 15,-74 50-15,24 0 16,1 0-16,24 0 16,-25 0-16,26 0 15,-1 0-15,0 0 16,-49 0-16,24 0 16,-24 0-16,24 0 15,-24 0 1,24 0-16,1 0 15,-26 0-15,26 0 0,-1 0 16,0 0 0,1 0-16,24 0 15,-49 0-15,24 0 0,25 0 16,-24 0-16,-1 0 16,1 0-16,-51 0 15,51 0-15,-26 0 16,51 0-1,-76 0-15,51 0 16,-26 0-16,26 0 16,-26 0-16,-24 0 15,0 0-15,25 0 16,-25 0-16,-1 0 16,1 0-16,0 0 15,0 0-15,0 0 16,-1 0-1,26 0-15,-25 0 16,0 0-16,-1 0 16,26 0-1,-25 0-15,0 0 16,-1 0-16,1 0 16,0 0-1,0 0 1,0 0-1</inkml:trace>
  <inkml:trace contextRef="#ctx0" brushRef="#br0" timeOffset="28716.5004">3324 14560 0,'49'0'109,"1"-24"-93,0 24-16,24-25 16,25 25-16,1-25 15,-1 0-15,25 25 16,25-25-16,-25 25 15,0 0-15,24-24 16,1-1-16,0 25 16,25 0-16,24 0 15,-24 0 1,-1 0-16,-24 0 16,75 0-16,-76 0 15,51 0-15,-1 0 16,25 0-16,-49 0 15,25 0-15,-1 0 16,-49 0-16,49 0 16,-49 0-16,25 0 15,-25 0-15,49 0 16,-49 0-16,0 0 16,-1 0-16,-24 0 15,-24 0-15,24 0 16,25 0-16,-25 0 15,24 0-15,1 0 16,-25 0-16,0 0 16,0 0-16,0 0 15,0 0-15,0 0 16,-49 0-16,123 0 16,-74 0-16,-25 0 15,100 0-15,-75 0 16,50 0-1,-100 0-15,50 0 16,0 0-16,-50 0 16,26 0-16,-26 0 15,25 0-15,-49 0 16,49 0-16,-49 0 16,49 0-16,-49 0 15,24 0-15,0 0 16,1 0-16,-26 0 15,26 0-15,-26 0 16,-24 0 0,25 0-16,-25 0 15,-1 0 17</inkml:trace>
  <inkml:trace contextRef="#ctx0" brushRef="#br0" timeOffset="30272.1393">1017 13643 0,'25'0'31,"0"0"16,-1 0-31,1 0-1,0 0-15,25 24 16,-26 1 0,1-25-16,0 25 15,0 0-15,0 0 16,-1-1-16,-24 1 16,25 0-16,0 0 15,-25 0-15,25-25 16,-25 49-1,25-24-15,-1-25 16,1 25 15,0-25 1,0 0-17,24 0-15,-24 0 16,50 0-16,-1 0 15,25-75-15,50 75 16,-74-24-16,73-51 16,26 75-16,-75-25 15,50-24-15,-50 24 16,1-25 0,73 1-16,-49 49 15,0-50-15,-25 25 16,-24 1-16,-1-26 15,25 0-15,-49 26 16,25-1-16,24-25 16,-50 25-16,26 25 15,-50 0-15,49-24 16,-49-1-16,24 25 16,-24 0-16,0 0 15,25 0-15,-26 0 16,1-25-16,0 25 15,0 0 1,0 0 0</inkml:trace>
  <inkml:trace contextRef="#ctx0" brushRef="#br0" timeOffset="45043.5099">1836 6226 0,'24'0'15,"-24"25"1,25-25 0,-25 25-1,25-25 1,-25 24-16,25-24 15,0 25-15,-1 25 16,1-25 0,-25-1-1,25 1-15,0 0 32,0 0-1,-1-25 0,1 0-15,0 0-1,0 0 1,0 0 0,24 0-1,-24 0-15,0-25 16,24-25-16,-24 26 15,25 24-15,-1-50 16,26 50-16,-26-25 16,-24 25-16,25 0 15,-25 0-15,0-49 16,-1 49-16,26-25 16,0 25-1,-26-50-15,51 25 16,-26 1-1,-24-1-15,25 0 16,-25 25-16,-1-25 16,26 25-16,-25-49 15,0 49-15,-1-25 16,1 0-16,25 0 16,-25 0-16,-1 1 15,1-1-15,50 0 16,-51 0-16,51 0 15,-50 0-15,74-24 16,-74 24-16,24 0 16,1 25-16,0-49 15,-26 24-15,51 25 16,-50-50-16,-1 50 16,1-25-16,25 25 15,-1 0-15,-24-49 16,0 49-16,25-25 15,-26 25 1,1 0-16,0-25 16,0 0-16,0 25 31,-1 0-15</inkml:trace>
  <inkml:trace contextRef="#ctx0" brushRef="#br0" timeOffset="49875.3152">21382 1215 0,'124'0'94,"24"0"-78,1 0-16,-25 0 15,25 0-15,-50 0 16,25 0-16,-49 0 16,-1 0-16,1 0 15,-51-24-15,1 24 16,0 0-16,25-25 16</inkml:trace>
  <inkml:trace contextRef="#ctx0" brushRef="#br0" timeOffset="50653.1422">22423 769 0,'25'0'62,"50"0"-46,49 74-16,-25-74 16,0 25-16,0 25 15,1-25-15,-1-25 16,-74 24-16,49-24 15,-24 0 1,-1 25 0,-49 0 62,0 0-63,0 0 1,0-1-16,0 51 16,0-50-16,-25 24 15,1-24-15,-1 25 16,-25-26-16,-24 51 16,24-50-16,1-1 15,24 26-15,0-25 16,-25 0-16,1-1 15,24 26-15,-25-25 32,26 0-32,-1 0 15,0-1 1</inkml:trace>
  <inkml:trace contextRef="#ctx0" brushRef="#br0" timeOffset="51542.067">24854 719 0,'0'0'0,"0"75"0,0-1 15,0 1-15,0 24 16,0 25-16,0-25 16,0-25-16,0 1 15,0-1-15,0-24 16,0-1-16,0-24 16,0 0-1,0 0 1,25 0-1</inkml:trace>
  <inkml:trace contextRef="#ctx0" brushRef="#br0" timeOffset="52722.9652">24755 645 0,'0'-25'0,"25"25"15,24 0 1,1 0-16,99 0 16,0 0-16,49 0 15,50 0-15,50 0 16,24 0-16,-24 0 16,-25 0-16,0 0 15,-50 0-15,-124 0 16,0 0-16,-24 0 15,-50 0-15,24 0 16,-24 0 78,-25 25-63,0 0-15,25 0-16,-25-1 15,0 1-15,25 25 16,-25-1-16,0 51 16,24-26-16,1-24 15,-25 49-15,25 0 16,-25 0-16,0-24 15,0 24-15,0-50 16,0 26-16,0-25 16,0-1-16,0-24 15,0 25-15,0-26 16,-50 1 78,-98 0-94,-51-25 0,-24 25 15,-25-25-15,-99 0 16,49 0-16,-74 0 16,124 0-16,0 0 15,25 0-15,-1 0 16,51 0-1,49 0-15,24 0 16,51 0-16,24 0 16,-49 0-16,49 0 15,0 0 1,0 0-16</inkml:trace>
  <inkml:trace contextRef="#ctx0" brushRef="#br0" timeOffset="53410.919">28897 496 0,'25'25'15,"-25"25"1,0 49-16,0 0 15,0-25-15,0 50 16,0-24 0,0-1-16,0-25 15,0 1-15,0-26 16,0 26-16,25-1 16,0-49-16,-25 0 15</inkml:trace>
  <inkml:trace contextRef="#ctx0" brushRef="#br0" timeOffset="54402.9218">28947 521 0,'0'0'0,"74"0"0,51 0 16,-1-50-16,74 50 16,-49 0-16,74 0 15,-25 0-15,-49 0 16,25 0-16,-50 0 15,-25 0-15,0 0 16,-49-25-16,24 25 16,-49 0-16,0 0 15,0 0 1,0 0 31,-1 0 0,1 0-32,0 50-15,-25 0 16,0 24-16,0-24 16,0 24-16,25 50 15,0-49-15,-25-1 16,24-24-16,-24 24 15,0-24-15,25-26 16,-25 26-16,0-25 16,50 24-16,-50-24 15,0 25-15,25-1 16,-25-24 0,24 0-1,-98-25 110,-124 0-125,-75 0 16,50 0-16,-100 25 15,25 0-15,50-25 16,0 24 0,100 26-16,23-50 15,26 0-15,74 25 16,1-25-16,-1 25 16,0-25-16</inkml:trace>
  <inkml:trace contextRef="#ctx0" brushRef="#br0" timeOffset="55179.5258">25772 2729 0,'-25'74'15,"25"-49"1,0 24-16,25 26 16,0-26-16,-25 1 15,25 24-15,-1-24 16,-24 24-16,0-24 16,50 0-16,-50-26 15,0 1 1,25 0-1</inkml:trace>
  <inkml:trace contextRef="#ctx0" brushRef="#br0" timeOffset="56163.0618">25871 2629 0,'0'-25'47,"25"25"-47,50 0 16,73-49-16,26 24 15,74 25-15,0-25 16,124 25 0,-74 0-16,-1-25 0,-24-24 15,-99-1-15,0 50 16,-50 0-16,-50 0 16,0 0-16,-49 0 31,0 0-16,0 0 32,-25 25-31,0 25-16,0-26 16,0 26-16,0 0 15,0-1-15,0 26 16,0-1-16,0-24 15,0-25-15,0 74 16,25 50-16,-25-50 16,0 74-16,49-49 15,-24 0-15,0 50 16,-25-99-16,0-26 16,0 1-16,0-25 15,0 24-15,0-24 63,-25-25-48,-49 0-15,-1-50 16,-49-24 0,-74 24-16,49-49 15,-99 25-15,25 24 16,-50-24-16,-99 49 15,74-25-15,-24 1 16,24-1-16,75 50 16,49-25-16,75 0 15,49 25-15,1 0 16,24 0-16,25-24 47</inkml:trace>
  <inkml:trace contextRef="#ctx0" brushRef="#br0" timeOffset="57427.764">26367 1240 0,'50'0'0,"-100"0"0,199 0 16,-99 0-16,49 0 16,-49 0-16,24 0 15,0 0-15,-24 0 16,-25 0-16,0 0 31,-1 0 47,26 0-62,-25 0-1,49 0 1,1 0-16,-1 0 16,50 25-16,-25-25 15,25 25-15,-24-25 16,-26 0-16,25 0 16,0 0-16,26 0 15,-51 0-15,50 0 16,25 0-16,-50 0 15,0 0-15,-24 0 16,-1 0-16,-24 0 16,24 0-16,-49 0 15,0 0 1</inkml:trace>
  <inkml:trace contextRef="#ctx0" brushRef="#br0" timeOffset="57916.9553">29220 1339 0,'74'0'15,"-148"0"-15,223 0 0,-100 0 16,1 0-16,0 0 16,-1 0-16,1 0 15,49 0-15,-25 0 16,-49 0-16,25 0 15,-25 0-15,24-24 16</inkml:trace>
  <inkml:trace contextRef="#ctx0" brushRef="#br0" timeOffset="58502.9863">27533 2778 0,'50'0'46,"-25"0"-46,24 0 16,1 0-16,-1 0 16,1 0-16,-25 0 15,24 0 1,-24 0 0,0 0-16,0 0 15,0 0 1</inkml:trace>
  <inkml:trace contextRef="#ctx0" brushRef="#br0" timeOffset="59803.8025">26467 3051 0,'0'25'78,"-25"0"-47,0-1-15,0 1-1,-24 0 1,-1-25-16,-49 25 16,-50 24-16,-99-24 15,0-25-15,0 0 16,-124 0-16,0 0 16,-50 0-16,0 0 15,50 0-15,50 0 16,74 0-16,49 0 15,26 0 1,49 0-16,24-25 16,26 1-16,49 24 15,0-25-15,25 0 32,0-25-17,-24 26 1,-1-1-16,0 0 15,25 0-15,-50-49 16,50 24 0,0 25-16,-24-24 15,24 24-15,0-49 16,0 24-16,0 25 16,0-49-16,0 49 15,0 0-15,0 0 16,0-24-16,0 24 15,0 0 1,0 0 0</inkml:trace>
  <inkml:trace contextRef="#ctx0" brushRef="#br0" timeOffset="63300.6289">19199 5854 0,'49'0'79,"26"0"-64,-50 0-15,74 0 16,-25 0-16,1 0 15,49 0 1,-25 0-16,25 0 16,-50 0-16,26 0 15,-26 0-15,0 0 16,1 0-16,24 0 16,-49 0-16,49 0 15,25 0-15,-74 0 16,24 0-16,0 0 15,1 0-15,24 0 16,25 0-16,25 0 16,-50 0-16,25 0 15,-74 0-15,24 0 16,-24 0-16,49 0 16,-49 0-16,24 0 15,0 0-15,-24 0 16,0 0-16,24 0 15,0 0-15,-24 0 16,0 0 0,24 0-16,0 0 15,-24 0-15,0 0 16,-1 0-16,1 0 0,24 0 16,1 0-1,24 0-15,-25 0 16,26 0-16,-1 0 15,0 0-15,-49 0 16,49 0-16,-25 0 16,1 0-16,-51 0 15,51 0-15,-1 0 16,-49 0-16,50 0 16,-26 0-16,50 0 15,-49 0-15,24 0 16,-24 0-16,0 25 15,24-25-15,-24 0 16,24 0-16,-49 0 16,24 0-16,1 0 15,-25 0-15,0 0 16,-1 0-16,1 0 16,0 0-16,0 0 15,0 0 1,24 0-1,-24 0-15,0 0 16,0 0-16,24 0 16,-24 0-16,0 0 15,25 0 1,-26 0-16,1 0 16,0 0-16,0 0 15,24 0 1,-24 0-16,0 0 15,0 0-15,24 0 16,-24 0 0,0 0-16,0 0 15,0 0-15,24 0 16,-24 0 0,0 0-1,0 0-15,-1 0 16,1 0-1,0 0-15,0 0 32,0 0-1,-1 0 16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8-13T04:33:42.119"/>
    </inkml:context>
    <inkml:brush xml:id="br0">
      <inkml:brushProperty name="width" value="0.05292" units="cm"/>
      <inkml:brushProperty name="height" value="0.05292" units="cm"/>
      <inkml:brushProperty name="color" value="#FF0000"/>
    </inkml:brush>
  </inkml:definitions>
  <inkml:trace contextRef="#ctx0" brushRef="#br0">12923 7441 0,'25'0'15,"0"0"17,24 0-17,1 0 1,0 0-16,24 0 16,75 25-16,0-25 15,74 0-15,0 0 16,0 0-16,26 0 15,23 0 1,1 0-16,0 0 16,-25 0-16,-49 0 15,-26 0-15,-49 0 16,-49 0-16,49 0 16,-25 0-16,-25 0 15,-24 0-15,-25 0 16</inkml:trace>
  <inkml:trace contextRef="#ctx0" brushRef="#br0" timeOffset="802.9512">16148 7020 0,'25'0'78,"99"25"-63,74 49-15,25 0 16,-24-49-16,-26 25 16,1-1-1,-100 1-15,-24-25 0,0 0 16,-50-1 78,0 1-94,-75 25 15,1-1-15,-1-49 16,-49 75-16,25-50 15,0-1-15,0 1 16,24 0-16,26-25 16,-1 25-16,-24 24 15,49-49-15,-25 25 16,26-25-16,-1 25 16,0-25-16,25 25 15</inkml:trace>
  <inkml:trace contextRef="#ctx0" brushRef="#br0" timeOffset="20197.7947">17735 6747 0,'0'25'47,"0"49"-47,0-24 15,0 49-15,0 0 16,0-24-1,-24 49-15,24-25 0,-50 0 16,50 0 0,0 0-16,0-24 15,0 24-15,0 0 16,0-49-16,0 24 16,0-24-16,0 24 15,0-24-15,0-25 16,0 49-16,0-49 15,0 25-15,0-26 16,0 26-16,0 0 16,0-26-16,0 1 15,0 50-15,0-26 16,0-24-16,0 25 16,0-1-16,0-24 15,0 25-15,0-1 16,0-24-16,0 0 15,0 0-15,0 24 16,0-24 0,0 25-1,0-25 17,0 24-1,0-24-16,0 25 1,0-26 0,0 1-16,0 0 15,0 0 1,0 0 0,25-1-1,0 1 16,-25 0-15,24-25 0,-24 25-16,0 0 15,25-25 1,-25 24-16,25-24 16,0 0-16,-25 25 15,49-25-15,-24 0 16,50 50-16,49-25 15,0-1 1,24-24-16,1 50 16,-49-50-16,48 25 0,-24 0 15,25-25 1,25 0-16,-75 0 16,25 24-16,-25-24 15,1 0-15,-1 0 16,-25 0-16,25 0 15,25 0-15,25 0 16,0 0-16,0 0 16,24 0-16,1 0 15,0 0-15,-1 0 16,-24 0-16,-50 0 16,1 0-16,48 0 15,-48 0-15,-1 0 16,25 50-16,-25-50 15,-24 0-15,-1 0 16,-49 0-16,49 0 16,1 0-16,-26 0 15,1 0-15,24 0 16,1 0-16,-26 0 16,1 0-16,49 0 15,-24 0-15,-51 0 16,26 0-16,-25 0 15,0 0-15,-1 0 16,1 0 0,0 0-16,0 0 15,-25-25-15,49 25 16,-24-25 0,25-24-16,-25 24 15,-25 0-15,24-49 16,1 24-16,0 1 15,0-26-15,24-98 16,-24 24-16,25 50 16,-1-50-16,1-50 15,0 26-15,-1-26 16,-24 1-16,25-26 16,-26 76-16,-24-76 15,25 76-15,-25-26 16,0 25-16,0-24 15,0 48-15,0 26 16,0 25-16,0 24 16,0 1-16,0-1 15,0 25-15,0 0 16,0 1 31,0-1 62,-74 25-93,24 0-1,-49-25-15,-50 25 16,0 0-16,-74 0 16,25-50-16,-26 50 15,51-24-15,-75 24 16,49 0-16,-49 0 16,75 0-16,24 0 15,-25 0-15,50 0 16,0 0-16,0 0 15,-25 0 1,25 0-16,0 0 16,0 0-16,-25 0 0,50 0 15,-25 0 1,-74 0-16,99 0 16,-25 0-16,-1 0 15,-23-25-15,48 25 16,-24 0-16,50 0 15,24 0-15,-24-50 16,49 50-16,-24 0 16,-1 0-16,-24 0 15,49 0-15,-25 0 16,1 0-16,-1 0 16,25 0-16,-49 0 15,24 0-15,25 0 16,-24 0-16,24 0 15,0 0-15,0 0 16,0 0-16,-24 25 16,24-25-16,0 0 15,-24 0-15,24 25 16,0-25-16,-25 25 16,1-1-1,-1-24 1,25 25-1,25 0 17,-24 0-17,24 0 1,0-1 0,0 26-1,0-25-15,0 24 16,0-24-1,0 25-15,0-25 16,0 24-16,0-24 16,0 25-16,0-26 15,0 26-15,0-25 16,0 25-16,0-26 16,0 1-16,0 0 15,0 0-15,0 24 16,0-24-1,0 0-15,0 0 16,0 0 0</inkml:trace>
  <inkml:trace contextRef="#ctx0" brushRef="#br0" timeOffset="26630.9047">23589 7838 0,'50'0'62,"-25"0"-62,74 0 16,0 0-16,-24 0 16,49 0-16,-25 0 15,0 0-15,0 0 16,-24 0-16,-1 0 15,-49 0-15,24 0 16,-24 0-16,0 0 16,0 0-16</inkml:trace>
  <inkml:trace contextRef="#ctx0" brushRef="#br0" timeOffset="27191.0646">24681 7665 0,'24'0'93,"1"0"-93,0 24 16,0 1-16,0 25 16,-25-25 15,0-1-31,0 1 15,0 0 1,0 25 0,0-1-16,0 1 0,0-25 15,-50 24-15,25 1 16,0-50 0,1 25-16,24 0 0</inkml:trace>
  <inkml:trace contextRef="#ctx0" brushRef="#br0" timeOffset="27669.3892">26144 7466 0,'0'25'16,"0"49"-1,0 26-15,0-26 16,0-24-16,0 49 16,0-74-16,0 49 15,0-24-15,0-100 125,0-49-109,0 0-16,0 24 15</inkml:trace>
  <inkml:trace contextRef="#ctx0" brushRef="#br0" timeOffset="28074.4467">26268 7317 0,'25'-24'15,"0"24"-15,0 0 16,49 24-16,-49 26 15,49 24 1,-49-49-16,25 50 16,-1-26-16,-49-24 15,0 0-15,0 0 16,0-1-16,0 1 16,0 25-1,-25-25 1,1-25-16,-26 24 15,0 1-15,1 0 16,-26-25-16,26 0 16,24 0-16,-49 0 15,24 0 1,25 25-16</inkml:trace>
  <inkml:trace contextRef="#ctx0" brushRef="#br0" timeOffset="28788.7752">27459 7144 0,'-99'0'31,"24"0"-31,-24 0 16,49 0-16,-24 0 16,49 25-16,0-25 15,0 24-15,25 26 16,0 0-1,0-26 1,0 26 0,25-25-1,-25 0 17,25-25-17,-25 24 1,25 1-16,0 0 15,0-25-15,24 25 16,-49 0-16,25 24 16,25-24-1,-50 0-15,0 0 16,0-1-16,0 1 16,0 25-16,0-1 15,0-24-15,0 25 16,-25-25-1,0-1-15,0-24 16,-24 25-16,-1-25 16,0 0-1,25 0 1</inkml:trace>
  <inkml:trace contextRef="#ctx0" brushRef="#br0" timeOffset="29404.1472">26119 8434 0,'0'24'31,"50"-24"-15,0 0-16,24 0 15,100 0-15,-1 0 16,26 0-16,-1 0 16,-49 0-16,49 0 15,-98 0-15,-26 25 16,-24-25-16,-26 25 15,1-25-15,0 0 32</inkml:trace>
  <inkml:trace contextRef="#ctx0" brushRef="#br0" timeOffset="52987.0785">3001 12452 0,'75'25'47,"123"-25"-31,-49 0-16,74 0 15,25 0-15,-24 0 16,73 0-16,26 0 15,49 0-15,124 0 16,-25 0-16,75 0 16,74 0-16,-74 0 15,-174 0-15,-50 0 16,1 0-16,-75 0 16,-75 0-16,1 0 15,-75 0-15,0 0 16,-49 0-16,-25 0 15</inkml:trace>
  <inkml:trace contextRef="#ctx0" brushRef="#br0" timeOffset="54275.962">11311 12427 0,'74'0'110,"50"0"-110,124 0 15,-49 0-15,24 0 16,25 0-16,-49 0 15,-1 0-15,0 0 16,-74 0-16,50 0 16,-50 0-16,-25 0 15,-24 0-15,24 0 16,-25 0-16,-49 0 16,25 0-16,-1 0 15,-24 0 1,25 0-1,-25 0 17</inkml:trace>
  <inkml:trace contextRef="#ctx0" brushRef="#br0" timeOffset="56162.3985">18207 12700 0,'24'0'141,"26"0"-141,74 0 15,0 0 1,50 0-16,24-50 0,50 26 16,-74-1-16,-1 0 15,100 25-15,-49 0 16,-26 0-16,0 0 15,-49 0 1,25 0-16,-75 0 16,0 0-16,1 0 15,-1 0-15,-25 0 16,50 0-16,0 0 16,-25 0-16,-24 0 15,24 0-15,-24 0 16,-26 0-1,-24 0-15,25 0 0,-26 0 16,26 0 15</inkml:trace>
  <inkml:trace contextRef="#ctx0" brushRef="#br0" timeOffset="57580.4684">26194 13146 0,'0'-49'47,"99"49"-15,50 0-32,0 0 15,24 0-15,50 0 16,26 0-16,23 0 15,1 0-15,0 0 16,-25 0-16,50 0 16,-25 0-16,0 0 15,-50 0-15,25 0 16,-25 0-16,50-25 16,-25 25-16,-50-25 15,1 0-15,-75 25 16,-50 0-16,1 0 15,-51 0-15,1 0 16,0 0-16,0 0 16</inkml:trace>
  <inkml:trace contextRef="#ctx0" brushRef="#br0" timeOffset="66067.1296">21605 11807 0,'0'0'0,"25"-25"0,24-24 31,-49 24-31,75-74 16,-26 24-16,26-49 15,49 0-15,-75 25 16,26-25-16,-1 25 16,1 24-16,-51 1 15,26 24-15,0 25 16,-1-24-16,-49-1 15</inkml:trace>
  <inkml:trace contextRef="#ctx0" brushRef="#br0" timeOffset="66660.5261">22423 10592 0,'0'-25'140,"25"25"-124,25 0-1,-25 0-15,-25-25 16</inkml:trace>
  <inkml:trace contextRef="#ctx0" brushRef="#br0" timeOffset="67741.0901">27360 11981 0,'24'0'63,"1"0"-32,50-25-31,-26-25 16,1-24-16,-1 24 15,1-24-15,0 24 16,-26 25-16,76-49 15,-76 49-15,26-24 16,-50 24-16,25 25 16,-25-25-16,25 25 15,-1-25 1</inkml:trace>
  <inkml:trace contextRef="#ctx0" brushRef="#br0" timeOffset="69793.6218">12303 12129 0,'0'0'16,"0"-49"-16,0-26 0,0 26 16,0-50-16,0 24 15,0-24-15,0 25 16,0 24-16,0 0 15,0 1-15,0-26 16,0 51-16,0-1 16,0 0-1,0 0 1</inkml:trace>
  <inkml:trace contextRef="#ctx0" brushRef="#br0" timeOffset="71107.2203">5407 11460 0,'25'0'62,"0"-75"-46,25 1-16,-26-25 15,26 24-15,-50 26 16,25-26-16,49-24 16,-74 49-16,25 1 15,25-26-15,-26 26 16,-24 24-16,25 0 16,0-24-16,-25 24 15,25 25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D2DB2-571E-48F7-AA8D-CC510076C9EF}" type="datetimeFigureOut">
              <a:rPr lang="en-IN" smtClean="0"/>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3C552-5C74-4006-B2AF-1EC8C2616AB8}" type="slidenum">
              <a:rPr lang="en-IN" smtClean="0"/>
              <a:t>‹#›</a:t>
            </a:fld>
            <a:endParaRPr lang="en-IN"/>
          </a:p>
        </p:txBody>
      </p:sp>
    </p:spTree>
    <p:extLst>
      <p:ext uri="{BB962C8B-B14F-4D97-AF65-F5344CB8AC3E}">
        <p14:creationId xmlns:p14="http://schemas.microsoft.com/office/powerpoint/2010/main" val="223591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https://www.c-sharpcorner.com/article/what-is-a-column-store-database/</a:t>
            </a:r>
            <a:endParaRPr lang="en-IN" dirty="0"/>
          </a:p>
        </p:txBody>
      </p:sp>
      <p:sp>
        <p:nvSpPr>
          <p:cNvPr id="4" name="Slide Number Placeholder 3"/>
          <p:cNvSpPr>
            <a:spLocks noGrp="1"/>
          </p:cNvSpPr>
          <p:nvPr>
            <p:ph type="sldNum" sz="quarter" idx="10"/>
          </p:nvPr>
        </p:nvSpPr>
        <p:spPr/>
        <p:txBody>
          <a:bodyPr/>
          <a:lstStyle/>
          <a:p>
            <a:fld id="{7723C552-5C74-4006-B2AF-1EC8C2616AB8}" type="slidenum">
              <a:rPr lang="en-IN" smtClean="0"/>
              <a:t>32</a:t>
            </a:fld>
            <a:endParaRPr lang="en-IN"/>
          </a:p>
        </p:txBody>
      </p:sp>
    </p:spTree>
    <p:extLst>
      <p:ext uri="{BB962C8B-B14F-4D97-AF65-F5344CB8AC3E}">
        <p14:creationId xmlns:p14="http://schemas.microsoft.com/office/powerpoint/2010/main" val="1020763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D3D5237-86DF-4208-98B9-37EC809771F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6E0ABE-975E-4331-89E6-FD54F5DB34F3}" type="slidenum">
              <a:rPr lang="en-IN" smtClean="0"/>
              <a:t>‹#›</a:t>
            </a:fld>
            <a:endParaRPr lang="en-IN"/>
          </a:p>
        </p:txBody>
      </p:sp>
    </p:spTree>
    <p:extLst>
      <p:ext uri="{BB962C8B-B14F-4D97-AF65-F5344CB8AC3E}">
        <p14:creationId xmlns:p14="http://schemas.microsoft.com/office/powerpoint/2010/main" val="3548265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3D5237-86DF-4208-98B9-37EC809771F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6E0ABE-975E-4331-89E6-FD54F5DB34F3}" type="slidenum">
              <a:rPr lang="en-IN" smtClean="0"/>
              <a:t>‹#›</a:t>
            </a:fld>
            <a:endParaRPr lang="en-IN"/>
          </a:p>
        </p:txBody>
      </p:sp>
    </p:spTree>
    <p:extLst>
      <p:ext uri="{BB962C8B-B14F-4D97-AF65-F5344CB8AC3E}">
        <p14:creationId xmlns:p14="http://schemas.microsoft.com/office/powerpoint/2010/main" val="164738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3D5237-86DF-4208-98B9-37EC809771F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6E0ABE-975E-4331-89E6-FD54F5DB34F3}" type="slidenum">
              <a:rPr lang="en-IN" smtClean="0"/>
              <a:t>‹#›</a:t>
            </a:fld>
            <a:endParaRPr lang="en-IN"/>
          </a:p>
        </p:txBody>
      </p:sp>
    </p:spTree>
    <p:extLst>
      <p:ext uri="{BB962C8B-B14F-4D97-AF65-F5344CB8AC3E}">
        <p14:creationId xmlns:p14="http://schemas.microsoft.com/office/powerpoint/2010/main" val="31491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3D5237-86DF-4208-98B9-37EC809771F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6E0ABE-975E-4331-89E6-FD54F5DB34F3}" type="slidenum">
              <a:rPr lang="en-IN" smtClean="0"/>
              <a:t>‹#›</a:t>
            </a:fld>
            <a:endParaRPr lang="en-IN"/>
          </a:p>
        </p:txBody>
      </p:sp>
    </p:spTree>
    <p:extLst>
      <p:ext uri="{BB962C8B-B14F-4D97-AF65-F5344CB8AC3E}">
        <p14:creationId xmlns:p14="http://schemas.microsoft.com/office/powerpoint/2010/main" val="36791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3D5237-86DF-4208-98B9-37EC809771F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6E0ABE-975E-4331-89E6-FD54F5DB34F3}" type="slidenum">
              <a:rPr lang="en-IN" smtClean="0"/>
              <a:t>‹#›</a:t>
            </a:fld>
            <a:endParaRPr lang="en-IN"/>
          </a:p>
        </p:txBody>
      </p:sp>
    </p:spTree>
    <p:extLst>
      <p:ext uri="{BB962C8B-B14F-4D97-AF65-F5344CB8AC3E}">
        <p14:creationId xmlns:p14="http://schemas.microsoft.com/office/powerpoint/2010/main" val="103405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D3D5237-86DF-4208-98B9-37EC809771FE}"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6E0ABE-975E-4331-89E6-FD54F5DB34F3}" type="slidenum">
              <a:rPr lang="en-IN" smtClean="0"/>
              <a:t>‹#›</a:t>
            </a:fld>
            <a:endParaRPr lang="en-IN"/>
          </a:p>
        </p:txBody>
      </p:sp>
    </p:spTree>
    <p:extLst>
      <p:ext uri="{BB962C8B-B14F-4D97-AF65-F5344CB8AC3E}">
        <p14:creationId xmlns:p14="http://schemas.microsoft.com/office/powerpoint/2010/main" val="238537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3D5237-86DF-4208-98B9-37EC809771FE}"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6E0ABE-975E-4331-89E6-FD54F5DB34F3}" type="slidenum">
              <a:rPr lang="en-IN" smtClean="0"/>
              <a:t>‹#›</a:t>
            </a:fld>
            <a:endParaRPr lang="en-IN"/>
          </a:p>
        </p:txBody>
      </p:sp>
    </p:spTree>
    <p:extLst>
      <p:ext uri="{BB962C8B-B14F-4D97-AF65-F5344CB8AC3E}">
        <p14:creationId xmlns:p14="http://schemas.microsoft.com/office/powerpoint/2010/main" val="310496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D3D5237-86DF-4208-98B9-37EC809771FE}"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6E0ABE-975E-4331-89E6-FD54F5DB34F3}" type="slidenum">
              <a:rPr lang="en-IN" smtClean="0"/>
              <a:t>‹#›</a:t>
            </a:fld>
            <a:endParaRPr lang="en-IN"/>
          </a:p>
        </p:txBody>
      </p:sp>
    </p:spTree>
    <p:extLst>
      <p:ext uri="{BB962C8B-B14F-4D97-AF65-F5344CB8AC3E}">
        <p14:creationId xmlns:p14="http://schemas.microsoft.com/office/powerpoint/2010/main" val="67546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D5237-86DF-4208-98B9-37EC809771FE}" type="datetimeFigureOut">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6E0ABE-975E-4331-89E6-FD54F5DB34F3}" type="slidenum">
              <a:rPr lang="en-IN" smtClean="0"/>
              <a:t>‹#›</a:t>
            </a:fld>
            <a:endParaRPr lang="en-IN"/>
          </a:p>
        </p:txBody>
      </p:sp>
    </p:spTree>
    <p:extLst>
      <p:ext uri="{BB962C8B-B14F-4D97-AF65-F5344CB8AC3E}">
        <p14:creationId xmlns:p14="http://schemas.microsoft.com/office/powerpoint/2010/main" val="1071349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3D5237-86DF-4208-98B9-37EC809771FE}"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6E0ABE-975E-4331-89E6-FD54F5DB34F3}" type="slidenum">
              <a:rPr lang="en-IN" smtClean="0"/>
              <a:t>‹#›</a:t>
            </a:fld>
            <a:endParaRPr lang="en-IN"/>
          </a:p>
        </p:txBody>
      </p:sp>
    </p:spTree>
    <p:extLst>
      <p:ext uri="{BB962C8B-B14F-4D97-AF65-F5344CB8AC3E}">
        <p14:creationId xmlns:p14="http://schemas.microsoft.com/office/powerpoint/2010/main" val="1272824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3D5237-86DF-4208-98B9-37EC809771FE}"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6E0ABE-975E-4331-89E6-FD54F5DB34F3}" type="slidenum">
              <a:rPr lang="en-IN" smtClean="0"/>
              <a:t>‹#›</a:t>
            </a:fld>
            <a:endParaRPr lang="en-IN"/>
          </a:p>
        </p:txBody>
      </p:sp>
    </p:spTree>
    <p:extLst>
      <p:ext uri="{BB962C8B-B14F-4D97-AF65-F5344CB8AC3E}">
        <p14:creationId xmlns:p14="http://schemas.microsoft.com/office/powerpoint/2010/main" val="421778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D5237-86DF-4208-98B9-37EC809771FE}" type="datetimeFigureOut">
              <a:rPr lang="en-IN" smtClean="0"/>
              <a:t>20-08-2024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E0ABE-975E-4331-89E6-FD54F5DB34F3}" type="slidenum">
              <a:rPr lang="en-IN" smtClean="0"/>
              <a:t>‹#›</a:t>
            </a:fld>
            <a:endParaRPr lang="en-IN"/>
          </a:p>
        </p:txBody>
      </p:sp>
    </p:spTree>
    <p:extLst>
      <p:ext uri="{BB962C8B-B14F-4D97-AF65-F5344CB8AC3E}">
        <p14:creationId xmlns:p14="http://schemas.microsoft.com/office/powerpoint/2010/main" val="2776370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ontotext.com/twitter-users-support-brexit/" TargetMode="External"/><Relationship Id="rId2" Type="http://schemas.openxmlformats.org/officeDocument/2006/relationships/hyperlink" Target="https://www.ontotext.com/knowledgehub/fundamentals/semantic-web-technology/" TargetMode="External"/><Relationship Id="rId1" Type="http://schemas.openxmlformats.org/officeDocument/2006/relationships/slideLayout" Target="../slideLayouts/slideLayout2.xml"/><Relationship Id="rId5" Type="http://schemas.openxmlformats.org/officeDocument/2006/relationships/hyperlink" Target="https://www.ontotext.com/blog/data-virtualization-from-graphs-to-tables-and-back/" TargetMode="External"/><Relationship Id="rId4" Type="http://schemas.openxmlformats.org/officeDocument/2006/relationships/hyperlink" Target="https://www.ontotext.com/company/news/graphdb-9-5-data-virtualization-from-tables-to-graphs-and-back/"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 SQL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44685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NoSql</a:t>
            </a:r>
            <a:endParaRPr lang="en-IN" dirty="0"/>
          </a:p>
        </p:txBody>
      </p:sp>
      <p:sp>
        <p:nvSpPr>
          <p:cNvPr id="3" name="Content Placeholder 2"/>
          <p:cNvSpPr>
            <a:spLocks noGrp="1"/>
          </p:cNvSpPr>
          <p:nvPr>
            <p:ph idx="1"/>
          </p:nvPr>
        </p:nvSpPr>
        <p:spPr/>
        <p:txBody>
          <a:bodyPr>
            <a:normAutofit fontScale="92500"/>
          </a:bodyPr>
          <a:lstStyle/>
          <a:p>
            <a:r>
              <a:rPr lang="en-US" dirty="0"/>
              <a:t>Google has, over the past few years, built out a massively scalable infrastructure for its search </a:t>
            </a:r>
            <a:r>
              <a:rPr lang="en-US" dirty="0" smtClean="0"/>
              <a:t>engine and </a:t>
            </a:r>
            <a:r>
              <a:rPr lang="en-US" dirty="0"/>
              <a:t>other applications, including Google Maps, Google Earth, </a:t>
            </a:r>
            <a:r>
              <a:rPr lang="en-US" dirty="0" smtClean="0"/>
              <a:t>G-Mail</a:t>
            </a:r>
            <a:r>
              <a:rPr lang="en-US" dirty="0"/>
              <a:t>, Google Finance, and </a:t>
            </a:r>
            <a:r>
              <a:rPr lang="en-US" dirty="0" smtClean="0"/>
              <a:t>Google Apps.</a:t>
            </a:r>
          </a:p>
          <a:p>
            <a:r>
              <a:rPr lang="en-US" dirty="0" smtClean="0"/>
              <a:t>Google’s </a:t>
            </a:r>
            <a:r>
              <a:rPr lang="en-US" dirty="0"/>
              <a:t>approach was to solve the problem at every level of the application stack. </a:t>
            </a:r>
            <a:endParaRPr lang="en-US" dirty="0" smtClean="0"/>
          </a:p>
          <a:p>
            <a:r>
              <a:rPr lang="en-US" dirty="0" smtClean="0"/>
              <a:t>The goal </a:t>
            </a:r>
            <a:r>
              <a:rPr lang="en-US" dirty="0"/>
              <a:t>was to build a scalable infrastructure for parallel processing of large amounts of data. </a:t>
            </a:r>
            <a:endParaRPr lang="en-US" dirty="0" smtClean="0"/>
          </a:p>
          <a:p>
            <a:r>
              <a:rPr lang="en-US" dirty="0" smtClean="0"/>
              <a:t>Google therefore </a:t>
            </a:r>
            <a:r>
              <a:rPr lang="en-US" dirty="0"/>
              <a:t>created a full mechanism that included a distributed </a:t>
            </a:r>
            <a:r>
              <a:rPr lang="en-US" dirty="0" smtClean="0"/>
              <a:t>filesystem</a:t>
            </a:r>
            <a:r>
              <a:rPr lang="en-US" dirty="0"/>
              <a:t>, a </a:t>
            </a:r>
            <a:r>
              <a:rPr lang="en-US" dirty="0" smtClean="0"/>
              <a:t>column-family-oriented data </a:t>
            </a:r>
            <a:r>
              <a:rPr lang="en-US" dirty="0"/>
              <a:t>store, a distributed coordination system, and a MapReduce-based parallel algorithm </a:t>
            </a:r>
            <a:r>
              <a:rPr lang="en-US" dirty="0" smtClean="0"/>
              <a:t>execution environment</a:t>
            </a:r>
            <a:r>
              <a:rPr lang="en-US" dirty="0"/>
              <a:t>.</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55440" y="2670120"/>
              <a:ext cx="10689120" cy="3286440"/>
            </p14:xfrm>
          </p:contentPart>
        </mc:Choice>
        <mc:Fallback xmlns="">
          <p:pic>
            <p:nvPicPr>
              <p:cNvPr id="4" name="Ink 3"/>
              <p:cNvPicPr/>
              <p:nvPr/>
            </p:nvPicPr>
            <p:blipFill>
              <a:blip r:embed="rId3"/>
              <a:stretch>
                <a:fillRect/>
              </a:stretch>
            </p:blipFill>
            <p:spPr>
              <a:xfrm>
                <a:off x="946080" y="2660760"/>
                <a:ext cx="10707840" cy="3305160"/>
              </a:xfrm>
              <a:prstGeom prst="rect">
                <a:avLst/>
              </a:prstGeom>
            </p:spPr>
          </p:pic>
        </mc:Fallback>
      </mc:AlternateContent>
    </p:spTree>
    <p:extLst>
      <p:ext uri="{BB962C8B-B14F-4D97-AF65-F5344CB8AC3E}">
        <p14:creationId xmlns:p14="http://schemas.microsoft.com/office/powerpoint/2010/main" val="1834034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IN" dirty="0"/>
          </a:p>
        </p:txBody>
      </p:sp>
      <p:sp>
        <p:nvSpPr>
          <p:cNvPr id="3" name="Content Placeholder 2"/>
          <p:cNvSpPr>
            <a:spLocks noGrp="1"/>
          </p:cNvSpPr>
          <p:nvPr>
            <p:ph idx="1"/>
          </p:nvPr>
        </p:nvSpPr>
        <p:spPr/>
        <p:txBody>
          <a:bodyPr/>
          <a:lstStyle/>
          <a:p>
            <a:r>
              <a:rPr lang="en-US" dirty="0" smtClean="0"/>
              <a:t>How </a:t>
            </a:r>
            <a:r>
              <a:rPr lang="en-US" dirty="0"/>
              <a:t>much data </a:t>
            </a:r>
            <a:r>
              <a:rPr lang="en-US" dirty="0" smtClean="0"/>
              <a:t>qualifies </a:t>
            </a:r>
            <a:r>
              <a:rPr lang="en-US" dirty="0"/>
              <a:t>as big data</a:t>
            </a:r>
            <a:r>
              <a:rPr lang="en-US" dirty="0" smtClean="0"/>
              <a:t>?</a:t>
            </a:r>
          </a:p>
          <a:p>
            <a:r>
              <a:rPr lang="en-US" dirty="0"/>
              <a:t>Currently, any data set over a few terabytes is </a:t>
            </a:r>
            <a:r>
              <a:rPr lang="en-US" dirty="0" smtClean="0"/>
              <a:t>classified </a:t>
            </a:r>
            <a:r>
              <a:rPr lang="en-US" dirty="0"/>
              <a:t>as big data</a:t>
            </a:r>
            <a:r>
              <a:rPr lang="en-US" dirty="0" smtClean="0"/>
              <a:t>.</a:t>
            </a:r>
          </a:p>
          <a:p>
            <a:r>
              <a:rPr lang="en-IN" dirty="0"/>
              <a:t>It’s </a:t>
            </a:r>
            <a:r>
              <a:rPr lang="en-IN" dirty="0" smtClean="0"/>
              <a:t>also </a:t>
            </a:r>
            <a:r>
              <a:rPr lang="en-US" dirty="0" smtClean="0"/>
              <a:t>the </a:t>
            </a:r>
            <a:r>
              <a:rPr lang="en-US" dirty="0"/>
              <a:t>size at which traditional RDBMS techniques start showing the </a:t>
            </a:r>
            <a:r>
              <a:rPr lang="en-US" dirty="0" smtClean="0"/>
              <a:t>first </a:t>
            </a:r>
            <a:r>
              <a:rPr lang="en-US" dirty="0"/>
              <a:t>signs of stress</a:t>
            </a:r>
            <a:r>
              <a:rPr lang="en-US" dirty="0" smtClean="0"/>
              <a:t>.</a:t>
            </a:r>
          </a:p>
          <a:p>
            <a:r>
              <a:rPr lang="en-US" dirty="0"/>
              <a:t>It’s </a:t>
            </a:r>
            <a:r>
              <a:rPr lang="en-US" dirty="0" smtClean="0"/>
              <a:t>difficult </a:t>
            </a:r>
            <a:r>
              <a:rPr lang="en-US" dirty="0"/>
              <a:t>to assess the true size of digitized data or the size of the Internet but a few </a:t>
            </a:r>
            <a:r>
              <a:rPr lang="en-US" dirty="0" smtClean="0"/>
              <a:t>studies, estimates</a:t>
            </a:r>
            <a:r>
              <a:rPr lang="en-US" dirty="0"/>
              <a:t>, and data points reveal that it’s immensely large and in the range of a zettabyte and more.</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48560" y="3295080"/>
              <a:ext cx="6313320" cy="384480"/>
            </p14:xfrm>
          </p:contentPart>
        </mc:Choice>
        <mc:Fallback xmlns="">
          <p:pic>
            <p:nvPicPr>
              <p:cNvPr id="4" name="Ink 3"/>
              <p:cNvPicPr/>
              <p:nvPr/>
            </p:nvPicPr>
            <p:blipFill>
              <a:blip r:embed="rId3"/>
              <a:stretch>
                <a:fillRect/>
              </a:stretch>
            </p:blipFill>
            <p:spPr>
              <a:xfrm>
                <a:off x="1339200" y="3285720"/>
                <a:ext cx="6332040" cy="403200"/>
              </a:xfrm>
              <a:prstGeom prst="rect">
                <a:avLst/>
              </a:prstGeom>
            </p:spPr>
          </p:pic>
        </mc:Fallback>
      </mc:AlternateContent>
    </p:spTree>
    <p:extLst>
      <p:ext uri="{BB962C8B-B14F-4D97-AF65-F5344CB8AC3E}">
        <p14:creationId xmlns:p14="http://schemas.microsoft.com/office/powerpoint/2010/main" val="2196645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SIZE MATH</a:t>
            </a:r>
            <a:endParaRPr lang="en-IN" dirty="0"/>
          </a:p>
        </p:txBody>
      </p:sp>
      <p:sp>
        <p:nvSpPr>
          <p:cNvPr id="3" name="Content Placeholder 2"/>
          <p:cNvSpPr>
            <a:spLocks noGrp="1"/>
          </p:cNvSpPr>
          <p:nvPr>
            <p:ph idx="1"/>
          </p:nvPr>
        </p:nvSpPr>
        <p:spPr/>
        <p:txBody>
          <a:bodyPr/>
          <a:lstStyle/>
          <a:p>
            <a:r>
              <a:rPr lang="en-IN" dirty="0"/>
              <a:t>Kilobyte (kB) — 103</a:t>
            </a:r>
          </a:p>
          <a:p>
            <a:r>
              <a:rPr lang="en-IN" dirty="0"/>
              <a:t>Megabyte (MB) — 106</a:t>
            </a:r>
          </a:p>
          <a:p>
            <a:r>
              <a:rPr lang="en-IN" dirty="0"/>
              <a:t>Gigabyte (GB) — 109</a:t>
            </a:r>
          </a:p>
          <a:p>
            <a:r>
              <a:rPr lang="en-IN" dirty="0"/>
              <a:t>Terabyte (TB) — 1012</a:t>
            </a:r>
          </a:p>
          <a:p>
            <a:r>
              <a:rPr lang="en-IN" dirty="0"/>
              <a:t>Petabyte (PB) — 1015</a:t>
            </a:r>
          </a:p>
          <a:p>
            <a:r>
              <a:rPr lang="en-IN" dirty="0"/>
              <a:t>Exabyte (EB) — 1018</a:t>
            </a:r>
          </a:p>
          <a:p>
            <a:r>
              <a:rPr lang="en-IN" dirty="0"/>
              <a:t>Zettabyte (ZB) — 1021</a:t>
            </a:r>
          </a:p>
          <a:p>
            <a:r>
              <a:rPr lang="en-IN" dirty="0"/>
              <a:t>Yottabyte (YB) — 1024</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14240" y="2241360"/>
              <a:ext cx="4545720" cy="3670560"/>
            </p14:xfrm>
          </p:contentPart>
        </mc:Choice>
        <mc:Fallback xmlns="">
          <p:pic>
            <p:nvPicPr>
              <p:cNvPr id="4" name="Ink 3"/>
              <p:cNvPicPr/>
              <p:nvPr/>
            </p:nvPicPr>
            <p:blipFill>
              <a:blip r:embed="rId3"/>
              <a:stretch>
                <a:fillRect/>
              </a:stretch>
            </p:blipFill>
            <p:spPr>
              <a:xfrm>
                <a:off x="704880" y="2232000"/>
                <a:ext cx="4564440" cy="3689280"/>
              </a:xfrm>
              <a:prstGeom prst="rect">
                <a:avLst/>
              </a:prstGeom>
            </p:spPr>
          </p:pic>
        </mc:Fallback>
      </mc:AlternateContent>
    </p:spTree>
    <p:extLst>
      <p:ext uri="{BB962C8B-B14F-4D97-AF65-F5344CB8AC3E}">
        <p14:creationId xmlns:p14="http://schemas.microsoft.com/office/powerpoint/2010/main" val="4197205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Speed</a:t>
            </a:r>
            <a:endParaRPr lang="en-IN" dirty="0"/>
          </a:p>
        </p:txBody>
      </p:sp>
      <p:sp>
        <p:nvSpPr>
          <p:cNvPr id="3" name="Content Placeholder 2"/>
          <p:cNvSpPr>
            <a:spLocks noGrp="1"/>
          </p:cNvSpPr>
          <p:nvPr>
            <p:ph idx="1"/>
          </p:nvPr>
        </p:nvSpPr>
        <p:spPr/>
        <p:txBody>
          <a:bodyPr/>
          <a:lstStyle/>
          <a:p>
            <a:r>
              <a:rPr lang="en-US" dirty="0" smtClean="0"/>
              <a:t>When </a:t>
            </a:r>
            <a:r>
              <a:rPr lang="en-US" dirty="0"/>
              <a:t>data </a:t>
            </a:r>
            <a:r>
              <a:rPr lang="en-US" dirty="0" smtClean="0"/>
              <a:t>grows the </a:t>
            </a:r>
            <a:r>
              <a:rPr lang="en-US" dirty="0"/>
              <a:t>storage capacities, the disk </a:t>
            </a:r>
            <a:r>
              <a:rPr lang="en-US" dirty="0" smtClean="0"/>
              <a:t>access speeds </a:t>
            </a:r>
            <a:r>
              <a:rPr lang="en-US" dirty="0"/>
              <a:t>to write data to disk and read data from it is not keeping pace. </a:t>
            </a:r>
            <a:endParaRPr lang="en-US" dirty="0" smtClean="0"/>
          </a:p>
          <a:p>
            <a:r>
              <a:rPr lang="en-US" dirty="0" smtClean="0"/>
              <a:t>1 </a:t>
            </a:r>
            <a:r>
              <a:rPr lang="en-US" dirty="0"/>
              <a:t>TB disks claim to access data at the rate of </a:t>
            </a:r>
            <a:r>
              <a:rPr lang="en-US" dirty="0" smtClean="0"/>
              <a:t>300 Mbps</a:t>
            </a:r>
            <a:r>
              <a:rPr lang="en-US" dirty="0"/>
              <a:t>, rotating at the speed of 7200 RPM.</a:t>
            </a:r>
            <a:endParaRPr lang="en-IN" dirty="0"/>
          </a:p>
        </p:txBody>
      </p:sp>
    </p:spTree>
    <p:extLst>
      <p:ext uri="{BB962C8B-B14F-4D97-AF65-F5344CB8AC3E}">
        <p14:creationId xmlns:p14="http://schemas.microsoft.com/office/powerpoint/2010/main" val="610623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Scalability</a:t>
            </a:r>
            <a:endParaRPr lang="en-IN" dirty="0"/>
          </a:p>
        </p:txBody>
      </p:sp>
      <p:sp>
        <p:nvSpPr>
          <p:cNvPr id="3" name="Content Placeholder 2"/>
          <p:cNvSpPr>
            <a:spLocks noGrp="1"/>
          </p:cNvSpPr>
          <p:nvPr>
            <p:ph idx="1"/>
          </p:nvPr>
        </p:nvSpPr>
        <p:spPr/>
        <p:txBody>
          <a:bodyPr>
            <a:normAutofit fontScale="92500" lnSpcReduction="10000"/>
          </a:bodyPr>
          <a:lstStyle/>
          <a:p>
            <a:r>
              <a:rPr lang="en-US" dirty="0"/>
              <a:t>Scalability is the ability of a system to increase throughput with addition of resources to </a:t>
            </a:r>
            <a:r>
              <a:rPr lang="en-US" dirty="0" smtClean="0"/>
              <a:t>address load </a:t>
            </a:r>
            <a:r>
              <a:rPr lang="en-US" dirty="0"/>
              <a:t>increases. </a:t>
            </a:r>
            <a:endParaRPr lang="en-US" dirty="0" smtClean="0"/>
          </a:p>
          <a:p>
            <a:r>
              <a:rPr lang="en-US" dirty="0" smtClean="0"/>
              <a:t>Scalability </a:t>
            </a:r>
            <a:r>
              <a:rPr lang="en-US" dirty="0"/>
              <a:t>can be achieved either by provisioning a large and powerful resource </a:t>
            </a:r>
            <a:r>
              <a:rPr lang="en-US" dirty="0" smtClean="0"/>
              <a:t>to meet </a:t>
            </a:r>
            <a:r>
              <a:rPr lang="en-US" dirty="0"/>
              <a:t>the additional demands or it can be achieved by relying on a cluster of ordinary </a:t>
            </a:r>
            <a:r>
              <a:rPr lang="en-US" dirty="0" smtClean="0"/>
              <a:t>machines to </a:t>
            </a:r>
            <a:r>
              <a:rPr lang="en-US" dirty="0"/>
              <a:t>work as a unit</a:t>
            </a:r>
            <a:r>
              <a:rPr lang="en-US" dirty="0" smtClean="0"/>
              <a:t>.</a:t>
            </a:r>
          </a:p>
          <a:p>
            <a:r>
              <a:rPr lang="en-US" dirty="0"/>
              <a:t>The advent of big data </a:t>
            </a:r>
            <a:r>
              <a:rPr lang="en-US" dirty="0" smtClean="0"/>
              <a:t>forced to adoption </a:t>
            </a:r>
            <a:r>
              <a:rPr lang="en-US" dirty="0"/>
              <a:t>of horizontally scalable infrastructures. </a:t>
            </a:r>
            <a:endParaRPr lang="en-US" dirty="0" smtClean="0"/>
          </a:p>
          <a:p>
            <a:r>
              <a:rPr lang="en-US" dirty="0" smtClean="0"/>
              <a:t>Some </a:t>
            </a:r>
            <a:r>
              <a:rPr lang="en-US" dirty="0"/>
              <a:t>of these </a:t>
            </a:r>
            <a:r>
              <a:rPr lang="en-US" dirty="0" smtClean="0"/>
              <a:t>horizontally scaled </a:t>
            </a:r>
            <a:r>
              <a:rPr lang="en-US" dirty="0"/>
              <a:t>infrastructures at Google, Amazon, Facebook, eBay, and Yahoo</a:t>
            </a:r>
            <a:r>
              <a:rPr lang="en-US" dirty="0" smtClean="0"/>
              <a:t>!</a:t>
            </a:r>
          </a:p>
          <a:p>
            <a:r>
              <a:rPr lang="en-IN" dirty="0"/>
              <a:t>The </a:t>
            </a:r>
            <a:r>
              <a:rPr lang="en-IN" dirty="0" smtClean="0"/>
              <a:t>MapReduce </a:t>
            </a:r>
            <a:r>
              <a:rPr lang="en-US" dirty="0" smtClean="0"/>
              <a:t>model </a:t>
            </a:r>
            <a:r>
              <a:rPr lang="en-US" dirty="0"/>
              <a:t>possibly provides one of the best possible methods to process large-scale data on a </a:t>
            </a:r>
            <a:r>
              <a:rPr lang="en-US" dirty="0" smtClean="0"/>
              <a:t>horizontal </a:t>
            </a:r>
            <a:r>
              <a:rPr lang="en-IN" dirty="0" smtClean="0"/>
              <a:t>cluster </a:t>
            </a:r>
            <a:r>
              <a:rPr lang="en-IN" dirty="0"/>
              <a:t>of machines.</a:t>
            </a:r>
          </a:p>
        </p:txBody>
      </p:sp>
    </p:spTree>
    <p:extLst>
      <p:ext uri="{BB962C8B-B14F-4D97-AF65-F5344CB8AC3E}">
        <p14:creationId xmlns:p14="http://schemas.microsoft.com/office/powerpoint/2010/main" val="1931993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IN" dirty="0"/>
          </a:p>
        </p:txBody>
      </p:sp>
      <p:sp>
        <p:nvSpPr>
          <p:cNvPr id="3" name="Content Placeholder 2"/>
          <p:cNvSpPr>
            <a:spLocks noGrp="1"/>
          </p:cNvSpPr>
          <p:nvPr>
            <p:ph idx="1"/>
          </p:nvPr>
        </p:nvSpPr>
        <p:spPr/>
        <p:txBody>
          <a:bodyPr>
            <a:normAutofit fontScale="70000" lnSpcReduction="20000"/>
          </a:bodyPr>
          <a:lstStyle/>
          <a:p>
            <a:r>
              <a:rPr lang="en-US" dirty="0"/>
              <a:t>MapReduce is a parallel programming model that allows distributed processing on large data </a:t>
            </a:r>
            <a:r>
              <a:rPr lang="en-US" dirty="0" smtClean="0"/>
              <a:t>sets on </a:t>
            </a:r>
            <a:r>
              <a:rPr lang="en-US" dirty="0"/>
              <a:t>a cluster of computers</a:t>
            </a:r>
            <a:r>
              <a:rPr lang="en-US" dirty="0" smtClean="0"/>
              <a:t>.</a:t>
            </a:r>
          </a:p>
          <a:p>
            <a:r>
              <a:rPr lang="en-US" dirty="0"/>
              <a:t>MapReduce derives its ideas and inspiration from concepts in the world of functional programming.</a:t>
            </a:r>
          </a:p>
          <a:p>
            <a:r>
              <a:rPr lang="en-US" dirty="0"/>
              <a:t>Map and reduce are commonly used functions in the world of functional programming. </a:t>
            </a:r>
            <a:endParaRPr lang="en-US" dirty="0" smtClean="0"/>
          </a:p>
          <a:p>
            <a:r>
              <a:rPr lang="en-US" dirty="0" smtClean="0"/>
              <a:t>In functional programming</a:t>
            </a:r>
            <a:r>
              <a:rPr lang="en-US" dirty="0"/>
              <a:t>, a map function applies an operation or a function to each element in a list. </a:t>
            </a:r>
            <a:endParaRPr lang="en-US" dirty="0" smtClean="0"/>
          </a:p>
          <a:p>
            <a:r>
              <a:rPr lang="en-US" dirty="0" smtClean="0"/>
              <a:t>For example</a:t>
            </a:r>
            <a:r>
              <a:rPr lang="en-US" dirty="0"/>
              <a:t>, a multiply-by-two function on a list [1, 2, 3, 4] would generate another list as follows</a:t>
            </a:r>
            <a:r>
              <a:rPr lang="en-US" dirty="0" smtClean="0"/>
              <a:t>: [</a:t>
            </a:r>
            <a:r>
              <a:rPr lang="en-US" dirty="0"/>
              <a:t>2, 4, 6, 8]. </a:t>
            </a:r>
            <a:endParaRPr lang="en-US" dirty="0" smtClean="0"/>
          </a:p>
          <a:p>
            <a:r>
              <a:rPr lang="en-US" dirty="0" smtClean="0"/>
              <a:t>When </a:t>
            </a:r>
            <a:r>
              <a:rPr lang="en-US" dirty="0"/>
              <a:t>such functions are applied, the original list is not altered. </a:t>
            </a:r>
            <a:endParaRPr lang="en-US" dirty="0" smtClean="0"/>
          </a:p>
          <a:p>
            <a:r>
              <a:rPr lang="en-US" dirty="0" smtClean="0"/>
              <a:t>Functional programming believes </a:t>
            </a:r>
            <a:r>
              <a:rPr lang="en-US" dirty="0"/>
              <a:t>in keeping data immutable and avoids sharing data among multiple processes or threads.</a:t>
            </a:r>
          </a:p>
          <a:p>
            <a:r>
              <a:rPr lang="en-US" dirty="0"/>
              <a:t>This means the map function that was just illustrated, trivial as it may be, could be run via two </a:t>
            </a:r>
            <a:r>
              <a:rPr lang="en-US" dirty="0" smtClean="0"/>
              <a:t>or more </a:t>
            </a:r>
            <a:r>
              <a:rPr lang="en-US" dirty="0"/>
              <a:t>multiple threads on the list and these threads would not step on each other, because the </a:t>
            </a:r>
            <a:r>
              <a:rPr lang="en-US" dirty="0" smtClean="0"/>
              <a:t>list itself </a:t>
            </a:r>
            <a:r>
              <a:rPr lang="en-US" dirty="0"/>
              <a:t>is not altered.</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66120" y="35640"/>
              <a:ext cx="10858680" cy="5206320"/>
            </p14:xfrm>
          </p:contentPart>
        </mc:Choice>
        <mc:Fallback xmlns="">
          <p:pic>
            <p:nvPicPr>
              <p:cNvPr id="4" name="Ink 3"/>
              <p:cNvPicPr/>
              <p:nvPr/>
            </p:nvPicPr>
            <p:blipFill>
              <a:blip r:embed="rId3"/>
              <a:stretch>
                <a:fillRect/>
              </a:stretch>
            </p:blipFill>
            <p:spPr>
              <a:xfrm>
                <a:off x="356760" y="26280"/>
                <a:ext cx="10877400" cy="5225040"/>
              </a:xfrm>
              <a:prstGeom prst="rect">
                <a:avLst/>
              </a:prstGeom>
            </p:spPr>
          </p:pic>
        </mc:Fallback>
      </mc:AlternateContent>
    </p:spTree>
    <p:extLst>
      <p:ext uri="{BB962C8B-B14F-4D97-AF65-F5344CB8AC3E}">
        <p14:creationId xmlns:p14="http://schemas.microsoft.com/office/powerpoint/2010/main" val="1206825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IN" dirty="0"/>
          </a:p>
        </p:txBody>
      </p:sp>
      <p:sp>
        <p:nvSpPr>
          <p:cNvPr id="3" name="Content Placeholder 2"/>
          <p:cNvSpPr>
            <a:spLocks noGrp="1"/>
          </p:cNvSpPr>
          <p:nvPr>
            <p:ph idx="1"/>
          </p:nvPr>
        </p:nvSpPr>
        <p:spPr/>
        <p:txBody>
          <a:bodyPr>
            <a:normAutofit fontScale="92500" lnSpcReduction="10000"/>
          </a:bodyPr>
          <a:lstStyle/>
          <a:p>
            <a:r>
              <a:rPr lang="en-US" dirty="0"/>
              <a:t>Like the map function, functional programming has a concept of a reduce function. </a:t>
            </a:r>
            <a:endParaRPr lang="en-US" dirty="0" smtClean="0"/>
          </a:p>
          <a:p>
            <a:r>
              <a:rPr lang="en-US" dirty="0" smtClean="0"/>
              <a:t>Actually</a:t>
            </a:r>
            <a:r>
              <a:rPr lang="en-US" dirty="0"/>
              <a:t>, </a:t>
            </a:r>
            <a:r>
              <a:rPr lang="en-US" dirty="0" smtClean="0"/>
              <a:t>a reduce </a:t>
            </a:r>
            <a:r>
              <a:rPr lang="en-US" dirty="0"/>
              <a:t>function in functional programming is more commonly known as a fold function. </a:t>
            </a:r>
            <a:endParaRPr lang="en-US" dirty="0" smtClean="0"/>
          </a:p>
          <a:p>
            <a:r>
              <a:rPr lang="en-US" dirty="0" smtClean="0"/>
              <a:t>A reduce or </a:t>
            </a:r>
            <a:r>
              <a:rPr lang="en-US" dirty="0"/>
              <a:t>a fold function is also sometimes called an accumulate, compress, or inject function. </a:t>
            </a:r>
            <a:endParaRPr lang="en-US" dirty="0" smtClean="0"/>
          </a:p>
          <a:p>
            <a:r>
              <a:rPr lang="en-US" dirty="0" smtClean="0"/>
              <a:t>A </a:t>
            </a:r>
            <a:r>
              <a:rPr lang="en-US" dirty="0"/>
              <a:t>reduce </a:t>
            </a:r>
            <a:r>
              <a:rPr lang="en-US" dirty="0" smtClean="0"/>
              <a:t>or fold </a:t>
            </a:r>
            <a:r>
              <a:rPr lang="en-US" dirty="0"/>
              <a:t>function applies a function on all elements of a data structure, such as a list, and produces </a:t>
            </a:r>
            <a:r>
              <a:rPr lang="en-US" dirty="0" smtClean="0"/>
              <a:t>a single </a:t>
            </a:r>
            <a:r>
              <a:rPr lang="en-US" dirty="0"/>
              <a:t>result or output. </a:t>
            </a:r>
            <a:endParaRPr lang="en-US" dirty="0" smtClean="0"/>
          </a:p>
          <a:p>
            <a:r>
              <a:rPr lang="en-US" dirty="0" smtClean="0"/>
              <a:t>So </a:t>
            </a:r>
            <a:r>
              <a:rPr lang="en-US" dirty="0"/>
              <a:t>applying a reduce function-like summation on the list generated out of </a:t>
            </a:r>
            <a:r>
              <a:rPr lang="en-US" dirty="0" smtClean="0"/>
              <a:t>the map </a:t>
            </a:r>
            <a:r>
              <a:rPr lang="en-US" dirty="0"/>
              <a:t>function, that is, [2, 4, 6, 8], would generate an output equal to 20.</a:t>
            </a:r>
            <a:endParaRPr lang="en-IN" dirty="0"/>
          </a:p>
        </p:txBody>
      </p:sp>
    </p:spTree>
    <p:extLst>
      <p:ext uri="{BB962C8B-B14F-4D97-AF65-F5344CB8AC3E}">
        <p14:creationId xmlns:p14="http://schemas.microsoft.com/office/powerpoint/2010/main" val="707338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Database</a:t>
            </a:r>
          </a:p>
        </p:txBody>
      </p:sp>
      <p:sp>
        <p:nvSpPr>
          <p:cNvPr id="3" name="Content Placeholder 2"/>
          <p:cNvSpPr>
            <a:spLocks noGrp="1"/>
          </p:cNvSpPr>
          <p:nvPr>
            <p:ph sz="quarter" idx="1"/>
          </p:nvPr>
        </p:nvSpPr>
        <p:spPr/>
        <p:txBody>
          <a:bodyPr/>
          <a:lstStyle/>
          <a:p>
            <a:r>
              <a:rPr lang="en-US" dirty="0"/>
              <a:t>RDBMS (Relational Database Management System)</a:t>
            </a:r>
          </a:p>
          <a:p>
            <a:r>
              <a:rPr lang="en-US" dirty="0"/>
              <a:t>OLAP (Online Analytical Processing)</a:t>
            </a:r>
          </a:p>
          <a:p>
            <a:r>
              <a:rPr lang="en-US" dirty="0" err="1"/>
              <a:t>NoSQL</a:t>
            </a:r>
            <a:r>
              <a:rPr lang="en-US" dirty="0"/>
              <a:t> (recently developed database)</a:t>
            </a:r>
          </a:p>
          <a:p>
            <a:endParaRPr lang="en-US" dirty="0"/>
          </a:p>
        </p:txBody>
      </p:sp>
    </p:spTree>
    <p:extLst>
      <p:ext uri="{BB962C8B-B14F-4D97-AF65-F5344CB8AC3E}">
        <p14:creationId xmlns:p14="http://schemas.microsoft.com/office/powerpoint/2010/main" val="1820096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a:t>
            </a:r>
            <a:r>
              <a:rPr lang="en-US" dirty="0"/>
              <a:t> Vs. No </a:t>
            </a:r>
            <a:r>
              <a:rPr lang="en-US" dirty="0" err="1"/>
              <a:t>Sql</a:t>
            </a:r>
            <a:endParaRPr lang="en-US" dirty="0"/>
          </a:p>
        </p:txBody>
      </p:sp>
      <p:pic>
        <p:nvPicPr>
          <p:cNvPr id="4" name="Content Placeholder 3"/>
          <p:cNvPicPr>
            <a:picLocks noGrp="1" noChangeAspect="1"/>
          </p:cNvPicPr>
          <p:nvPr>
            <p:ph sz="quarter" idx="1"/>
          </p:nvPr>
        </p:nvPicPr>
        <p:blipFill>
          <a:blip r:embed="rId2"/>
          <a:stretch>
            <a:fillRect/>
          </a:stretch>
        </p:blipFill>
        <p:spPr>
          <a:xfrm>
            <a:off x="1091822" y="1487606"/>
            <a:ext cx="10261978" cy="481765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080360" y="2232360"/>
              <a:ext cx="10126800" cy="2500560"/>
            </p14:xfrm>
          </p:contentPart>
        </mc:Choice>
        <mc:Fallback xmlns="">
          <p:pic>
            <p:nvPicPr>
              <p:cNvPr id="3" name="Ink 2"/>
              <p:cNvPicPr/>
              <p:nvPr/>
            </p:nvPicPr>
            <p:blipFill>
              <a:blip r:embed="rId4"/>
              <a:stretch>
                <a:fillRect/>
              </a:stretch>
            </p:blipFill>
            <p:spPr>
              <a:xfrm>
                <a:off x="1071000" y="2223000"/>
                <a:ext cx="10145520" cy="2519280"/>
              </a:xfrm>
              <a:prstGeom prst="rect">
                <a:avLst/>
              </a:prstGeom>
            </p:spPr>
          </p:pic>
        </mc:Fallback>
      </mc:AlternateContent>
    </p:spTree>
    <p:extLst>
      <p:ext uri="{BB962C8B-B14F-4D97-AF65-F5344CB8AC3E}">
        <p14:creationId xmlns:p14="http://schemas.microsoft.com/office/powerpoint/2010/main" val="1138772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a:t>
            </a:r>
          </a:p>
        </p:txBody>
      </p:sp>
      <p:pic>
        <p:nvPicPr>
          <p:cNvPr id="4" name="Content Placeholder 3"/>
          <p:cNvPicPr>
            <a:picLocks noGrp="1" noChangeAspect="1"/>
          </p:cNvPicPr>
          <p:nvPr>
            <p:ph sz="quarter" idx="1"/>
          </p:nvPr>
        </p:nvPicPr>
        <p:blipFill>
          <a:blip r:embed="rId2"/>
          <a:stretch>
            <a:fillRect/>
          </a:stretch>
        </p:blipFill>
        <p:spPr>
          <a:xfrm>
            <a:off x="2533650" y="1963737"/>
            <a:ext cx="7124700" cy="344805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26680" y="518040"/>
              <a:ext cx="10412640" cy="5474160"/>
            </p14:xfrm>
          </p:contentPart>
        </mc:Choice>
        <mc:Fallback xmlns="">
          <p:pic>
            <p:nvPicPr>
              <p:cNvPr id="3" name="Ink 2"/>
              <p:cNvPicPr/>
              <p:nvPr/>
            </p:nvPicPr>
            <p:blipFill>
              <a:blip r:embed="rId4"/>
              <a:stretch>
                <a:fillRect/>
              </a:stretch>
            </p:blipFill>
            <p:spPr>
              <a:xfrm>
                <a:off x="517320" y="508680"/>
                <a:ext cx="10431360" cy="5492880"/>
              </a:xfrm>
              <a:prstGeom prst="rect">
                <a:avLst/>
              </a:prstGeom>
            </p:spPr>
          </p:pic>
        </mc:Fallback>
      </mc:AlternateContent>
    </p:spTree>
    <p:extLst>
      <p:ext uri="{BB962C8B-B14F-4D97-AF65-F5344CB8AC3E}">
        <p14:creationId xmlns:p14="http://schemas.microsoft.com/office/powerpoint/2010/main" val="108629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2"/>
          <p:cNvSpPr txBox="1"/>
          <p:nvPr/>
        </p:nvSpPr>
        <p:spPr>
          <a:xfrm>
            <a:off x="4739898" y="3429000"/>
            <a:ext cx="8229240" cy="4647960"/>
          </a:xfrm>
          <a:prstGeom prst="rect">
            <a:avLst/>
          </a:prstGeom>
          <a:noFill/>
          <a:ln>
            <a:noFill/>
          </a:ln>
        </p:spPr>
        <p:txBody>
          <a:bodyPr/>
          <a:lstStyle/>
          <a:p>
            <a:pPr>
              <a:lnSpc>
                <a:spcPct val="100000"/>
              </a:lnSpc>
            </a:pPr>
            <a:endParaRPr lang="en-US" sz="2400" b="1" spc="-1" dirty="0">
              <a:solidFill>
                <a:srgbClr val="000000"/>
              </a:solidFill>
              <a:uFill>
                <a:solidFill>
                  <a:srgbClr val="FFFFFF"/>
                </a:solidFill>
              </a:uFill>
              <a:latin typeface="Segoe UI Semibold"/>
            </a:endParaRPr>
          </a:p>
        </p:txBody>
      </p:sp>
      <p:sp>
        <p:nvSpPr>
          <p:cNvPr id="4" name="Title 3">
            <a:extLst>
              <a:ext uri="{FF2B5EF4-FFF2-40B4-BE49-F238E27FC236}">
                <a16:creationId xmlns="" xmlns:a16="http://schemas.microsoft.com/office/drawing/2014/main" id="{588DA7F5-4E16-4CB4-90ED-04CC53E88405}"/>
              </a:ext>
            </a:extLst>
          </p:cNvPr>
          <p:cNvSpPr>
            <a:spLocks noGrp="1"/>
          </p:cNvSpPr>
          <p:nvPr>
            <p:ph type="title"/>
          </p:nvPr>
        </p:nvSpPr>
        <p:spPr>
          <a:xfrm>
            <a:off x="967818" y="282859"/>
            <a:ext cx="7886700" cy="1325563"/>
          </a:xfrm>
        </p:spPr>
        <p:txBody>
          <a:bodyPr/>
          <a:lstStyle/>
          <a:p>
            <a:r>
              <a:rPr lang="en-US" dirty="0"/>
              <a:t>Overview of Database</a:t>
            </a:r>
            <a:endParaRPr lang="en-IN" dirty="0"/>
          </a:p>
        </p:txBody>
      </p:sp>
      <p:sp>
        <p:nvSpPr>
          <p:cNvPr id="3" name="Content Placeholder 2">
            <a:extLst>
              <a:ext uri="{FF2B5EF4-FFF2-40B4-BE49-F238E27FC236}">
                <a16:creationId xmlns="" xmlns:a16="http://schemas.microsoft.com/office/drawing/2014/main" id="{61A67D26-93BD-4B8D-9167-71B5FDA89757}"/>
              </a:ext>
            </a:extLst>
          </p:cNvPr>
          <p:cNvSpPr>
            <a:spLocks noGrp="1"/>
          </p:cNvSpPr>
          <p:nvPr>
            <p:ph idx="1"/>
          </p:nvPr>
        </p:nvSpPr>
        <p:spPr>
          <a:xfrm>
            <a:off x="796547" y="1608422"/>
            <a:ext cx="10367321" cy="4351338"/>
          </a:xfrm>
        </p:spPr>
        <p:txBody>
          <a:bodyPr>
            <a:normAutofit/>
          </a:bodyPr>
          <a:lstStyle/>
          <a:p>
            <a:pPr marL="712788" indent="-541338">
              <a:lnSpc>
                <a:spcPct val="80000"/>
              </a:lnSpc>
              <a:spcBef>
                <a:spcPts val="600"/>
              </a:spcBef>
              <a:spcAft>
                <a:spcPts val="600"/>
              </a:spcAft>
              <a:buClr>
                <a:srgbClr val="002060"/>
              </a:buClr>
              <a:buSzPct val="80000"/>
              <a:buFont typeface="Wingdings" panose="05000000000000000000" pitchFamily="2" charset="2"/>
              <a:buChar char="Æ"/>
            </a:pPr>
            <a:r>
              <a:rPr lang="en-US" sz="1800" spc="-1" dirty="0">
                <a:solidFill>
                  <a:srgbClr val="000000"/>
                </a:solidFill>
                <a:uFill>
                  <a:solidFill>
                    <a:srgbClr val="FFFFFF"/>
                  </a:solidFill>
                </a:uFill>
              </a:rPr>
              <a:t>A database is a collection of interrelated data.</a:t>
            </a:r>
          </a:p>
          <a:p>
            <a:pPr marL="712788" indent="-541338">
              <a:lnSpc>
                <a:spcPct val="80000"/>
              </a:lnSpc>
              <a:spcBef>
                <a:spcPts val="600"/>
              </a:spcBef>
              <a:spcAft>
                <a:spcPts val="600"/>
              </a:spcAft>
              <a:buClr>
                <a:srgbClr val="002060"/>
              </a:buClr>
              <a:buSzPct val="80000"/>
              <a:buFont typeface="Wingdings" panose="05000000000000000000" pitchFamily="2" charset="2"/>
              <a:buChar char="Æ"/>
            </a:pPr>
            <a:r>
              <a:rPr lang="en-US" sz="1800" spc="-1" dirty="0">
                <a:solidFill>
                  <a:srgbClr val="000000"/>
                </a:solidFill>
                <a:uFill>
                  <a:solidFill>
                    <a:srgbClr val="FFFFFF"/>
                  </a:solidFill>
                </a:uFill>
              </a:rPr>
              <a:t>It is a computer based record-keeping system.</a:t>
            </a:r>
          </a:p>
          <a:p>
            <a:pPr marL="712788" indent="-541338">
              <a:lnSpc>
                <a:spcPct val="80000"/>
              </a:lnSpc>
              <a:spcBef>
                <a:spcPts val="600"/>
              </a:spcBef>
              <a:spcAft>
                <a:spcPts val="600"/>
              </a:spcAft>
              <a:buClr>
                <a:srgbClr val="002060"/>
              </a:buClr>
              <a:buSzPct val="80000"/>
              <a:buFont typeface="Wingdings" panose="05000000000000000000" pitchFamily="2" charset="2"/>
              <a:buChar char="Æ"/>
            </a:pPr>
            <a:r>
              <a:rPr lang="en-US" sz="1800" spc="-1" dirty="0">
                <a:solidFill>
                  <a:srgbClr val="000000"/>
                </a:solidFill>
                <a:uFill>
                  <a:solidFill>
                    <a:srgbClr val="FFFFFF"/>
                  </a:solidFill>
                </a:uFill>
              </a:rPr>
              <a:t>A database is a repository for stored data.</a:t>
            </a:r>
          </a:p>
          <a:p>
            <a:pPr marL="712788" indent="-541338">
              <a:lnSpc>
                <a:spcPct val="80000"/>
              </a:lnSpc>
              <a:spcBef>
                <a:spcPts val="600"/>
              </a:spcBef>
              <a:spcAft>
                <a:spcPts val="600"/>
              </a:spcAft>
              <a:buClr>
                <a:srgbClr val="002060"/>
              </a:buClr>
              <a:buSzPct val="80000"/>
              <a:buFont typeface="Wingdings" panose="05000000000000000000" pitchFamily="2" charset="2"/>
              <a:buChar char="Æ"/>
            </a:pPr>
            <a:r>
              <a:rPr lang="en-US" sz="1800" spc="-1" dirty="0">
                <a:solidFill>
                  <a:srgbClr val="000000"/>
                </a:solidFill>
                <a:uFill>
                  <a:solidFill>
                    <a:srgbClr val="FFFFFF"/>
                  </a:solidFill>
                </a:uFill>
              </a:rPr>
              <a:t>Database Management System is a set of pogroms to use and/or modify this data.</a:t>
            </a:r>
          </a:p>
          <a:p>
            <a:pPr marL="712788" indent="-541338">
              <a:lnSpc>
                <a:spcPct val="80000"/>
              </a:lnSpc>
              <a:spcBef>
                <a:spcPts val="600"/>
              </a:spcBef>
              <a:spcAft>
                <a:spcPts val="600"/>
              </a:spcAft>
              <a:buClr>
                <a:srgbClr val="002060"/>
              </a:buClr>
              <a:buSzPct val="80000"/>
              <a:buFont typeface="Wingdings" panose="05000000000000000000" pitchFamily="2" charset="2"/>
              <a:buChar char="Æ"/>
            </a:pPr>
            <a:r>
              <a:rPr lang="en-US" sz="1800" spc="-1" dirty="0">
                <a:solidFill>
                  <a:srgbClr val="000000"/>
                </a:solidFill>
                <a:uFill>
                  <a:solidFill>
                    <a:srgbClr val="FFFFFF"/>
                  </a:solidFill>
                </a:uFill>
              </a:rPr>
              <a:t>Evolved in 1960s to address common issue.</a:t>
            </a:r>
          </a:p>
          <a:p>
            <a:pPr marL="712788" indent="-541338">
              <a:lnSpc>
                <a:spcPct val="80000"/>
              </a:lnSpc>
              <a:spcBef>
                <a:spcPts val="600"/>
              </a:spcBef>
              <a:spcAft>
                <a:spcPts val="600"/>
              </a:spcAft>
              <a:buClr>
                <a:srgbClr val="002060"/>
              </a:buClr>
              <a:buSzPct val="80000"/>
              <a:buFont typeface="Wingdings" panose="05000000000000000000" pitchFamily="2" charset="2"/>
              <a:buChar char="Æ"/>
            </a:pPr>
            <a:r>
              <a:rPr lang="en-US" sz="1800" spc="-1" dirty="0">
                <a:solidFill>
                  <a:srgbClr val="000000"/>
                </a:solidFill>
                <a:uFill>
                  <a:solidFill>
                    <a:srgbClr val="FFFFFF"/>
                  </a:solidFill>
                </a:uFill>
              </a:rPr>
              <a:t>The component of Database are:</a:t>
            </a:r>
          </a:p>
          <a:p>
            <a:pPr marL="1055688" lvl="4" indent="-541338">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rPr>
              <a:t>Hardware</a:t>
            </a:r>
          </a:p>
          <a:p>
            <a:pPr marL="1055688" lvl="4" indent="-541338">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rPr>
              <a:t>Software</a:t>
            </a:r>
          </a:p>
          <a:p>
            <a:pPr marL="1055688" lvl="4" indent="-541338">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rPr>
              <a:t>Data</a:t>
            </a:r>
          </a:p>
          <a:p>
            <a:pPr marL="1055688" lvl="4" indent="-541338">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rPr>
              <a:t>User</a:t>
            </a:r>
          </a:p>
          <a:p>
            <a:endParaRPr lang="en-IN" dirty="0"/>
          </a:p>
        </p:txBody>
      </p:sp>
    </p:spTree>
    <p:extLst>
      <p:ext uri="{BB962C8B-B14F-4D97-AF65-F5344CB8AC3E}">
        <p14:creationId xmlns:p14="http://schemas.microsoft.com/office/powerpoint/2010/main" val="40906388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err="1"/>
              <a:t>NoSQL</a:t>
            </a:r>
            <a:r>
              <a:rPr lang="en-US" b="1" dirty="0"/>
              <a:t> Databases</a:t>
            </a:r>
            <a:br>
              <a:rPr lang="en-US" b="1" dirty="0"/>
            </a:br>
            <a:endParaRPr lang="en-US" dirty="0"/>
          </a:p>
        </p:txBody>
      </p:sp>
      <p:sp>
        <p:nvSpPr>
          <p:cNvPr id="3" name="Content Placeholder 2"/>
          <p:cNvSpPr>
            <a:spLocks noGrp="1"/>
          </p:cNvSpPr>
          <p:nvPr>
            <p:ph sz="quarter" idx="1"/>
          </p:nvPr>
        </p:nvSpPr>
        <p:spPr/>
        <p:txBody>
          <a:bodyPr/>
          <a:lstStyle/>
          <a:p>
            <a:r>
              <a:rPr lang="en-US" dirty="0"/>
              <a:t>Key-value Pair Based</a:t>
            </a:r>
          </a:p>
          <a:p>
            <a:r>
              <a:rPr lang="en-US" dirty="0"/>
              <a:t>Column-oriented Graph</a:t>
            </a:r>
          </a:p>
          <a:p>
            <a:r>
              <a:rPr lang="en-US" dirty="0"/>
              <a:t>Graphs based</a:t>
            </a:r>
          </a:p>
          <a:p>
            <a:r>
              <a:rPr lang="en-US" dirty="0"/>
              <a:t>Document-oriented</a:t>
            </a:r>
          </a:p>
          <a:p>
            <a:endParaRPr lang="en-US" dirty="0"/>
          </a:p>
        </p:txBody>
      </p:sp>
    </p:spTree>
    <p:extLst>
      <p:ext uri="{BB962C8B-B14F-4D97-AF65-F5344CB8AC3E}">
        <p14:creationId xmlns:p14="http://schemas.microsoft.com/office/powerpoint/2010/main" val="2045370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No SQL Database</a:t>
            </a:r>
            <a:endParaRPr lang="en-US" dirty="0"/>
          </a:p>
        </p:txBody>
      </p:sp>
      <p:pic>
        <p:nvPicPr>
          <p:cNvPr id="4" name="Content Placeholder 3"/>
          <p:cNvPicPr>
            <a:picLocks noGrp="1" noChangeAspect="1"/>
          </p:cNvPicPr>
          <p:nvPr>
            <p:ph sz="quarter" idx="1"/>
          </p:nvPr>
        </p:nvPicPr>
        <p:blipFill>
          <a:blip r:embed="rId2"/>
          <a:stretch>
            <a:fillRect/>
          </a:stretch>
        </p:blipFill>
        <p:spPr>
          <a:xfrm>
            <a:off x="609600" y="1927283"/>
            <a:ext cx="10972800" cy="3520958"/>
          </a:xfrm>
          <a:prstGeom prst="rect">
            <a:avLst/>
          </a:prstGeom>
        </p:spPr>
      </p:pic>
    </p:spTree>
    <p:extLst>
      <p:ext uri="{BB962C8B-B14F-4D97-AF65-F5344CB8AC3E}">
        <p14:creationId xmlns:p14="http://schemas.microsoft.com/office/powerpoint/2010/main" val="3659114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a:t>
            </a:r>
          </a:p>
        </p:txBody>
      </p:sp>
      <p:pic>
        <p:nvPicPr>
          <p:cNvPr id="4" name="Content Placeholder 3"/>
          <p:cNvPicPr>
            <a:picLocks noGrp="1" noChangeAspect="1"/>
          </p:cNvPicPr>
          <p:nvPr>
            <p:ph sz="quarter" idx="1"/>
          </p:nvPr>
        </p:nvPicPr>
        <p:blipFill>
          <a:blip r:embed="rId2"/>
          <a:stretch>
            <a:fillRect/>
          </a:stretch>
        </p:blipFill>
        <p:spPr>
          <a:xfrm>
            <a:off x="3810000" y="2278062"/>
            <a:ext cx="4572000" cy="28194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80320" y="687600"/>
              <a:ext cx="10832040" cy="5081400"/>
            </p14:xfrm>
          </p:contentPart>
        </mc:Choice>
        <mc:Fallback xmlns="">
          <p:pic>
            <p:nvPicPr>
              <p:cNvPr id="3" name="Ink 2"/>
              <p:cNvPicPr/>
              <p:nvPr/>
            </p:nvPicPr>
            <p:blipFill>
              <a:blip r:embed="rId4"/>
              <a:stretch>
                <a:fillRect/>
              </a:stretch>
            </p:blipFill>
            <p:spPr>
              <a:xfrm>
                <a:off x="570960" y="678240"/>
                <a:ext cx="10850760" cy="5100120"/>
              </a:xfrm>
              <a:prstGeom prst="rect">
                <a:avLst/>
              </a:prstGeom>
            </p:spPr>
          </p:pic>
        </mc:Fallback>
      </mc:AlternateContent>
    </p:spTree>
    <p:extLst>
      <p:ext uri="{BB962C8B-B14F-4D97-AF65-F5344CB8AC3E}">
        <p14:creationId xmlns:p14="http://schemas.microsoft.com/office/powerpoint/2010/main" val="1763522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Based</a:t>
            </a:r>
          </a:p>
        </p:txBody>
      </p:sp>
      <p:pic>
        <p:nvPicPr>
          <p:cNvPr id="4" name="Content Placeholder 3"/>
          <p:cNvPicPr>
            <a:picLocks noGrp="1" noChangeAspect="1"/>
          </p:cNvPicPr>
          <p:nvPr>
            <p:ph sz="quarter" idx="1"/>
          </p:nvPr>
        </p:nvPicPr>
        <p:blipFill>
          <a:blip r:embed="rId2"/>
          <a:stretch>
            <a:fillRect/>
          </a:stretch>
        </p:blipFill>
        <p:spPr>
          <a:xfrm>
            <a:off x="3829050" y="2082800"/>
            <a:ext cx="4533900" cy="320992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66120" y="330480"/>
              <a:ext cx="11564280" cy="5875920"/>
            </p14:xfrm>
          </p:contentPart>
        </mc:Choice>
        <mc:Fallback xmlns="">
          <p:pic>
            <p:nvPicPr>
              <p:cNvPr id="3" name="Ink 2"/>
              <p:cNvPicPr/>
              <p:nvPr/>
            </p:nvPicPr>
            <p:blipFill>
              <a:blip r:embed="rId4"/>
              <a:stretch>
                <a:fillRect/>
              </a:stretch>
            </p:blipFill>
            <p:spPr>
              <a:xfrm>
                <a:off x="356760" y="321120"/>
                <a:ext cx="11583000" cy="5894640"/>
              </a:xfrm>
              <a:prstGeom prst="rect">
                <a:avLst/>
              </a:prstGeom>
            </p:spPr>
          </p:pic>
        </mc:Fallback>
      </mc:AlternateContent>
    </p:spTree>
    <p:extLst>
      <p:ext uri="{BB962C8B-B14F-4D97-AF65-F5344CB8AC3E}">
        <p14:creationId xmlns:p14="http://schemas.microsoft.com/office/powerpoint/2010/main" val="1246269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Document-Oriented:</a:t>
            </a:r>
            <a:br>
              <a:rPr lang="en-US" b="1" dirty="0"/>
            </a:br>
            <a:endParaRPr lang="en-US" dirty="0"/>
          </a:p>
        </p:txBody>
      </p:sp>
      <p:pic>
        <p:nvPicPr>
          <p:cNvPr id="4" name="Content Placeholder 3"/>
          <p:cNvPicPr>
            <a:picLocks noGrp="1" noChangeAspect="1"/>
          </p:cNvPicPr>
          <p:nvPr>
            <p:ph sz="quarter" idx="1"/>
          </p:nvPr>
        </p:nvPicPr>
        <p:blipFill>
          <a:blip r:embed="rId2"/>
          <a:stretch>
            <a:fillRect/>
          </a:stretch>
        </p:blipFill>
        <p:spPr>
          <a:xfrm>
            <a:off x="941294" y="1653987"/>
            <a:ext cx="7506587" cy="3966883"/>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062800" y="473400"/>
              <a:ext cx="9813960" cy="4857840"/>
            </p14:xfrm>
          </p:contentPart>
        </mc:Choice>
        <mc:Fallback xmlns="">
          <p:pic>
            <p:nvPicPr>
              <p:cNvPr id="3" name="Ink 2"/>
              <p:cNvPicPr/>
              <p:nvPr/>
            </p:nvPicPr>
            <p:blipFill>
              <a:blip r:embed="rId4"/>
              <a:stretch>
                <a:fillRect/>
              </a:stretch>
            </p:blipFill>
            <p:spPr>
              <a:xfrm>
                <a:off x="2053440" y="464040"/>
                <a:ext cx="9832680" cy="4876560"/>
              </a:xfrm>
              <a:prstGeom prst="rect">
                <a:avLst/>
              </a:prstGeom>
            </p:spPr>
          </p:pic>
        </mc:Fallback>
      </mc:AlternateContent>
    </p:spTree>
    <p:extLst>
      <p:ext uri="{BB962C8B-B14F-4D97-AF65-F5344CB8AC3E}">
        <p14:creationId xmlns:p14="http://schemas.microsoft.com/office/powerpoint/2010/main" val="787866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based</a:t>
            </a:r>
          </a:p>
        </p:txBody>
      </p:sp>
      <p:pic>
        <p:nvPicPr>
          <p:cNvPr id="4" name="Content Placeholder 3"/>
          <p:cNvPicPr>
            <a:picLocks noGrp="1" noChangeAspect="1"/>
          </p:cNvPicPr>
          <p:nvPr>
            <p:ph sz="quarter" idx="1"/>
          </p:nvPr>
        </p:nvPicPr>
        <p:blipFill>
          <a:blip r:embed="rId2"/>
          <a:stretch>
            <a:fillRect/>
          </a:stretch>
        </p:blipFill>
        <p:spPr>
          <a:xfrm>
            <a:off x="1772431" y="1825056"/>
            <a:ext cx="5993145" cy="4616687"/>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625720" y="18000"/>
              <a:ext cx="6117120" cy="5554440"/>
            </p14:xfrm>
          </p:contentPart>
        </mc:Choice>
        <mc:Fallback xmlns="">
          <p:pic>
            <p:nvPicPr>
              <p:cNvPr id="3" name="Ink 2"/>
              <p:cNvPicPr/>
              <p:nvPr/>
            </p:nvPicPr>
            <p:blipFill>
              <a:blip r:embed="rId4"/>
              <a:stretch>
                <a:fillRect/>
              </a:stretch>
            </p:blipFill>
            <p:spPr>
              <a:xfrm>
                <a:off x="5616360" y="8640"/>
                <a:ext cx="6135840" cy="5573160"/>
              </a:xfrm>
              <a:prstGeom prst="rect">
                <a:avLst/>
              </a:prstGeom>
            </p:spPr>
          </p:pic>
        </mc:Fallback>
      </mc:AlternateContent>
    </p:spTree>
    <p:extLst>
      <p:ext uri="{BB962C8B-B14F-4D97-AF65-F5344CB8AC3E}">
        <p14:creationId xmlns:p14="http://schemas.microsoft.com/office/powerpoint/2010/main" val="736974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Query Mechanism tools for </a:t>
            </a:r>
            <a:r>
              <a:rPr lang="en-US" b="1" dirty="0" err="1"/>
              <a:t>NoSQL</a:t>
            </a:r>
            <a:r>
              <a:rPr lang="en-US" b="1" dirty="0"/>
              <a:t/>
            </a:r>
            <a:br>
              <a:rPr lang="en-US" b="1" dirty="0"/>
            </a:br>
            <a:endParaRPr lang="en-US" dirty="0"/>
          </a:p>
        </p:txBody>
      </p:sp>
      <p:sp>
        <p:nvSpPr>
          <p:cNvPr id="3" name="Content Placeholder 2"/>
          <p:cNvSpPr>
            <a:spLocks noGrp="1"/>
          </p:cNvSpPr>
          <p:nvPr>
            <p:ph sz="quarter" idx="1"/>
          </p:nvPr>
        </p:nvSpPr>
        <p:spPr/>
        <p:txBody>
          <a:bodyPr/>
          <a:lstStyle/>
          <a:p>
            <a:r>
              <a:rPr lang="en-US" dirty="0"/>
              <a:t>Consistency</a:t>
            </a:r>
          </a:p>
          <a:p>
            <a:r>
              <a:rPr lang="en-US" dirty="0"/>
              <a:t>Availability</a:t>
            </a:r>
          </a:p>
          <a:p>
            <a:r>
              <a:rPr lang="en-US" dirty="0"/>
              <a:t>Partition Tolerance</a:t>
            </a:r>
          </a:p>
        </p:txBody>
      </p:sp>
    </p:spTree>
    <p:extLst>
      <p:ext uri="{BB962C8B-B14F-4D97-AF65-F5344CB8AC3E}">
        <p14:creationId xmlns:p14="http://schemas.microsoft.com/office/powerpoint/2010/main" val="10519330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a:t>
            </a:r>
            <a:r>
              <a:rPr lang="en-US" dirty="0" err="1"/>
              <a:t>Theorum</a:t>
            </a:r>
            <a:endParaRPr lang="en-US" dirty="0"/>
          </a:p>
        </p:txBody>
      </p:sp>
      <p:pic>
        <p:nvPicPr>
          <p:cNvPr id="4" name="Content Placeholder 3"/>
          <p:cNvPicPr>
            <a:picLocks noGrp="1" noChangeAspect="1"/>
          </p:cNvPicPr>
          <p:nvPr>
            <p:ph sz="quarter" idx="1"/>
          </p:nvPr>
        </p:nvPicPr>
        <p:blipFill>
          <a:blip r:embed="rId2"/>
          <a:stretch>
            <a:fillRect/>
          </a:stretch>
        </p:blipFill>
        <p:spPr>
          <a:xfrm>
            <a:off x="2659860" y="1219200"/>
            <a:ext cx="6872279" cy="4937125"/>
          </a:xfrm>
          <a:prstGeom prst="rect">
            <a:avLst/>
          </a:prstGeom>
        </p:spPr>
      </p:pic>
    </p:spTree>
    <p:extLst>
      <p:ext uri="{BB962C8B-B14F-4D97-AF65-F5344CB8AC3E}">
        <p14:creationId xmlns:p14="http://schemas.microsoft.com/office/powerpoint/2010/main" val="3823408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NoSQL</a:t>
            </a:r>
            <a:r>
              <a:rPr lang="en-US" dirty="0"/>
              <a:t> Database</a:t>
            </a:r>
            <a:br>
              <a:rPr lang="en-US" dirty="0"/>
            </a:br>
            <a:endParaRPr lang="en-US" dirty="0"/>
          </a:p>
        </p:txBody>
      </p:sp>
      <p:sp>
        <p:nvSpPr>
          <p:cNvPr id="3" name="Content Placeholder 2"/>
          <p:cNvSpPr>
            <a:spLocks noGrp="1"/>
          </p:cNvSpPr>
          <p:nvPr>
            <p:ph sz="quarter" idx="1"/>
          </p:nvPr>
        </p:nvSpPr>
        <p:spPr/>
        <p:txBody>
          <a:bodyPr/>
          <a:lstStyle/>
          <a:p>
            <a:r>
              <a:rPr lang="en-US" dirty="0" err="1"/>
              <a:t>NoSQL</a:t>
            </a:r>
            <a:r>
              <a:rPr lang="en-US" dirty="0"/>
              <a:t> Database is used to refer a non-SQL or non relational database.</a:t>
            </a:r>
          </a:p>
          <a:p>
            <a:r>
              <a:rPr lang="en-US" dirty="0"/>
              <a:t>It provides a mechanism for storage and retrieval of data other than tabular relations model used in relational databases. </a:t>
            </a:r>
          </a:p>
          <a:p>
            <a:r>
              <a:rPr lang="en-US" dirty="0"/>
              <a:t>NoSQL database doesn't use tables for storing data. </a:t>
            </a:r>
            <a:endParaRPr lang="en-US" dirty="0" smtClean="0"/>
          </a:p>
          <a:p>
            <a:r>
              <a:rPr lang="en-US" dirty="0" smtClean="0"/>
              <a:t>It </a:t>
            </a:r>
            <a:r>
              <a:rPr lang="en-US" dirty="0"/>
              <a:t>is generally used to store big data and real-time web applications.</a:t>
            </a:r>
          </a:p>
          <a:p>
            <a:endParaRPr lang="en-US" dirty="0"/>
          </a:p>
        </p:txBody>
      </p:sp>
    </p:spTree>
    <p:extLst>
      <p:ext uri="{BB962C8B-B14F-4D97-AF65-F5344CB8AC3E}">
        <p14:creationId xmlns:p14="http://schemas.microsoft.com/office/powerpoint/2010/main" val="3365344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err="1"/>
              <a:t>NoSQL</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It supports query language.</a:t>
            </a:r>
          </a:p>
          <a:p>
            <a:r>
              <a:rPr lang="en-US" dirty="0"/>
              <a:t>It provides fast performance.</a:t>
            </a:r>
          </a:p>
          <a:p>
            <a:r>
              <a:rPr lang="en-US" dirty="0"/>
              <a:t>It provides horizontal scalability.</a:t>
            </a:r>
          </a:p>
          <a:p>
            <a:endParaRPr lang="en-US" dirty="0"/>
          </a:p>
        </p:txBody>
      </p:sp>
    </p:spTree>
    <p:extLst>
      <p:ext uri="{BB962C8B-B14F-4D97-AF65-F5344CB8AC3E}">
        <p14:creationId xmlns:p14="http://schemas.microsoft.com/office/powerpoint/2010/main" val="2005328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38200" y="571680"/>
            <a:ext cx="8229240" cy="990360"/>
          </a:xfrm>
          <a:prstGeom prst="rect">
            <a:avLst/>
          </a:prstGeom>
          <a:noFill/>
          <a:ln>
            <a:noFill/>
          </a:ln>
        </p:spPr>
        <p:txBody>
          <a:bodyPr anchor="ctr"/>
          <a:lstStyle/>
          <a:p>
            <a:pPr defTabSz="685800">
              <a:lnSpc>
                <a:spcPct val="90000"/>
              </a:lnSpc>
              <a:spcBef>
                <a:spcPct val="0"/>
              </a:spcBef>
            </a:pPr>
            <a:r>
              <a:rPr lang="en-US" sz="3300" dirty="0">
                <a:latin typeface="Bell MT" panose="02020503060305020303" pitchFamily="18" charset="0"/>
                <a:ea typeface="+mj-ea"/>
                <a:cs typeface="+mj-cs"/>
              </a:rPr>
              <a:t>Common Issues are:</a:t>
            </a:r>
          </a:p>
        </p:txBody>
      </p:sp>
      <p:sp>
        <p:nvSpPr>
          <p:cNvPr id="143" name="TextShape 2"/>
          <p:cNvSpPr txBox="1"/>
          <p:nvPr/>
        </p:nvSpPr>
        <p:spPr>
          <a:xfrm>
            <a:off x="573206" y="1562040"/>
            <a:ext cx="9713554" cy="4876560"/>
          </a:xfrm>
          <a:prstGeom prst="rect">
            <a:avLst/>
          </a:prstGeom>
          <a:noFill/>
          <a:ln>
            <a:noFill/>
          </a:ln>
        </p:spPr>
        <p:txBody>
          <a:bodyPr/>
          <a:lstStyle/>
          <a:p>
            <a:pPr>
              <a:lnSpc>
                <a:spcPct val="80000"/>
              </a:lnSpc>
            </a:pPr>
            <a:endParaRPr lang="en-US" sz="2400" b="1" spc="-1" dirty="0">
              <a:solidFill>
                <a:srgbClr val="000000"/>
              </a:solidFill>
              <a:uFill>
                <a:solidFill>
                  <a:srgbClr val="FFFFFF"/>
                </a:solidFill>
              </a:uFill>
              <a:latin typeface="Segoe UI Semibold"/>
            </a:endParaRPr>
          </a:p>
        </p:txBody>
      </p:sp>
      <p:sp>
        <p:nvSpPr>
          <p:cNvPr id="3" name="Content Placeholder 2"/>
          <p:cNvSpPr>
            <a:spLocks noGrp="1"/>
          </p:cNvSpPr>
          <p:nvPr>
            <p:ph idx="1"/>
          </p:nvPr>
        </p:nvSpPr>
        <p:spPr>
          <a:xfrm>
            <a:off x="838200" y="1859083"/>
            <a:ext cx="10515600" cy="4351338"/>
          </a:xfrm>
        </p:spPr>
        <p:txBody>
          <a:bodyPr/>
          <a:lstStyle/>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Data Redundancy</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Inconsistency</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Isolation</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Security Problem</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Integrity </a:t>
            </a:r>
            <a:r>
              <a:rPr lang="en-US" spc="-1" dirty="0" smtClean="0">
                <a:solidFill>
                  <a:srgbClr val="000000"/>
                </a:solidFill>
                <a:uFill>
                  <a:solidFill>
                    <a:srgbClr val="FFFFFF"/>
                  </a:solidFill>
                </a:uFill>
                <a:latin typeface="Book Antiqua" panose="02040602050305030304" pitchFamily="18" charset="0"/>
              </a:rPr>
              <a:t>Issue</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smtClean="0">
                <a:solidFill>
                  <a:srgbClr val="000000"/>
                </a:solidFill>
                <a:uFill>
                  <a:solidFill>
                    <a:srgbClr val="FFFFFF"/>
                  </a:solidFill>
                </a:uFill>
                <a:latin typeface="Book Antiqua" panose="02040602050305030304" pitchFamily="18" charset="0"/>
              </a:rPr>
              <a:t>Complexities of structural design</a:t>
            </a:r>
            <a:endParaRPr lang="en-US" spc="-1" dirty="0">
              <a:solidFill>
                <a:srgbClr val="000000"/>
              </a:solidFill>
              <a:uFill>
                <a:solidFill>
                  <a:srgbClr val="FFFFFF"/>
                </a:solidFill>
              </a:uFill>
              <a:latin typeface="Book Antiqua" panose="02040602050305030304" pitchFamily="18" charset="0"/>
            </a:endParaRPr>
          </a:p>
          <a:p>
            <a:endParaRPr lang="en-IN" dirty="0"/>
          </a:p>
        </p:txBody>
      </p:sp>
    </p:spTree>
    <p:extLst>
      <p:ext uri="{BB962C8B-B14F-4D97-AF65-F5344CB8AC3E}">
        <p14:creationId xmlns:p14="http://schemas.microsoft.com/office/powerpoint/2010/main" val="7370132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based</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31194385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Based</a:t>
            </a:r>
            <a:endParaRPr lang="en-IN" dirty="0"/>
          </a:p>
        </p:txBody>
      </p:sp>
      <p:sp>
        <p:nvSpPr>
          <p:cNvPr id="3" name="Content Placeholder 2"/>
          <p:cNvSpPr>
            <a:spLocks noGrp="1"/>
          </p:cNvSpPr>
          <p:nvPr>
            <p:ph idx="1"/>
          </p:nvPr>
        </p:nvSpPr>
        <p:spPr/>
        <p:txBody>
          <a:bodyPr>
            <a:normAutofit lnSpcReduction="10000"/>
          </a:bodyPr>
          <a:lstStyle/>
          <a:p>
            <a:r>
              <a:rPr lang="en-US" dirty="0"/>
              <a:t>Document databases are not document management systems</a:t>
            </a:r>
            <a:r>
              <a:rPr lang="en-US" dirty="0" smtClean="0"/>
              <a:t>.</a:t>
            </a:r>
          </a:p>
          <a:p>
            <a:r>
              <a:rPr lang="en-US" dirty="0" smtClean="0"/>
              <a:t>The </a:t>
            </a:r>
            <a:r>
              <a:rPr lang="en-US" dirty="0"/>
              <a:t>word document in document databases connotes loosely structured sets of </a:t>
            </a:r>
            <a:r>
              <a:rPr lang="en-US" dirty="0" smtClean="0"/>
              <a:t>key/value </a:t>
            </a:r>
            <a:r>
              <a:rPr lang="en-US" dirty="0"/>
              <a:t>pairs in </a:t>
            </a:r>
            <a:r>
              <a:rPr lang="en-US" dirty="0" smtClean="0"/>
              <a:t>documents usually using JSON.</a:t>
            </a:r>
          </a:p>
          <a:p>
            <a:r>
              <a:rPr lang="en-US" dirty="0" smtClean="0"/>
              <a:t>Document </a:t>
            </a:r>
            <a:r>
              <a:rPr lang="en-US" dirty="0"/>
              <a:t>databases treat a document as a whole and avoid splitting a document into its </a:t>
            </a:r>
            <a:r>
              <a:rPr lang="en-US" dirty="0" smtClean="0"/>
              <a:t>constituent name/value </a:t>
            </a:r>
            <a:r>
              <a:rPr lang="en-US" dirty="0"/>
              <a:t>pairs. </a:t>
            </a:r>
            <a:endParaRPr lang="en-US" dirty="0" smtClean="0"/>
          </a:p>
          <a:p>
            <a:r>
              <a:rPr lang="en-US" dirty="0" smtClean="0"/>
              <a:t>Document contains collections to store diverse data.</a:t>
            </a:r>
          </a:p>
          <a:p>
            <a:r>
              <a:rPr lang="en-US" dirty="0" smtClean="0"/>
              <a:t>Document </a:t>
            </a:r>
            <a:r>
              <a:rPr lang="en-US" dirty="0"/>
              <a:t>databases allow indexing of documents on the basis of not </a:t>
            </a:r>
            <a:r>
              <a:rPr lang="en-US" dirty="0" smtClean="0"/>
              <a:t>only its </a:t>
            </a:r>
            <a:r>
              <a:rPr lang="en-US" dirty="0"/>
              <a:t>primary </a:t>
            </a:r>
            <a:r>
              <a:rPr lang="en-US" dirty="0" smtClean="0"/>
              <a:t>identifier </a:t>
            </a:r>
            <a:r>
              <a:rPr lang="en-US" dirty="0"/>
              <a:t>but also its properties</a:t>
            </a:r>
            <a:r>
              <a:rPr lang="en-US" dirty="0" smtClean="0"/>
              <a:t>.</a:t>
            </a:r>
          </a:p>
          <a:p>
            <a:r>
              <a:rPr lang="en-US" dirty="0" smtClean="0"/>
              <a:t>MongoDB </a:t>
            </a:r>
            <a:r>
              <a:rPr lang="en-US" dirty="0"/>
              <a:t>and </a:t>
            </a:r>
            <a:r>
              <a:rPr lang="en-US" dirty="0" err="1" smtClean="0"/>
              <a:t>CouchDB</a:t>
            </a:r>
            <a:r>
              <a:rPr lang="en-US" dirty="0"/>
              <a:t> </a:t>
            </a:r>
            <a:r>
              <a:rPr lang="en-US" dirty="0" smtClean="0"/>
              <a:t>are the most commonly use document database.</a:t>
            </a:r>
            <a:endParaRPr lang="en-IN" dirty="0"/>
          </a:p>
        </p:txBody>
      </p:sp>
    </p:spTree>
    <p:extLst>
      <p:ext uri="{BB962C8B-B14F-4D97-AF65-F5344CB8AC3E}">
        <p14:creationId xmlns:p14="http://schemas.microsoft.com/office/powerpoint/2010/main" val="12766100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Column-family based</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1503264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IN" dirty="0"/>
          </a:p>
        </p:txBody>
      </p:sp>
      <p:sp>
        <p:nvSpPr>
          <p:cNvPr id="3" name="Content Placeholder 2"/>
          <p:cNvSpPr>
            <a:spLocks noGrp="1"/>
          </p:cNvSpPr>
          <p:nvPr>
            <p:ph idx="1"/>
          </p:nvPr>
        </p:nvSpPr>
        <p:spPr/>
        <p:txBody>
          <a:bodyPr>
            <a:normAutofit lnSpcReduction="10000"/>
          </a:bodyPr>
          <a:lstStyle/>
          <a:p>
            <a:r>
              <a:rPr lang="en-US" dirty="0"/>
              <a:t>A column data store is also known as a column-oriented DBMS or columnar database management system. </a:t>
            </a:r>
            <a:endParaRPr lang="en-US" dirty="0" smtClean="0"/>
          </a:p>
          <a:p>
            <a:r>
              <a:rPr lang="en-US" dirty="0" smtClean="0"/>
              <a:t>Column </a:t>
            </a:r>
            <a:r>
              <a:rPr lang="en-US" dirty="0"/>
              <a:t>storage DBMS stores data in columns rather than rows. </a:t>
            </a:r>
            <a:endParaRPr lang="en-US" dirty="0" smtClean="0"/>
          </a:p>
          <a:p>
            <a:r>
              <a:rPr lang="en-US" dirty="0" smtClean="0"/>
              <a:t>Relational </a:t>
            </a:r>
            <a:r>
              <a:rPr lang="en-US" dirty="0"/>
              <a:t>database management systems (RDBMS) store data in rows and data properties as column headers</a:t>
            </a:r>
            <a:r>
              <a:rPr lang="en-US" dirty="0" smtClean="0"/>
              <a:t>.</a:t>
            </a:r>
          </a:p>
          <a:p>
            <a:r>
              <a:rPr lang="en-US" dirty="0" smtClean="0"/>
              <a:t>Both </a:t>
            </a:r>
            <a:r>
              <a:rPr lang="en-US" dirty="0"/>
              <a:t>row-based and column-based DBMSs use SQL as their query language, but column-oriented DBMSs may offer better performance. </a:t>
            </a:r>
            <a:endParaRPr lang="en-US" dirty="0" smtClean="0"/>
          </a:p>
          <a:p>
            <a:r>
              <a:rPr lang="en-US" dirty="0" smtClean="0"/>
              <a:t>Imagine </a:t>
            </a:r>
            <a:r>
              <a:rPr lang="en-US" dirty="0"/>
              <a:t>you need to list all names from a table based on an ID; rather than going through all the rows, you could just access a single column of the table.</a:t>
            </a:r>
            <a:endParaRPr lang="en-IN" dirty="0"/>
          </a:p>
        </p:txBody>
      </p:sp>
    </p:spTree>
    <p:extLst>
      <p:ext uri="{BB962C8B-B14F-4D97-AF65-F5344CB8AC3E}">
        <p14:creationId xmlns:p14="http://schemas.microsoft.com/office/powerpoint/2010/main" val="19516388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Column Family</a:t>
            </a:r>
            <a:endParaRPr lang="en-IN" dirty="0"/>
          </a:p>
        </p:txBody>
      </p:sp>
      <p:sp>
        <p:nvSpPr>
          <p:cNvPr id="5" name="Content Placeholder 4"/>
          <p:cNvSpPr>
            <a:spLocks noGrp="1"/>
          </p:cNvSpPr>
          <p:nvPr>
            <p:ph idx="1"/>
          </p:nvPr>
        </p:nvSpPr>
        <p:spPr/>
        <p:txBody>
          <a:bodyPr/>
          <a:lstStyle/>
          <a:p>
            <a:r>
              <a:rPr lang="en-US" dirty="0"/>
              <a:t>The Column Family Store (CFS) is a high-performance, distributed database management system designed to manage large amounts of structured and semi-structured data across many commodity servers. </a:t>
            </a:r>
            <a:endParaRPr lang="en-US" dirty="0" smtClean="0"/>
          </a:p>
          <a:p>
            <a:r>
              <a:rPr lang="en-US" dirty="0" smtClean="0"/>
              <a:t>CFS </a:t>
            </a:r>
            <a:r>
              <a:rPr lang="en-US" dirty="0"/>
              <a:t>offers scalability, fault-tolerance and provides strong support for data distribution and replication.</a:t>
            </a:r>
            <a:endParaRPr lang="en-IN" dirty="0"/>
          </a:p>
        </p:txBody>
      </p:sp>
    </p:spTree>
    <p:extLst>
      <p:ext uri="{BB962C8B-B14F-4D97-AF65-F5344CB8AC3E}">
        <p14:creationId xmlns:p14="http://schemas.microsoft.com/office/powerpoint/2010/main" val="17442339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Column Family</a:t>
            </a:r>
            <a:endParaRPr lang="en-IN" dirty="0"/>
          </a:p>
        </p:txBody>
      </p:sp>
      <p:sp>
        <p:nvSpPr>
          <p:cNvPr id="3" name="Content Placeholder 2"/>
          <p:cNvSpPr>
            <a:spLocks noGrp="1"/>
          </p:cNvSpPr>
          <p:nvPr>
            <p:ph idx="1"/>
          </p:nvPr>
        </p:nvSpPr>
        <p:spPr/>
        <p:txBody>
          <a:bodyPr>
            <a:normAutofit fontScale="92500" lnSpcReduction="20000"/>
          </a:bodyPr>
          <a:lstStyle/>
          <a:p>
            <a:r>
              <a:rPr lang="en-US" dirty="0"/>
              <a:t>Column store DBMS uses a </a:t>
            </a:r>
            <a:r>
              <a:rPr lang="en-US" dirty="0" err="1"/>
              <a:t>keyspace</a:t>
            </a:r>
            <a:r>
              <a:rPr lang="en-US" dirty="0"/>
              <a:t> that is like a database schema in RDBMS.</a:t>
            </a:r>
          </a:p>
          <a:p>
            <a:r>
              <a:rPr lang="en-US" dirty="0"/>
              <a:t>Column store DBMS has a concept called a column family. A column family is like a table on RDBMS. The </a:t>
            </a:r>
            <a:r>
              <a:rPr lang="en-US" dirty="0" err="1"/>
              <a:t>keyspace</a:t>
            </a:r>
            <a:r>
              <a:rPr lang="en-US" dirty="0"/>
              <a:t> contains all the column families in a database.</a:t>
            </a:r>
          </a:p>
          <a:p>
            <a:r>
              <a:rPr lang="en-US" dirty="0"/>
              <a:t>A column family contains multiple rows. Each row has a unique key called Row Key, which is a unique identifier for that row.</a:t>
            </a:r>
          </a:p>
          <a:p>
            <a:r>
              <a:rPr lang="en-US" dirty="0"/>
              <a:t>Each column in column store databases has a Name, Value, and </a:t>
            </a:r>
            <a:r>
              <a:rPr lang="en-US" dirty="0" err="1"/>
              <a:t>TimeStamp</a:t>
            </a:r>
            <a:r>
              <a:rPr lang="en-US" dirty="0"/>
              <a:t> fields.</a:t>
            </a:r>
          </a:p>
          <a:p>
            <a:r>
              <a:rPr lang="en-US" dirty="0"/>
              <a:t>Each row can contain a different number of columns. All rows don’t have to have the same columns.</a:t>
            </a:r>
          </a:p>
          <a:p>
            <a:r>
              <a:rPr lang="en-US" dirty="0"/>
              <a:t>Each column can contain multiple rows. All rows don’t have to have the same data type or size.</a:t>
            </a:r>
            <a:endParaRPr lang="en-IN" dirty="0"/>
          </a:p>
        </p:txBody>
      </p:sp>
    </p:spTree>
    <p:extLst>
      <p:ext uri="{BB962C8B-B14F-4D97-AF65-F5344CB8AC3E}">
        <p14:creationId xmlns:p14="http://schemas.microsoft.com/office/powerpoint/2010/main" val="2609473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Column-family</a:t>
            </a:r>
            <a:endParaRPr lang="en-IN" dirty="0"/>
          </a:p>
        </p:txBody>
      </p:sp>
      <p:pic>
        <p:nvPicPr>
          <p:cNvPr id="4" name="Content Placeholder 3"/>
          <p:cNvPicPr>
            <a:picLocks noGrp="1" noChangeAspect="1"/>
          </p:cNvPicPr>
          <p:nvPr>
            <p:ph idx="1"/>
          </p:nvPr>
        </p:nvPicPr>
        <p:blipFill>
          <a:blip r:embed="rId2"/>
          <a:stretch>
            <a:fillRect/>
          </a:stretch>
        </p:blipFill>
        <p:spPr>
          <a:xfrm>
            <a:off x="838200" y="1801422"/>
            <a:ext cx="10515600" cy="4805440"/>
          </a:xfrm>
          <a:prstGeom prst="rect">
            <a:avLst/>
          </a:prstGeom>
        </p:spPr>
      </p:pic>
    </p:spTree>
    <p:extLst>
      <p:ext uri="{BB962C8B-B14F-4D97-AF65-F5344CB8AC3E}">
        <p14:creationId xmlns:p14="http://schemas.microsoft.com/office/powerpoint/2010/main" val="18892097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Column </a:t>
            </a:r>
            <a:r>
              <a:rPr lang="en-IN" dirty="0" smtClean="0"/>
              <a:t>Family</a:t>
            </a:r>
            <a:endParaRPr lang="en-IN" dirty="0"/>
          </a:p>
        </p:txBody>
      </p:sp>
      <p:sp>
        <p:nvSpPr>
          <p:cNvPr id="3" name="Content Placeholder 2"/>
          <p:cNvSpPr>
            <a:spLocks noGrp="1"/>
          </p:cNvSpPr>
          <p:nvPr>
            <p:ph idx="1"/>
          </p:nvPr>
        </p:nvSpPr>
        <p:spPr/>
        <p:txBody>
          <a:bodyPr/>
          <a:lstStyle/>
          <a:p>
            <a:r>
              <a:rPr lang="en-IN" dirty="0"/>
              <a:t>Column </a:t>
            </a:r>
            <a:r>
              <a:rPr lang="en-IN" dirty="0" smtClean="0"/>
              <a:t>Family </a:t>
            </a:r>
            <a:r>
              <a:rPr lang="en-US" dirty="0" smtClean="0"/>
              <a:t>is </a:t>
            </a:r>
            <a:r>
              <a:rPr lang="en-US" dirty="0"/>
              <a:t>like a table in RDBMS. </a:t>
            </a:r>
            <a:endParaRPr lang="en-US" dirty="0" smtClean="0"/>
          </a:p>
          <a:p>
            <a:r>
              <a:rPr lang="en-US" dirty="0" smtClean="0"/>
              <a:t>A </a:t>
            </a:r>
            <a:r>
              <a:rPr lang="en-US" dirty="0" err="1"/>
              <a:t>keyspace</a:t>
            </a:r>
            <a:r>
              <a:rPr lang="en-US" dirty="0"/>
              <a:t> can have multiple column families</a:t>
            </a:r>
            <a:r>
              <a:rPr lang="en-US" dirty="0" smtClean="0"/>
              <a:t>.</a:t>
            </a:r>
          </a:p>
          <a:p>
            <a:r>
              <a:rPr lang="en-US" dirty="0" smtClean="0"/>
              <a:t>For </a:t>
            </a:r>
            <a:r>
              <a:rPr lang="en-US" dirty="0"/>
              <a:t>example, a </a:t>
            </a:r>
            <a:r>
              <a:rPr lang="en-US" dirty="0" err="1"/>
              <a:t>keyspace</a:t>
            </a:r>
            <a:r>
              <a:rPr lang="en-US" dirty="0"/>
              <a:t> can have column families </a:t>
            </a:r>
            <a:r>
              <a:rPr lang="en-US" dirty="0" err="1"/>
              <a:t>AuthorProfile</a:t>
            </a:r>
            <a:r>
              <a:rPr lang="en-US" dirty="0"/>
              <a:t>, </a:t>
            </a:r>
            <a:r>
              <a:rPr lang="en-US" dirty="0" err="1"/>
              <a:t>MemberProfile</a:t>
            </a:r>
            <a:r>
              <a:rPr lang="en-US" dirty="0"/>
              <a:t>, Article, Blog, and Question.</a:t>
            </a:r>
            <a:r>
              <a:rPr lang="en-IN" dirty="0" err="1" smtClean="0"/>
              <a:t>ly</a:t>
            </a:r>
            <a:endParaRPr lang="en-IN" dirty="0"/>
          </a:p>
        </p:txBody>
      </p:sp>
    </p:spTree>
    <p:extLst>
      <p:ext uri="{BB962C8B-B14F-4D97-AF65-F5344CB8AC3E}">
        <p14:creationId xmlns:p14="http://schemas.microsoft.com/office/powerpoint/2010/main" val="27264927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Row </a:t>
            </a:r>
            <a:r>
              <a:rPr lang="en-IN" dirty="0" smtClean="0"/>
              <a:t>Key</a:t>
            </a:r>
            <a:endParaRPr lang="en-IN" dirty="0"/>
          </a:p>
        </p:txBody>
      </p:sp>
      <p:sp>
        <p:nvSpPr>
          <p:cNvPr id="3" name="Content Placeholder 2"/>
          <p:cNvSpPr>
            <a:spLocks noGrp="1"/>
          </p:cNvSpPr>
          <p:nvPr>
            <p:ph idx="1"/>
          </p:nvPr>
        </p:nvSpPr>
        <p:spPr/>
        <p:txBody>
          <a:bodyPr/>
          <a:lstStyle/>
          <a:p>
            <a:r>
              <a:rPr lang="en-US" dirty="0"/>
              <a:t>A column family contains multiple rows. Here is an example of a row of a column family. The first item in a row is a single value row key that is a unique key to identify a row.</a:t>
            </a:r>
            <a:endParaRPr lang="en-IN" dirty="0"/>
          </a:p>
        </p:txBody>
      </p:sp>
      <p:pic>
        <p:nvPicPr>
          <p:cNvPr id="4" name="Picture 3"/>
          <p:cNvPicPr>
            <a:picLocks noChangeAspect="1"/>
          </p:cNvPicPr>
          <p:nvPr/>
        </p:nvPicPr>
        <p:blipFill>
          <a:blip r:embed="rId2"/>
          <a:stretch>
            <a:fillRect/>
          </a:stretch>
        </p:blipFill>
        <p:spPr>
          <a:xfrm>
            <a:off x="1172570" y="3182144"/>
            <a:ext cx="9786582" cy="3129756"/>
          </a:xfrm>
          <a:prstGeom prst="rect">
            <a:avLst/>
          </a:prstGeom>
        </p:spPr>
      </p:pic>
    </p:spTree>
    <p:extLst>
      <p:ext uri="{BB962C8B-B14F-4D97-AF65-F5344CB8AC3E}">
        <p14:creationId xmlns:p14="http://schemas.microsoft.com/office/powerpoint/2010/main" val="32929386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Column</a:t>
            </a:r>
            <a:endParaRPr lang="en-IN" dirty="0"/>
          </a:p>
        </p:txBody>
      </p:sp>
      <p:sp>
        <p:nvSpPr>
          <p:cNvPr id="3" name="Content Placeholder 2"/>
          <p:cNvSpPr>
            <a:spLocks noGrp="1"/>
          </p:cNvSpPr>
          <p:nvPr>
            <p:ph idx="1"/>
          </p:nvPr>
        </p:nvSpPr>
        <p:spPr/>
        <p:txBody>
          <a:bodyPr/>
          <a:lstStyle/>
          <a:p>
            <a:r>
              <a:rPr lang="en-US" dirty="0"/>
              <a:t>Each row can have multiple columns</a:t>
            </a:r>
            <a:r>
              <a:rPr lang="en-US" dirty="0" smtClean="0"/>
              <a:t>.</a:t>
            </a:r>
          </a:p>
          <a:p>
            <a:r>
              <a:rPr lang="en-US" dirty="0" smtClean="0"/>
              <a:t> </a:t>
            </a:r>
            <a:r>
              <a:rPr lang="en-US" dirty="0"/>
              <a:t>A column in a column data store contains actual values</a:t>
            </a:r>
            <a:r>
              <a:rPr lang="en-US" dirty="0" smtClean="0"/>
              <a:t>.</a:t>
            </a:r>
          </a:p>
          <a:p>
            <a:r>
              <a:rPr lang="en-US" dirty="0" smtClean="0"/>
              <a:t> </a:t>
            </a:r>
            <a:r>
              <a:rPr lang="en-US" dirty="0"/>
              <a:t>The data in a column store database is stored in a key/value pair with a timestamp. </a:t>
            </a:r>
            <a:endParaRPr lang="en-US" dirty="0" smtClean="0"/>
          </a:p>
          <a:p>
            <a:r>
              <a:rPr lang="en-US" dirty="0" smtClean="0"/>
              <a:t>Each </a:t>
            </a:r>
            <a:r>
              <a:rPr lang="en-US" dirty="0"/>
              <a:t>row can have a different number of columns.</a:t>
            </a:r>
            <a:endParaRPr lang="en-IN" dirty="0"/>
          </a:p>
        </p:txBody>
      </p:sp>
    </p:spTree>
    <p:extLst>
      <p:ext uri="{BB962C8B-B14F-4D97-AF65-F5344CB8AC3E}">
        <p14:creationId xmlns:p14="http://schemas.microsoft.com/office/powerpoint/2010/main" val="686477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1102177" y="533520"/>
            <a:ext cx="8229240" cy="990360"/>
          </a:xfrm>
          <a:prstGeom prst="rect">
            <a:avLst/>
          </a:prstGeom>
          <a:noFill/>
          <a:ln>
            <a:noFill/>
          </a:ln>
        </p:spPr>
        <p:txBody>
          <a:bodyPr anchor="ctr"/>
          <a:lstStyle/>
          <a:p>
            <a:pPr defTabSz="685800">
              <a:lnSpc>
                <a:spcPct val="90000"/>
              </a:lnSpc>
              <a:spcBef>
                <a:spcPct val="0"/>
              </a:spcBef>
            </a:pPr>
            <a:r>
              <a:rPr lang="en-US" sz="3300" dirty="0">
                <a:latin typeface="Bell MT" panose="02020503060305020303" pitchFamily="18" charset="0"/>
                <a:ea typeface="+mj-ea"/>
                <a:cs typeface="+mj-cs"/>
              </a:rPr>
              <a:t>Advantage of DBMS</a:t>
            </a:r>
          </a:p>
        </p:txBody>
      </p:sp>
      <p:sp>
        <p:nvSpPr>
          <p:cNvPr id="145" name="TextShape 2"/>
          <p:cNvSpPr txBox="1"/>
          <p:nvPr/>
        </p:nvSpPr>
        <p:spPr>
          <a:xfrm>
            <a:off x="1102177" y="1523880"/>
            <a:ext cx="8229240" cy="4876560"/>
          </a:xfrm>
          <a:prstGeom prst="rect">
            <a:avLst/>
          </a:prstGeom>
          <a:noFill/>
          <a:ln>
            <a:noFill/>
          </a:ln>
        </p:spPr>
        <p:txBody>
          <a:bodyPr/>
          <a:lstStyle/>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Minimal Redundancy</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Data Consistency</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Data Integration</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Data Sharing</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Data Access</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Enforcement of Standard</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Better Controls</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Data Independence</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Privacy and Security</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Performance</a:t>
            </a:r>
          </a:p>
          <a:p>
            <a:pPr marL="228600" defTabSz="685800">
              <a:lnSpc>
                <a:spcPct val="80000"/>
              </a:lnSpc>
              <a:spcBef>
                <a:spcPts val="600"/>
              </a:spcBef>
              <a:buClr>
                <a:srgbClr val="002060"/>
              </a:buClr>
              <a:buSzPct val="80000"/>
            </a:pPr>
            <a:endParaRPr lang="en-US" sz="2400" spc="-1" dirty="0">
              <a:solidFill>
                <a:srgbClr val="000000"/>
              </a:solidFill>
              <a:uFill>
                <a:solidFill>
                  <a:srgbClr val="FFFFFF"/>
                </a:solidFill>
              </a:uFill>
              <a:latin typeface="Book Antiqua" panose="02040602050305030304" pitchFamily="18" charset="0"/>
            </a:endParaRPr>
          </a:p>
          <a:p>
            <a:pPr marL="571500" indent="-342900" defTabSz="685800">
              <a:lnSpc>
                <a:spcPct val="80000"/>
              </a:lnSpc>
              <a:spcBef>
                <a:spcPts val="600"/>
              </a:spcBef>
              <a:buClr>
                <a:srgbClr val="002060"/>
              </a:buClr>
              <a:buSzPct val="80000"/>
              <a:buFont typeface="Wingdings" panose="05000000000000000000" pitchFamily="2" charset="2"/>
              <a:buChar char="Æ"/>
            </a:pPr>
            <a:endParaRPr lang="en-US" sz="2400" spc="-1" dirty="0">
              <a:solidFill>
                <a:srgbClr val="000000"/>
              </a:solidFill>
              <a:uFill>
                <a:solidFill>
                  <a:srgbClr val="FFFFFF"/>
                </a:solidFill>
              </a:uFill>
              <a:latin typeface="Book Antiqua" panose="02040602050305030304" pitchFamily="18" charset="0"/>
            </a:endParaRPr>
          </a:p>
          <a:p>
            <a:pPr>
              <a:lnSpc>
                <a:spcPct val="80000"/>
              </a:lnSpc>
            </a:pPr>
            <a:endParaRPr lang="en-US" sz="2400" b="1" spc="-1" dirty="0">
              <a:solidFill>
                <a:srgbClr val="000000"/>
              </a:solidFill>
              <a:uFill>
                <a:solidFill>
                  <a:srgbClr val="FFFFFF"/>
                </a:solidFill>
              </a:uFill>
              <a:latin typeface="Segoe UI Semibold"/>
            </a:endParaRPr>
          </a:p>
          <a:p>
            <a:pPr>
              <a:lnSpc>
                <a:spcPct val="80000"/>
              </a:lnSpc>
            </a:pPr>
            <a:endParaRPr lang="en-US" sz="2400" b="1" spc="-1" dirty="0">
              <a:solidFill>
                <a:srgbClr val="000000"/>
              </a:solidFill>
              <a:uFill>
                <a:solidFill>
                  <a:srgbClr val="FFFFFF"/>
                </a:solidFill>
              </a:uFill>
              <a:latin typeface="Segoe UI Semibold"/>
            </a:endParaRPr>
          </a:p>
        </p:txBody>
      </p:sp>
    </p:spTree>
    <p:extLst>
      <p:ext uri="{BB962C8B-B14F-4D97-AF65-F5344CB8AC3E}">
        <p14:creationId xmlns:p14="http://schemas.microsoft.com/office/powerpoint/2010/main" val="11928149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460659"/>
            <a:ext cx="10515600" cy="5640541"/>
          </a:xfrm>
          <a:prstGeom prst="rect">
            <a:avLst/>
          </a:prstGeom>
        </p:spPr>
      </p:pic>
    </p:spTree>
    <p:extLst>
      <p:ext uri="{BB962C8B-B14F-4D97-AF65-F5344CB8AC3E}">
        <p14:creationId xmlns:p14="http://schemas.microsoft.com/office/powerpoint/2010/main" val="20072087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Column </a:t>
            </a:r>
            <a:r>
              <a:rPr lang="en-IN" dirty="0" smtClean="0"/>
              <a:t>databases</a:t>
            </a:r>
            <a:endParaRPr lang="en-IN" dirty="0"/>
          </a:p>
        </p:txBody>
      </p:sp>
      <p:sp>
        <p:nvSpPr>
          <p:cNvPr id="3" name="Content Placeholder 2"/>
          <p:cNvSpPr>
            <a:spLocks noGrp="1"/>
          </p:cNvSpPr>
          <p:nvPr>
            <p:ph idx="1"/>
          </p:nvPr>
        </p:nvSpPr>
        <p:spPr/>
        <p:txBody>
          <a:bodyPr>
            <a:normAutofit fontScale="77500" lnSpcReduction="20000"/>
          </a:bodyPr>
          <a:lstStyle/>
          <a:p>
            <a:r>
              <a:rPr lang="en-IN" dirty="0" err="1" smtClean="0"/>
              <a:t>Bigtable</a:t>
            </a:r>
            <a:endParaRPr lang="en-IN" dirty="0" smtClean="0"/>
          </a:p>
          <a:p>
            <a:r>
              <a:rPr lang="en-IN" dirty="0" smtClean="0"/>
              <a:t>Cassandra</a:t>
            </a:r>
          </a:p>
          <a:p>
            <a:r>
              <a:rPr lang="en-IN" dirty="0" err="1" smtClean="0"/>
              <a:t>Hbase</a:t>
            </a:r>
            <a:endParaRPr lang="en-IN" dirty="0" smtClean="0"/>
          </a:p>
          <a:p>
            <a:r>
              <a:rPr lang="en-IN" dirty="0" smtClean="0"/>
              <a:t>Druid</a:t>
            </a:r>
          </a:p>
          <a:p>
            <a:r>
              <a:rPr lang="en-IN" dirty="0" err="1" smtClean="0"/>
              <a:t>Hypertable</a:t>
            </a:r>
            <a:endParaRPr lang="en-IN" dirty="0" smtClean="0"/>
          </a:p>
          <a:p>
            <a:r>
              <a:rPr lang="en-IN" dirty="0" err="1" smtClean="0"/>
              <a:t>MariaDB</a:t>
            </a:r>
            <a:endParaRPr lang="en-IN" dirty="0" smtClean="0"/>
          </a:p>
          <a:p>
            <a:r>
              <a:rPr lang="en-IN" dirty="0" smtClean="0"/>
              <a:t>Azure </a:t>
            </a:r>
            <a:r>
              <a:rPr lang="en-IN" dirty="0"/>
              <a:t>SQL Data </a:t>
            </a:r>
            <a:r>
              <a:rPr lang="en-IN" dirty="0" smtClean="0"/>
              <a:t>Warehouse</a:t>
            </a:r>
          </a:p>
          <a:p>
            <a:r>
              <a:rPr lang="en-IN" dirty="0" smtClean="0"/>
              <a:t>Google </a:t>
            </a:r>
            <a:r>
              <a:rPr lang="en-IN" dirty="0" err="1" smtClean="0"/>
              <a:t>BigQuery</a:t>
            </a:r>
            <a:endParaRPr lang="en-IN" dirty="0" smtClean="0"/>
          </a:p>
          <a:p>
            <a:r>
              <a:rPr lang="en-IN" dirty="0" smtClean="0"/>
              <a:t>IBM Db2</a:t>
            </a:r>
          </a:p>
          <a:p>
            <a:r>
              <a:rPr lang="en-IN" dirty="0" err="1" smtClean="0"/>
              <a:t>MemSQL</a:t>
            </a:r>
            <a:endParaRPr lang="en-IN" dirty="0" smtClean="0"/>
          </a:p>
          <a:p>
            <a:r>
              <a:rPr lang="en-IN" dirty="0" smtClean="0"/>
              <a:t> </a:t>
            </a:r>
            <a:r>
              <a:rPr lang="en-IN" dirty="0"/>
              <a:t>SQL </a:t>
            </a:r>
            <a:r>
              <a:rPr lang="en-IN" dirty="0" smtClean="0"/>
              <a:t>Server</a:t>
            </a:r>
          </a:p>
          <a:p>
            <a:r>
              <a:rPr lang="en-IN" dirty="0" smtClean="0"/>
              <a:t> </a:t>
            </a:r>
            <a:r>
              <a:rPr lang="en-IN" dirty="0"/>
              <a:t>and SAP HANA.</a:t>
            </a:r>
          </a:p>
        </p:txBody>
      </p:sp>
    </p:spTree>
    <p:extLst>
      <p:ext uri="{BB962C8B-B14F-4D97-AF65-F5344CB8AC3E}">
        <p14:creationId xmlns:p14="http://schemas.microsoft.com/office/powerpoint/2010/main" val="25527622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Key/Value </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19783561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KEY/VALUE </a:t>
            </a:r>
            <a:r>
              <a:rPr lang="en-IN" dirty="0" smtClean="0"/>
              <a:t>STORES</a:t>
            </a:r>
            <a:endParaRPr lang="en-IN" dirty="0"/>
          </a:p>
        </p:txBody>
      </p:sp>
      <p:sp>
        <p:nvSpPr>
          <p:cNvPr id="5" name="Content Placeholder 4"/>
          <p:cNvSpPr>
            <a:spLocks noGrp="1"/>
          </p:cNvSpPr>
          <p:nvPr>
            <p:ph idx="1"/>
          </p:nvPr>
        </p:nvSpPr>
        <p:spPr/>
        <p:txBody>
          <a:bodyPr>
            <a:normAutofit lnSpcReduction="10000"/>
          </a:bodyPr>
          <a:lstStyle/>
          <a:p>
            <a:r>
              <a:rPr lang="en-US" dirty="0" err="1" smtClean="0"/>
              <a:t>HashMap</a:t>
            </a:r>
            <a:r>
              <a:rPr lang="en-US" dirty="0" smtClean="0"/>
              <a:t> </a:t>
            </a:r>
            <a:r>
              <a:rPr lang="en-US" dirty="0"/>
              <a:t>or an associative array is the simplest data structure that can hold a set of </a:t>
            </a:r>
            <a:r>
              <a:rPr lang="en-US" dirty="0" smtClean="0"/>
              <a:t>key/value pairs</a:t>
            </a:r>
            <a:r>
              <a:rPr lang="en-US" dirty="0"/>
              <a:t>. </a:t>
            </a:r>
            <a:endParaRPr lang="en-US" dirty="0" smtClean="0"/>
          </a:p>
          <a:p>
            <a:r>
              <a:rPr lang="en-US" dirty="0" smtClean="0"/>
              <a:t>Such </a:t>
            </a:r>
            <a:r>
              <a:rPr lang="en-US" dirty="0"/>
              <a:t>data structures are extremely popular because they provide a very </a:t>
            </a:r>
            <a:r>
              <a:rPr lang="en-US" dirty="0" smtClean="0"/>
              <a:t>efficient</a:t>
            </a:r>
            <a:r>
              <a:rPr lang="en-US" dirty="0"/>
              <a:t>, big O(1</a:t>
            </a:r>
            <a:r>
              <a:rPr lang="en-US" dirty="0" smtClean="0"/>
              <a:t>) average </a:t>
            </a:r>
            <a:r>
              <a:rPr lang="en-US" dirty="0"/>
              <a:t>algorithm running time for accessing data. </a:t>
            </a:r>
            <a:endParaRPr lang="en-US" dirty="0" smtClean="0"/>
          </a:p>
          <a:p>
            <a:r>
              <a:rPr lang="en-US" dirty="0" smtClean="0"/>
              <a:t>The </a:t>
            </a:r>
            <a:r>
              <a:rPr lang="en-US" dirty="0"/>
              <a:t>key of a key/value pair is a unique value </a:t>
            </a:r>
            <a:r>
              <a:rPr lang="en-US" dirty="0" smtClean="0"/>
              <a:t>in the </a:t>
            </a:r>
            <a:r>
              <a:rPr lang="en-US" dirty="0"/>
              <a:t>set and can be easily looked up to access the data.</a:t>
            </a:r>
          </a:p>
          <a:p>
            <a:r>
              <a:rPr lang="en-US" dirty="0"/>
              <a:t>Key/value pairs are of varied types: some keep the data in memory and some provide the </a:t>
            </a:r>
            <a:r>
              <a:rPr lang="en-US" dirty="0" smtClean="0"/>
              <a:t>capability to </a:t>
            </a:r>
            <a:r>
              <a:rPr lang="en-US" dirty="0"/>
              <a:t>persist the data to disk. </a:t>
            </a:r>
            <a:endParaRPr lang="en-US" dirty="0" smtClean="0"/>
          </a:p>
          <a:p>
            <a:r>
              <a:rPr lang="en-US" dirty="0" smtClean="0"/>
              <a:t>Key/value </a:t>
            </a:r>
            <a:r>
              <a:rPr lang="en-US" dirty="0"/>
              <a:t>pairs can be distributed and held in a cluster of nodes.</a:t>
            </a:r>
            <a:endParaRPr lang="en-IN" dirty="0"/>
          </a:p>
        </p:txBody>
      </p:sp>
    </p:spTree>
    <p:extLst>
      <p:ext uri="{BB962C8B-B14F-4D97-AF65-F5344CB8AC3E}">
        <p14:creationId xmlns:p14="http://schemas.microsoft.com/office/powerpoint/2010/main" val="17746319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Graph based</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17041583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IN" dirty="0"/>
          </a:p>
        </p:txBody>
      </p:sp>
      <p:sp>
        <p:nvSpPr>
          <p:cNvPr id="3" name="Content Placeholder 2"/>
          <p:cNvSpPr>
            <a:spLocks noGrp="1"/>
          </p:cNvSpPr>
          <p:nvPr>
            <p:ph idx="1"/>
          </p:nvPr>
        </p:nvSpPr>
        <p:spPr/>
        <p:txBody>
          <a:bodyPr/>
          <a:lstStyle/>
          <a:p>
            <a:r>
              <a:rPr lang="en-US" dirty="0" smtClean="0"/>
              <a:t>The NoSQL graph database is a technology for data management designed to handle very large sets of structured, semi-structured or unstructured data. </a:t>
            </a:r>
          </a:p>
          <a:p>
            <a:r>
              <a:rPr lang="en-US" dirty="0" smtClean="0"/>
              <a:t>The semantic graph database also known as RDF triple store is a type of NoSQL graph database that is capable of integrating heterogeneous data from many sources and making links between datasets. </a:t>
            </a:r>
          </a:p>
          <a:p>
            <a:r>
              <a:rPr lang="en-US" dirty="0" smtClean="0"/>
              <a:t>It focuses on the relationships between entities and is able to infer new knowledge out of existing information.</a:t>
            </a:r>
            <a:endParaRPr lang="en-IN" dirty="0"/>
          </a:p>
        </p:txBody>
      </p:sp>
    </p:spTree>
    <p:extLst>
      <p:ext uri="{BB962C8B-B14F-4D97-AF65-F5344CB8AC3E}">
        <p14:creationId xmlns:p14="http://schemas.microsoft.com/office/powerpoint/2010/main" val="345927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Based</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Graph databases are especially useful for data associated with relationships—everything from friendships on social networks to equipment supply chains or business processes. </a:t>
            </a:r>
          </a:p>
          <a:p>
            <a:r>
              <a:rPr lang="en-US" dirty="0" smtClean="0"/>
              <a:t>They can quickly traverse vast amounts of linked data points to discover insights and hidden connections between entities, making them ideal for network analysis– such as financial fraud detection, recommendation engines and many other use cases– all while performing at scale.</a:t>
            </a:r>
          </a:p>
          <a:p>
            <a:r>
              <a:rPr lang="en-US" dirty="0" smtClean="0"/>
              <a:t>Essentially, the natural structure of a NoSQL graph database encourages the creation of deep models that help businesses to uncover complex relationships across datasets; identify small changes in large amounts of related information; forecast outcomes; and create real-time dashboards with dynamic workflow automation.</a:t>
            </a:r>
          </a:p>
        </p:txBody>
      </p:sp>
    </p:spTree>
    <p:extLst>
      <p:ext uri="{BB962C8B-B14F-4D97-AF65-F5344CB8AC3E}">
        <p14:creationId xmlns:p14="http://schemas.microsoft.com/office/powerpoint/2010/main" val="37091881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Graph </a:t>
            </a:r>
            <a:r>
              <a:rPr lang="en-IN" dirty="0"/>
              <a:t>Database Vs. Relational </a:t>
            </a:r>
            <a:r>
              <a:rPr lang="en-IN" dirty="0" smtClean="0"/>
              <a:t>Database</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The traditional approach to data management, the relational database, was developed in the 1970s to help enterprises store structured information. </a:t>
            </a:r>
          </a:p>
          <a:p>
            <a:r>
              <a:rPr lang="en-US" dirty="0" smtClean="0"/>
              <a:t>The relational database needs its schema (the definition how data is organized and how the relations are associated) to be defined before any new information is added.</a:t>
            </a:r>
          </a:p>
          <a:p>
            <a:r>
              <a:rPr lang="en-US" dirty="0" smtClean="0"/>
              <a:t>However, mobile, social and Internet of Things (</a:t>
            </a:r>
            <a:r>
              <a:rPr lang="en-US" dirty="0" err="1" smtClean="0"/>
              <a:t>IoT</a:t>
            </a:r>
            <a:r>
              <a:rPr lang="en-US" dirty="0" smtClean="0"/>
              <a:t>) data is everywhere, with unstructured real-time data piling up by the minute. </a:t>
            </a:r>
          </a:p>
          <a:p>
            <a:r>
              <a:rPr lang="en-US" dirty="0" smtClean="0"/>
              <a:t>Apart from handling a massive amount of data of all kind, the NoSQL graph database does not need its schema re-defined before adding new data.</a:t>
            </a:r>
          </a:p>
          <a:p>
            <a:r>
              <a:rPr lang="en-US" dirty="0" smtClean="0"/>
              <a:t>This makes the graph database much more flexible, dynamic and lower-cost in integrating new data sources than relational databases.</a:t>
            </a:r>
          </a:p>
          <a:p>
            <a:r>
              <a:rPr lang="en-US" dirty="0" smtClean="0"/>
              <a:t>Compared to the moderate data velocity from one or few locations of the relational databases, NoSQL graph databases are able to store, retrieve, integrate and analyze high-velocity data coming from many locations.</a:t>
            </a:r>
            <a:endParaRPr lang="en-IN" dirty="0"/>
          </a:p>
        </p:txBody>
      </p:sp>
    </p:spTree>
    <p:extLst>
      <p:ext uri="{BB962C8B-B14F-4D97-AF65-F5344CB8AC3E}">
        <p14:creationId xmlns:p14="http://schemas.microsoft.com/office/powerpoint/2010/main" val="38335324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Next…</a:t>
            </a:r>
            <a:endParaRPr lang="en-IN"/>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29428101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Graph Based DB …..</a:t>
            </a:r>
            <a:endParaRPr lang="en-IN"/>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160486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842869" y="533520"/>
            <a:ext cx="8229240" cy="990360"/>
          </a:xfrm>
          <a:prstGeom prst="rect">
            <a:avLst/>
          </a:prstGeom>
          <a:noFill/>
          <a:ln>
            <a:noFill/>
          </a:ln>
        </p:spPr>
        <p:txBody>
          <a:bodyPr anchor="ctr"/>
          <a:lstStyle/>
          <a:p>
            <a:pPr defTabSz="685800">
              <a:lnSpc>
                <a:spcPct val="90000"/>
              </a:lnSpc>
              <a:spcBef>
                <a:spcPct val="0"/>
              </a:spcBef>
            </a:pPr>
            <a:r>
              <a:rPr lang="en-US" sz="3300" dirty="0">
                <a:latin typeface="Bell MT" panose="02020503060305020303" pitchFamily="18" charset="0"/>
                <a:ea typeface="+mj-ea"/>
                <a:cs typeface="+mj-cs"/>
              </a:rPr>
              <a:t>Functions of DBMS</a:t>
            </a:r>
          </a:p>
        </p:txBody>
      </p:sp>
      <p:sp>
        <p:nvSpPr>
          <p:cNvPr id="147" name="TextShape 2"/>
          <p:cNvSpPr txBox="1"/>
          <p:nvPr/>
        </p:nvSpPr>
        <p:spPr>
          <a:xfrm>
            <a:off x="842869" y="1523880"/>
            <a:ext cx="8229240" cy="4876560"/>
          </a:xfrm>
          <a:prstGeom prst="rect">
            <a:avLst/>
          </a:prstGeom>
          <a:noFill/>
          <a:ln>
            <a:noFill/>
          </a:ln>
        </p:spPr>
        <p:txBody>
          <a:bodyPr/>
          <a:lstStyle/>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Data Definition</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Data Manipulation</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Data Security and Integrity</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Data Recovery and Concurrency</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Data Dictionary</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Performance</a:t>
            </a:r>
          </a:p>
          <a:p>
            <a:pPr marL="171450" indent="-342900" defTabSz="685800">
              <a:lnSpc>
                <a:spcPct val="80000"/>
              </a:lnSpc>
              <a:spcBef>
                <a:spcPts val="600"/>
              </a:spcBef>
              <a:spcAft>
                <a:spcPts val="600"/>
              </a:spcAft>
              <a:buClr>
                <a:srgbClr val="002060"/>
              </a:buClr>
              <a:buSzPct val="80000"/>
              <a:buFont typeface="Wingdings" panose="05000000000000000000" pitchFamily="2" charset="2"/>
              <a:buChar char="Æ"/>
            </a:pPr>
            <a:r>
              <a:rPr lang="en-US" spc="-1" dirty="0">
                <a:solidFill>
                  <a:srgbClr val="000000"/>
                </a:solidFill>
                <a:uFill>
                  <a:solidFill>
                    <a:srgbClr val="FFFFFF"/>
                  </a:solidFill>
                </a:uFill>
                <a:latin typeface="Book Antiqua" panose="02040602050305030304" pitchFamily="18" charset="0"/>
              </a:rPr>
              <a:t>Backup and Recovery</a:t>
            </a:r>
          </a:p>
          <a:p>
            <a:pPr>
              <a:lnSpc>
                <a:spcPct val="80000"/>
              </a:lnSpc>
            </a:pPr>
            <a:endParaRPr lang="en-US" sz="2400" b="1" spc="-1" dirty="0">
              <a:solidFill>
                <a:srgbClr val="000000"/>
              </a:solidFill>
              <a:uFill>
                <a:solidFill>
                  <a:srgbClr val="FFFFFF"/>
                </a:solidFill>
              </a:uFill>
              <a:latin typeface="Segoe UI Semibold"/>
            </a:endParaRPr>
          </a:p>
        </p:txBody>
      </p:sp>
    </p:spTree>
    <p:extLst>
      <p:ext uri="{BB962C8B-B14F-4D97-AF65-F5344CB8AC3E}">
        <p14:creationId xmlns:p14="http://schemas.microsoft.com/office/powerpoint/2010/main" val="4745823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Essential components of a NoSQL graph </a:t>
            </a:r>
            <a:r>
              <a:rPr lang="en-US" dirty="0" smtClean="0"/>
              <a:t>database</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A typical NoSQL graph database is made up of four essential components: nodes, edges, properties and labels.</a:t>
            </a:r>
          </a:p>
          <a:p>
            <a:pPr lvl="1"/>
            <a:r>
              <a:rPr lang="en-US" dirty="0" smtClean="0"/>
              <a:t>Nodes are the basic unit of data in a graph database. They can represent anything—a person, an organization, a product, or even a transaction.</a:t>
            </a:r>
          </a:p>
          <a:p>
            <a:pPr lvl="1"/>
            <a:r>
              <a:rPr lang="en-US" dirty="0" smtClean="0"/>
              <a:t>Edges are the lines that connect nodes, and they represent the graph relationships between them.</a:t>
            </a:r>
          </a:p>
          <a:p>
            <a:pPr lvl="1"/>
            <a:r>
              <a:rPr lang="en-US" dirty="0" smtClean="0"/>
              <a:t>Properties are the attributes of nodes and edges.</a:t>
            </a:r>
          </a:p>
          <a:p>
            <a:pPr lvl="1"/>
            <a:r>
              <a:rPr lang="en-US" dirty="0" smtClean="0"/>
              <a:t>Labels are used to categorize nodes and edges.</a:t>
            </a:r>
          </a:p>
          <a:p>
            <a:r>
              <a:rPr lang="en-US" dirty="0" smtClean="0"/>
              <a:t>This visual structure of data makes it easy to see how different pieces of data are related to each other, one of the reasons why NOSQL graph databases are very efficient at handling relationships between data. </a:t>
            </a:r>
          </a:p>
          <a:p>
            <a:r>
              <a:rPr lang="en-US" dirty="0" smtClean="0"/>
              <a:t>They don't have to rely on complex join operations, which can be slow and inefficient. </a:t>
            </a:r>
          </a:p>
          <a:p>
            <a:r>
              <a:rPr lang="en-US" dirty="0" smtClean="0"/>
              <a:t>Instead, they can simply follow the relationships between nodes to find the data they're looking for. </a:t>
            </a:r>
          </a:p>
          <a:p>
            <a:r>
              <a:rPr lang="en-US" dirty="0" smtClean="0"/>
              <a:t>This makes NOSQL graph databases perfect for applications that need to handle a lot of data relationships.</a:t>
            </a:r>
            <a:endParaRPr lang="en-IN" dirty="0"/>
          </a:p>
        </p:txBody>
      </p:sp>
    </p:spTree>
    <p:extLst>
      <p:ext uri="{BB962C8B-B14F-4D97-AF65-F5344CB8AC3E}">
        <p14:creationId xmlns:p14="http://schemas.microsoft.com/office/powerpoint/2010/main" val="31370697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graph </a:t>
            </a:r>
            <a:r>
              <a:rPr lang="en-US" dirty="0"/>
              <a:t>database </a:t>
            </a:r>
            <a:r>
              <a:rPr lang="en-US" dirty="0" smtClean="0"/>
              <a:t>works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Think of it as a network of data points, all connected and able to communicate with each other. This makes it perfect for storing and managing complex data sets, such as social media networks or customer relationship data.</a:t>
            </a:r>
          </a:p>
          <a:p>
            <a:r>
              <a:rPr lang="en-US" dirty="0" smtClean="0"/>
              <a:t>To illustrate this, let’s say you have a database of people and the relationships between them. In this database, each person would be represented by a node, and the relationships between them would be represented by edges.</a:t>
            </a:r>
          </a:p>
          <a:p>
            <a:r>
              <a:rPr lang="en-US" dirty="0" smtClean="0"/>
              <a:t>So, if John is friends with Jane, there would be an edge between John’s node and Jane’s node. And if John is also friends with Bill, there would be an edge between John’s node and Bill’s node.</a:t>
            </a:r>
          </a:p>
          <a:p>
            <a:r>
              <a:rPr lang="en-US" dirty="0" smtClean="0"/>
              <a:t>This might sound confusing, but it’s actually a very powerful way to store data. Because the relationships between nodes are represented by edges, it’s very easy to query the database to find out things like “who are all of the friends of John’s friends?” or “who are all of the friends of Jane’s friends?”</a:t>
            </a:r>
          </a:p>
          <a:p>
            <a:r>
              <a:rPr lang="en-US" dirty="0" smtClean="0"/>
              <a:t>It’s also easy to add new data to a NoSQL graph database. For example, if John makes a new friend, you can just add a new edge between John’s node and the new friend’s node. There’s no need to restructure the entire database.</a:t>
            </a:r>
            <a:endParaRPr lang="en-IN" dirty="0"/>
          </a:p>
        </p:txBody>
      </p:sp>
    </p:spTree>
    <p:extLst>
      <p:ext uri="{BB962C8B-B14F-4D97-AF65-F5344CB8AC3E}">
        <p14:creationId xmlns:p14="http://schemas.microsoft.com/office/powerpoint/2010/main" val="2949708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NoSQL graph </a:t>
            </a:r>
            <a:r>
              <a:rPr lang="en-US" dirty="0" smtClean="0"/>
              <a:t>databases</a:t>
            </a:r>
            <a:endParaRPr lang="en-IN" dirty="0"/>
          </a:p>
        </p:txBody>
      </p:sp>
      <p:sp>
        <p:nvSpPr>
          <p:cNvPr id="3" name="Content Placeholder 2"/>
          <p:cNvSpPr>
            <a:spLocks noGrp="1"/>
          </p:cNvSpPr>
          <p:nvPr>
            <p:ph idx="1"/>
          </p:nvPr>
        </p:nvSpPr>
        <p:spPr/>
        <p:txBody>
          <a:bodyPr>
            <a:noAutofit/>
          </a:bodyPr>
          <a:lstStyle/>
          <a:p>
            <a:r>
              <a:rPr lang="en-US" sz="1600" dirty="0" smtClean="0"/>
              <a:t>Improved performance: Graph-based solutions greatly reduce complexity due to their connected nature. This dramatically reduces query times, allowing for faster access to valuable data points.</a:t>
            </a:r>
          </a:p>
          <a:p>
            <a:r>
              <a:rPr lang="en-US" sz="1600" dirty="0" smtClean="0"/>
              <a:t>Flexibility: Instead of rigidly adhering to a predefined schema, NOSQL graph databases enable “schema-less” data models which can accommodate multiple use cases and types of business objects.</a:t>
            </a:r>
          </a:p>
          <a:p>
            <a:r>
              <a:rPr lang="en-US" sz="1600" dirty="0" smtClean="0"/>
              <a:t>No redundancy: This makes it easier for data administrators to ensure accuracy and reduce space consumption on storage media.</a:t>
            </a:r>
          </a:p>
          <a:p>
            <a:r>
              <a:rPr lang="en-US" sz="1600" dirty="0" smtClean="0"/>
              <a:t>Complex analysis: Due to their interconnected layers, graph databases provide invaluable insights by revealing hidden relationships among various elements within the structure that would have otherwise gone unnoticed.</a:t>
            </a:r>
          </a:p>
          <a:p>
            <a:r>
              <a:rPr lang="en-US" sz="1600" dirty="0" smtClean="0"/>
              <a:t>Migration: There is an inherent level of interoperability between various formats in this type of database structure; this simplifies migration processes and makes it easy for users to move large datasets without having to start from scratch.</a:t>
            </a:r>
          </a:p>
          <a:p>
            <a:r>
              <a:rPr lang="en-US" sz="1600" dirty="0" smtClean="0"/>
              <a:t>Large-scale data management: Graph databases can easily scale to store and manage billions of data points, while relational databases start to struggle at around the million-record mark.</a:t>
            </a:r>
          </a:p>
          <a:p>
            <a:r>
              <a:rPr lang="en-US" sz="1600" dirty="0" smtClean="0"/>
              <a:t>Speed: NOSQL graph databases are incredibly fast. They can return query results in milliseconds.</a:t>
            </a:r>
          </a:p>
          <a:p>
            <a:r>
              <a:rPr lang="en-US" sz="1600" dirty="0" smtClean="0"/>
              <a:t>Check out this article for comprehensive benefits of graph databases.</a:t>
            </a:r>
            <a:endParaRPr lang="en-IN" sz="1600" dirty="0"/>
          </a:p>
        </p:txBody>
      </p:sp>
    </p:spTree>
    <p:extLst>
      <p:ext uri="{BB962C8B-B14F-4D97-AF65-F5344CB8AC3E}">
        <p14:creationId xmlns:p14="http://schemas.microsoft.com/office/powerpoint/2010/main" val="12779143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a:t>
            </a:r>
            <a:r>
              <a:rPr lang="en-US" dirty="0" smtClean="0"/>
              <a:t>Graph </a:t>
            </a:r>
            <a:r>
              <a:rPr lang="en-US" dirty="0"/>
              <a:t>database </a:t>
            </a:r>
            <a:r>
              <a:rPr lang="en-US" dirty="0" smtClean="0"/>
              <a:t>applications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Social media networks: Social media networks like Facebook and Twitter use graph databases to store information about users and their relationships. This allows them to recommend friends and content to users based on their interests and connections to other users.</a:t>
            </a:r>
          </a:p>
          <a:p>
            <a:r>
              <a:rPr lang="en-US" dirty="0" err="1" smtClean="0"/>
              <a:t>eCommerce</a:t>
            </a:r>
            <a:r>
              <a:rPr lang="en-US" dirty="0" smtClean="0"/>
              <a:t> platforms: Ecommerce platforms like Amazon and eBay use graph databases to store information about products, sellers, and buyers. This allows them to recommend products to buyers based on their purchase history and connections to other products.</a:t>
            </a:r>
          </a:p>
          <a:p>
            <a:r>
              <a:rPr lang="en-US" dirty="0" smtClean="0"/>
              <a:t>Location-based services: Location-based services like Foursquare and Yelp use graph databases to store information about businesses, users, and reviews. This allows them to recommend businesses to users based on their location and connections to other businesses.</a:t>
            </a:r>
          </a:p>
          <a:p>
            <a:r>
              <a:rPr lang="en-US" dirty="0" smtClean="0"/>
              <a:t>A good example of a NoSQL graph database is Nebula Graph right here, a lightning fast open source graph database that can handle billions of nodes and trillions of edges without any performance issues. And because it's based on a distributed architecture, it's highly fault tolerant. It also offers an equally open source graph editing front-end library. Others include Neo4j, </a:t>
            </a:r>
            <a:r>
              <a:rPr lang="en-US" dirty="0" err="1" smtClean="0"/>
              <a:t>OrientDB</a:t>
            </a:r>
            <a:r>
              <a:rPr lang="en-US" dirty="0" smtClean="0"/>
              <a:t>, and </a:t>
            </a:r>
            <a:r>
              <a:rPr lang="en-US" dirty="0" err="1" smtClean="0"/>
              <a:t>ArangoDB</a:t>
            </a:r>
            <a:r>
              <a:rPr lang="en-US" dirty="0" smtClean="0"/>
              <a:t> among others.</a:t>
            </a:r>
            <a:endParaRPr lang="en-IN" dirty="0"/>
          </a:p>
        </p:txBody>
      </p:sp>
    </p:spTree>
    <p:extLst>
      <p:ext uri="{BB962C8B-B14F-4D97-AF65-F5344CB8AC3E}">
        <p14:creationId xmlns:p14="http://schemas.microsoft.com/office/powerpoint/2010/main" val="18451438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Choosing the right NoSQL graph database for your needs</a:t>
            </a:r>
          </a:p>
          <a:p>
            <a:r>
              <a:rPr lang="en-US" dirty="0" smtClean="0"/>
              <a:t>Your decision should be based on the type of graph shapes and connections required for your project. Consider if you need directional or non-directional graph patterns, reachability between graph elements, graph maneuvering methods such as splitting or merging orphan nodes, etc. Make sure to explore what types of graph operations are supported by the database in question as not all databases may support certain graph operations or some may have better performance than others in certain scenarios.</a:t>
            </a:r>
          </a:p>
          <a:p>
            <a:endParaRPr lang="en-US" dirty="0" smtClean="0"/>
          </a:p>
          <a:p>
            <a:r>
              <a:rPr lang="en-US" dirty="0" smtClean="0"/>
              <a:t>Equally think about your budget. NoSQL graph databases can range in price from free and open source options to expensive enterprise-level options. Choose the one that best fits your needs and budget.</a:t>
            </a:r>
            <a:endParaRPr lang="en-IN" dirty="0"/>
          </a:p>
        </p:txBody>
      </p:sp>
    </p:spTree>
    <p:extLst>
      <p:ext uri="{BB962C8B-B14F-4D97-AF65-F5344CB8AC3E}">
        <p14:creationId xmlns:p14="http://schemas.microsoft.com/office/powerpoint/2010/main" val="37438388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Semantically Rich NoSQL Graph </a:t>
            </a:r>
            <a:r>
              <a:rPr lang="en-US" dirty="0" smtClean="0"/>
              <a:t>Database</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The semantic graph database is a type of NoSQL graph database that is capable of integrating heterogeneous data from many sources and making links between datasets.</a:t>
            </a:r>
          </a:p>
          <a:p>
            <a:r>
              <a:rPr lang="en-US" dirty="0" smtClean="0"/>
              <a:t>The semantic graph database, also referred to as an RDF </a:t>
            </a:r>
            <a:r>
              <a:rPr lang="en-US" dirty="0" err="1" smtClean="0"/>
              <a:t>triplestore</a:t>
            </a:r>
            <a:r>
              <a:rPr lang="en-US" dirty="0" smtClean="0"/>
              <a:t>, focuses on the relationships between entities and is able to infer new knowledge out of existing information. It is a powerful tool to use in relationship-centered analytics and knowledge discovery.</a:t>
            </a:r>
          </a:p>
          <a:p>
            <a:r>
              <a:rPr lang="en-US" dirty="0" smtClean="0"/>
              <a:t>In addition, the capability to handle massive datasets and the schema-less approach support the NoSQL semantic graph database usage in real-time big data analytics.</a:t>
            </a:r>
          </a:p>
          <a:p>
            <a:r>
              <a:rPr lang="en-US" dirty="0" smtClean="0"/>
              <a:t>In relational databases, the need to have the schemas defined before adding new information restricts data integration from new sources because the whole schema needs to be changed anew.</a:t>
            </a:r>
          </a:p>
          <a:p>
            <a:r>
              <a:rPr lang="en-US" dirty="0" smtClean="0"/>
              <a:t>With the schema-less NoSQL semantic graph database with no need to change schemas every time a new data source is about to be added, enterprises integrate data with less effort and cost.</a:t>
            </a:r>
          </a:p>
          <a:p>
            <a:r>
              <a:rPr lang="en-US" dirty="0" smtClean="0"/>
              <a:t>The semantic graph database stands out from the other types of graph databases with its ability to additionally support rich semantic data schema, the so-called ontologies.</a:t>
            </a:r>
          </a:p>
          <a:p>
            <a:r>
              <a:rPr lang="en-US" dirty="0" smtClean="0"/>
              <a:t>The semantic NoSQL graph database gets the best of both worlds: on the one hand, data is flexible because it does not depend on the schema. On the other hand, ontologies give the semantic graph database the freedom and ability to build logical models any way organizations find it useful for their applications, without having to change the data.</a:t>
            </a:r>
            <a:endParaRPr lang="en-IN" dirty="0"/>
          </a:p>
        </p:txBody>
      </p:sp>
    </p:spTree>
    <p:extLst>
      <p:ext uri="{BB962C8B-B14F-4D97-AF65-F5344CB8AC3E}">
        <p14:creationId xmlns:p14="http://schemas.microsoft.com/office/powerpoint/2010/main" val="3622936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Benefits of the Semantic Graph </a:t>
            </a:r>
            <a:r>
              <a:rPr lang="en-US" dirty="0" smtClean="0"/>
              <a:t>Database</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Apart from rich semantic models, semantic graph databases use the globally developed W3C standards for representing data on the Web. The use of standard practices makes data integration, exchange and mapping to other datasets easier and lowers the risk of vendor lock-in while working with a graph database.</a:t>
            </a:r>
          </a:p>
          <a:p>
            <a:r>
              <a:rPr lang="en-US" dirty="0" smtClean="0"/>
              <a:t>One of those standards is the Uniform Resource Identifier (URI), a kind of unique ID for all things linked so that we can distinguish between them or know that one thing from one dataset is the same as another in a different dataset. The use of URIs not only reduces costs in integrating data from disparate sources, it also makes data publishing and sharing easier with mapping to Linked (Open) Data.</a:t>
            </a:r>
          </a:p>
          <a:p>
            <a:r>
              <a:rPr lang="en-US" dirty="0" err="1" smtClean="0"/>
              <a:t>Ontotext’s</a:t>
            </a:r>
            <a:r>
              <a:rPr lang="en-US" dirty="0" smtClean="0"/>
              <a:t> </a:t>
            </a:r>
            <a:r>
              <a:rPr lang="en-US" dirty="0" err="1" smtClean="0"/>
              <a:t>GraphDB</a:t>
            </a:r>
            <a:r>
              <a:rPr lang="en-US" dirty="0" smtClean="0"/>
              <a:t> is able to use inference, that is, to infer new links out of existing explicit statements in the RDF </a:t>
            </a:r>
            <a:r>
              <a:rPr lang="en-US" dirty="0" err="1" smtClean="0"/>
              <a:t>triplestore</a:t>
            </a:r>
            <a:r>
              <a:rPr lang="en-US" dirty="0" smtClean="0"/>
              <a:t>. Inference enriches the graph database by creating new knowledge and gives organizations the ability to see all their data highly interlinked. Thus, enterprises have more insights at hand to use in their decision-making processes.</a:t>
            </a:r>
            <a:endParaRPr lang="en-IN" dirty="0"/>
          </a:p>
        </p:txBody>
      </p:sp>
    </p:spTree>
    <p:extLst>
      <p:ext uri="{BB962C8B-B14F-4D97-AF65-F5344CB8AC3E}">
        <p14:creationId xmlns:p14="http://schemas.microsoft.com/office/powerpoint/2010/main" val="926703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744662" y="1825625"/>
            <a:ext cx="8702676" cy="4351338"/>
          </a:xfrm>
          <a:prstGeom prst="rect">
            <a:avLst/>
          </a:prstGeom>
        </p:spPr>
      </p:pic>
    </p:spTree>
    <p:extLst>
      <p:ext uri="{BB962C8B-B14F-4D97-AF65-F5344CB8AC3E}">
        <p14:creationId xmlns:p14="http://schemas.microsoft.com/office/powerpoint/2010/main" val="466771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Graph Database Use </a:t>
            </a:r>
            <a:r>
              <a:rPr lang="en-US" dirty="0" smtClean="0"/>
              <a:t>Cases</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US" dirty="0"/>
              <a:t>Apart from representing proprietary enterprise data in a linked and meaningful way, the NoSQL graph database makes content management and personalization easier, due to its cost-effective way of integrating and combining huge sets of data.</a:t>
            </a:r>
          </a:p>
          <a:p>
            <a:pPr fontAlgn="base"/>
            <a:r>
              <a:rPr lang="en-US" dirty="0">
                <a:hlinkClick r:id="rId2"/>
              </a:rPr>
              <a:t>Semantic Technology</a:t>
            </a:r>
            <a:r>
              <a:rPr lang="en-US" dirty="0"/>
              <a:t> and NoSQL also help organizations with social media analytics – just take a look at </a:t>
            </a:r>
            <a:r>
              <a:rPr lang="en-US" dirty="0">
                <a:hlinkClick r:id="rId3"/>
              </a:rPr>
              <a:t>this report</a:t>
            </a:r>
            <a:r>
              <a:rPr lang="en-US" dirty="0"/>
              <a:t> on how Twitter users felt about Brexit a few weeks before the vote in the UK.</a:t>
            </a:r>
          </a:p>
          <a:p>
            <a:pPr fontAlgn="base"/>
            <a:r>
              <a:rPr lang="en-US" dirty="0"/>
              <a:t>The rise of </a:t>
            </a:r>
            <a:r>
              <a:rPr lang="en-US" dirty="0" err="1"/>
              <a:t>IoT</a:t>
            </a:r>
            <a:r>
              <a:rPr lang="en-US" dirty="0"/>
              <a:t> and social media on the one hand, and the growing use of big data analytics on the other hand, makes the NoSQL graph database a preferred choice for mastering huge sets of data, integrating heterogeneous data from varied sources, combining and analyzing highly interlinked data, and obtaining meaning and insights to support decisions. </a:t>
            </a:r>
            <a:r>
              <a:rPr lang="en-US" dirty="0" err="1"/>
              <a:t>Ontotext’s</a:t>
            </a:r>
            <a:r>
              <a:rPr lang="en-US" dirty="0"/>
              <a:t> graph database</a:t>
            </a:r>
            <a:r>
              <a:rPr lang="en-US" dirty="0">
                <a:hlinkClick r:id="rId4"/>
              </a:rPr>
              <a:t> </a:t>
            </a:r>
            <a:r>
              <a:rPr lang="en-US" dirty="0" err="1">
                <a:hlinkClick r:id="rId4"/>
              </a:rPr>
              <a:t>GraphDB</a:t>
            </a:r>
            <a:r>
              <a:rPr lang="en-US" dirty="0"/>
              <a:t> adds a </a:t>
            </a:r>
            <a:r>
              <a:rPr lang="en-US" dirty="0">
                <a:hlinkClick r:id="rId5"/>
              </a:rPr>
              <a:t>virtualization functionality</a:t>
            </a:r>
            <a:r>
              <a:rPr lang="en-US" dirty="0"/>
              <a:t> on top and it becomes possible to also create a virtual graph by mapping the columns and rows of a table to entities in the graph. As a result, one can also retrieve information from external relational databases and have it play with the knowledge graph.</a:t>
            </a:r>
          </a:p>
          <a:p>
            <a:endParaRPr lang="en-IN" dirty="0"/>
          </a:p>
        </p:txBody>
      </p:sp>
    </p:spTree>
    <p:extLst>
      <p:ext uri="{BB962C8B-B14F-4D97-AF65-F5344CB8AC3E}">
        <p14:creationId xmlns:p14="http://schemas.microsoft.com/office/powerpoint/2010/main" val="40870129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graph </a:t>
            </a:r>
            <a:r>
              <a:rPr lang="en-US" dirty="0" smtClean="0"/>
              <a:t>databases</a:t>
            </a:r>
            <a:endParaRPr lang="en-IN" dirty="0"/>
          </a:p>
        </p:txBody>
      </p:sp>
      <p:sp>
        <p:nvSpPr>
          <p:cNvPr id="3" name="Content Placeholder 2"/>
          <p:cNvSpPr>
            <a:spLocks noGrp="1"/>
          </p:cNvSpPr>
          <p:nvPr>
            <p:ph idx="1"/>
          </p:nvPr>
        </p:nvSpPr>
        <p:spPr/>
        <p:txBody>
          <a:bodyPr>
            <a:normAutofit fontScale="32500" lnSpcReduction="20000"/>
          </a:bodyPr>
          <a:lstStyle/>
          <a:p>
            <a:r>
              <a:rPr lang="en-US" dirty="0" smtClean="0"/>
              <a:t>Graph databases can be categorized into two main groups based on data model and storage.</a:t>
            </a:r>
          </a:p>
          <a:p>
            <a:r>
              <a:rPr lang="en-US" dirty="0" smtClean="0"/>
              <a:t>Data model-based graph databases</a:t>
            </a:r>
          </a:p>
          <a:p>
            <a:r>
              <a:rPr lang="en-US" dirty="0" smtClean="0"/>
              <a:t>There are three major types under this category namely the property paragraph, RDF graphs, and hypergraph</a:t>
            </a:r>
          </a:p>
          <a:p>
            <a:r>
              <a:rPr lang="en-US" dirty="0" smtClean="0"/>
              <a:t>1. Property graph</a:t>
            </a:r>
          </a:p>
          <a:p>
            <a:r>
              <a:rPr lang="en-US" dirty="0" smtClean="0"/>
              <a:t>Property graphs organize data in relationships, nodes, and properties and store the data on relationships or nodes.</a:t>
            </a:r>
          </a:p>
          <a:p>
            <a:r>
              <a:rPr lang="en-US" dirty="0" smtClean="0"/>
              <a:t>Nodes are entities and can hold multiple attributes called properties. You can tag nodes with labels that represent their roles in a domain. In addition, labels can attach metadata, like constraint or index information, to specific nodes.</a:t>
            </a:r>
          </a:p>
          <a:p>
            <a:r>
              <a:rPr lang="en-US" dirty="0" smtClean="0"/>
              <a:t>Relationships provide relevant connections between different nodes. The relationship is directed, named, and has a start and end node. Furthermore, relationships have quantitative properties like distances, costs, ratings, weights, strengths, and time intervals. Relationships are efficiently stored, and thus nodes can share relationships without compromising performance. The navigation of relationships can be done in either direction, despite the fact that they are stored in one direction.</a:t>
            </a:r>
          </a:p>
          <a:p>
            <a:r>
              <a:rPr lang="en-US" dirty="0" smtClean="0"/>
              <a:t>graph-database</a:t>
            </a:r>
          </a:p>
          <a:p>
            <a:r>
              <a:rPr lang="en-US" dirty="0" smtClean="0"/>
              <a:t>2. Hypergraph</a:t>
            </a:r>
          </a:p>
          <a:p>
            <a:r>
              <a:rPr lang="en-US" dirty="0" smtClean="0"/>
              <a:t>Hypergraphs are data models that allow relationships to connect to multiple nodes by allowing several nodes at either end. This will enable users to analyze and store data with numerous many-to-many relationships. The relationships in a hypergraph are referred to as </a:t>
            </a:r>
            <a:r>
              <a:rPr lang="en-US" dirty="0" err="1" smtClean="0"/>
              <a:t>hyperedges</a:t>
            </a:r>
            <a:r>
              <a:rPr lang="en-US" dirty="0" smtClean="0"/>
              <a:t>.</a:t>
            </a:r>
          </a:p>
          <a:p>
            <a:r>
              <a:rPr lang="en-US" dirty="0" smtClean="0"/>
              <a:t>In contrast to property graphs, hypergraphs have multidimensional edges, making them more generalized. However, the two are isomorphic, meaning you can present a hypergraph as a property graph, but you can’t do the opposite.</a:t>
            </a:r>
          </a:p>
          <a:p>
            <a:r>
              <a:rPr lang="en-US" dirty="0" smtClean="0"/>
              <a:t>3. Resource description framework (RDF)</a:t>
            </a:r>
          </a:p>
          <a:p>
            <a:r>
              <a:rPr lang="en-US" dirty="0" smtClean="0"/>
              <a:t>An RDF, or triple store, stores data in a three-part format of subject-data-object data structure. A separate node is used to present any additional information. RDF graph models are made of Arcs and Nodes, and the graph notation is presented by two nodes, one for the subject and another for the object, and an arc presents the predicate.</a:t>
            </a:r>
          </a:p>
          <a:p>
            <a:r>
              <a:rPr lang="en-US" dirty="0" smtClean="0"/>
              <a:t>Triple stores are categorized as data model-graph databases because they process logically linked data. However, their storage engines are not optimized for property graphs, nor do they support index-free adjacency; thus, they aren’t native graph databases.</a:t>
            </a:r>
          </a:p>
          <a:p>
            <a:r>
              <a:rPr lang="en-US" dirty="0" smtClean="0"/>
              <a:t>RDFs can scale horizontally but can’t rapidly transverse relationships because they store triples as individual elements. They must create connections from independent facts and add latency to perform graph queries. Triple stores are mostly applied in offline analytics because of their shortcomings in latency and scale.</a:t>
            </a:r>
            <a:endParaRPr lang="en-IN" dirty="0"/>
          </a:p>
        </p:txBody>
      </p:sp>
    </p:spTree>
    <p:extLst>
      <p:ext uri="{BB962C8B-B14F-4D97-AF65-F5344CB8AC3E}">
        <p14:creationId xmlns:p14="http://schemas.microsoft.com/office/powerpoint/2010/main" val="2346250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NOSQL</a:t>
            </a:r>
            <a:endParaRPr lang="en-IN" dirty="0"/>
          </a:p>
        </p:txBody>
      </p:sp>
      <p:sp>
        <p:nvSpPr>
          <p:cNvPr id="3" name="Content Placeholder 2"/>
          <p:cNvSpPr>
            <a:spLocks noGrp="1"/>
          </p:cNvSpPr>
          <p:nvPr>
            <p:ph idx="1"/>
          </p:nvPr>
        </p:nvSpPr>
        <p:spPr/>
        <p:txBody>
          <a:bodyPr>
            <a:normAutofit fontScale="62500" lnSpcReduction="20000"/>
          </a:bodyPr>
          <a:lstStyle/>
          <a:p>
            <a:r>
              <a:rPr lang="en-US" dirty="0"/>
              <a:t>Relational databases management systems (RDBMS) store data in tabular form of rows and columns, and Structured Query Language (SQL) is the language that is used to access and manipulate data in relational databases. </a:t>
            </a:r>
            <a:endParaRPr lang="en-US" dirty="0" smtClean="0"/>
          </a:p>
          <a:p>
            <a:r>
              <a:rPr lang="en-US" dirty="0" smtClean="0"/>
              <a:t>The </a:t>
            </a:r>
            <a:r>
              <a:rPr lang="en-US" dirty="0"/>
              <a:t>rapid growth of data and the need for high availability, scalability, and performance in modern software applications have handicapped relational databases due to their design structure</a:t>
            </a:r>
            <a:r>
              <a:rPr lang="en-US" dirty="0" smtClean="0"/>
              <a:t>.</a:t>
            </a:r>
          </a:p>
          <a:p>
            <a:r>
              <a:rPr lang="en-US" dirty="0" smtClean="0"/>
              <a:t>SQL </a:t>
            </a:r>
            <a:r>
              <a:rPr lang="en-US" dirty="0"/>
              <a:t>is the only way to access data from relational databases, and going through billions and trillions of records takes time. This is where non-relational databases play a vital role. </a:t>
            </a:r>
            <a:endParaRPr lang="en-US" dirty="0" smtClean="0"/>
          </a:p>
          <a:p>
            <a:r>
              <a:rPr lang="en-US" dirty="0" smtClean="0"/>
              <a:t>Database </a:t>
            </a:r>
            <a:r>
              <a:rPr lang="en-US" dirty="0"/>
              <a:t>management systems (DBMS) that do not use SQL to query databases are called NoSQL databases. NoSQL databases are also called non-SQL or </a:t>
            </a:r>
            <a:r>
              <a:rPr lang="en-US" dirty="0" err="1"/>
              <a:t>nonrelational</a:t>
            </a:r>
            <a:r>
              <a:rPr lang="en-US" dirty="0"/>
              <a:t> databases. </a:t>
            </a:r>
            <a:endParaRPr lang="en-US" dirty="0" smtClean="0"/>
          </a:p>
          <a:p>
            <a:r>
              <a:rPr lang="en-US" dirty="0" smtClean="0"/>
              <a:t>NoSQL </a:t>
            </a:r>
            <a:r>
              <a:rPr lang="en-US" dirty="0"/>
              <a:t>databases are not a single kind of database. </a:t>
            </a:r>
            <a:endParaRPr lang="en-US" dirty="0" smtClean="0"/>
          </a:p>
          <a:p>
            <a:r>
              <a:rPr lang="en-US" dirty="0" smtClean="0"/>
              <a:t>NoSQL </a:t>
            </a:r>
            <a:r>
              <a:rPr lang="en-US" dirty="0"/>
              <a:t>databases are various database technologies that allow data to be stored and managed in different formats without the use of SQL</a:t>
            </a:r>
            <a:r>
              <a:rPr lang="en-US" dirty="0" smtClean="0"/>
              <a:t>.</a:t>
            </a:r>
          </a:p>
          <a:p>
            <a:r>
              <a:rPr lang="en-US" dirty="0" smtClean="0"/>
              <a:t>Some </a:t>
            </a:r>
            <a:r>
              <a:rPr lang="en-US" dirty="0"/>
              <a:t>of the databases use their own mechanism, API, and some use non-SQL languages. </a:t>
            </a:r>
            <a:endParaRPr lang="en-US" dirty="0" smtClean="0"/>
          </a:p>
          <a:p>
            <a:r>
              <a:rPr lang="en-US" dirty="0" smtClean="0"/>
              <a:t>Non-relational </a:t>
            </a:r>
            <a:r>
              <a:rPr lang="en-US" dirty="0"/>
              <a:t>databases have been in existence for decades, but the term “NoSQL” was coined by Carlo </a:t>
            </a:r>
            <a:r>
              <a:rPr lang="en-US" dirty="0" err="1"/>
              <a:t>Strozzi</a:t>
            </a:r>
            <a:r>
              <a:rPr lang="en-US" dirty="0"/>
              <a:t> in 1998 to name his lightweight </a:t>
            </a:r>
            <a:r>
              <a:rPr lang="en-US" dirty="0" err="1"/>
              <a:t>Strozzi</a:t>
            </a:r>
            <a:r>
              <a:rPr lang="en-US" dirty="0"/>
              <a:t> NoSQL open-source relational database. </a:t>
            </a:r>
            <a:endParaRPr lang="en-US" dirty="0" smtClean="0"/>
          </a:p>
          <a:p>
            <a:r>
              <a:rPr lang="en-US" dirty="0" smtClean="0"/>
              <a:t>The </a:t>
            </a:r>
            <a:r>
              <a:rPr lang="en-US" dirty="0"/>
              <a:t>database did not use SQL to access and manipulate data.</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33960" y="0"/>
              <a:ext cx="11484000" cy="5268960"/>
            </p14:xfrm>
          </p:contentPart>
        </mc:Choice>
        <mc:Fallback xmlns="">
          <p:pic>
            <p:nvPicPr>
              <p:cNvPr id="4" name="Ink 3"/>
              <p:cNvPicPr/>
              <p:nvPr/>
            </p:nvPicPr>
            <p:blipFill>
              <a:blip r:embed="rId3"/>
              <a:stretch>
                <a:fillRect/>
              </a:stretch>
            </p:blipFill>
            <p:spPr>
              <a:xfrm>
                <a:off x="624600" y="-9360"/>
                <a:ext cx="11502720" cy="5287680"/>
              </a:xfrm>
              <a:prstGeom prst="rect">
                <a:avLst/>
              </a:prstGeom>
            </p:spPr>
          </p:pic>
        </mc:Fallback>
      </mc:AlternateContent>
    </p:spTree>
    <p:extLst>
      <p:ext uri="{BB962C8B-B14F-4D97-AF65-F5344CB8AC3E}">
        <p14:creationId xmlns:p14="http://schemas.microsoft.com/office/powerpoint/2010/main" val="3794427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Storage-based graph </a:t>
            </a:r>
            <a:r>
              <a:rPr lang="en-US" dirty="0" smtClean="0"/>
              <a:t>databases</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This category contains three major types as well, namely the native storage graph, relational storage, and key-value store graphs:</a:t>
            </a:r>
          </a:p>
          <a:p>
            <a:endParaRPr lang="en-US" dirty="0" smtClean="0"/>
          </a:p>
          <a:p>
            <a:r>
              <a:rPr lang="en-US" dirty="0" smtClean="0"/>
              <a:t>1. Native graph storage</a:t>
            </a:r>
          </a:p>
          <a:p>
            <a:r>
              <a:rPr lang="en-US" dirty="0" smtClean="0"/>
              <a:t>Native graph storage uses edge and vertex units to store and manage graph databases. It is best suited for multiple-hop or deep-link graph analytics. Native graph storage is designed to maximize traversal speed in arbitrary graph algorithms.</a:t>
            </a:r>
          </a:p>
          <a:p>
            <a:r>
              <a:rPr lang="en-US" dirty="0" smtClean="0"/>
              <a:t>2. Relational storage</a:t>
            </a:r>
          </a:p>
          <a:p>
            <a:r>
              <a:rPr lang="en-US" dirty="0" smtClean="0"/>
              <a:t>This graph database stores the edge and vertex table using a relational model. During runtime, relational “JOIN” concatenates (links) the two tables. The relational model represents data in tables using an intuitive and easy-to-understand way. Each row is a record with a key, which is the unique ID. Each column holds an attribute of the data, and each record has the attribute’s value. This makes it easy to identify the relationships between data points.</a:t>
            </a:r>
          </a:p>
          <a:p>
            <a:r>
              <a:rPr lang="en-US" dirty="0" smtClean="0"/>
              <a:t>3. Key-value store</a:t>
            </a:r>
          </a:p>
          <a:p>
            <a:r>
              <a:rPr lang="en-US" dirty="0" smtClean="0"/>
              <a:t>A key-value store is a non-relational database that uses NoSQL databases to store data. It stores data in key-value pairs where the key is the unique identifier. The keys and values range from complex compound objects to simple objects. Perhaps the best benefit of a key-value graph DB vs relational DB is that the key-value graph is highly </a:t>
            </a:r>
            <a:r>
              <a:rPr lang="en-US" dirty="0" err="1" smtClean="0"/>
              <a:t>partitionable</a:t>
            </a:r>
            <a:r>
              <a:rPr lang="en-US" dirty="0" smtClean="0"/>
              <a:t>. As a result, it allows horizontal scaling that most database types cannot achieve.</a:t>
            </a:r>
            <a:endParaRPr lang="en-IN" dirty="0"/>
          </a:p>
        </p:txBody>
      </p:sp>
    </p:spTree>
    <p:extLst>
      <p:ext uri="{BB962C8B-B14F-4D97-AF65-F5344CB8AC3E}">
        <p14:creationId xmlns:p14="http://schemas.microsoft.com/office/powerpoint/2010/main" val="21558389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graph databases </a:t>
            </a:r>
            <a:r>
              <a:rPr lang="en-US" dirty="0" smtClean="0"/>
              <a:t>work</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A graph database is a kind of NoSQL database. It's a type of database that focuses on storing data as entities and their relations.</a:t>
            </a:r>
          </a:p>
          <a:p>
            <a:r>
              <a:rPr lang="en-US" dirty="0" smtClean="0"/>
              <a:t>Graphs are a natural way to model complex relationships in data, such as user profiles, social connections and recommendations.</a:t>
            </a:r>
          </a:p>
          <a:p>
            <a:r>
              <a:rPr lang="en-US" dirty="0" smtClean="0"/>
              <a:t>The term "graph" might seem a bit abstract, but it actually refers to a type of data structure that's used to model relationships between different pieces of information.</a:t>
            </a:r>
          </a:p>
          <a:p>
            <a:r>
              <a:rPr lang="en-US" dirty="0" smtClean="0"/>
              <a:t> For example, if you have a list of friends and their contact information, you can use a graph database to store this data in the form of nodes (pieces of information) and edges (connections between them).</a:t>
            </a:r>
          </a:p>
          <a:p>
            <a:r>
              <a:rPr lang="en-US" dirty="0" smtClean="0"/>
              <a:t>Graph databases are different from other types of NoSQL databases because it stores data as nodes (vertices) and edges, rather than as rows and columns. This makes them ideal for storing highly connected data, such as social networks or recommendation systems.</a:t>
            </a:r>
            <a:endParaRPr lang="en-IN" dirty="0"/>
          </a:p>
        </p:txBody>
      </p:sp>
    </p:spTree>
    <p:extLst>
      <p:ext uri="{BB962C8B-B14F-4D97-AF65-F5344CB8AC3E}">
        <p14:creationId xmlns:p14="http://schemas.microsoft.com/office/powerpoint/2010/main" val="40427527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choose a graph database for your </a:t>
            </a:r>
            <a:r>
              <a:rPr lang="en-US" dirty="0" smtClean="0"/>
              <a:t>business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You should choose graph databases because they perform way better at scale compared to other DBMS. They make it possible to represent data in a much more intuitive way, a versatile way of visualizing data which enhances query performance and enables businesses to make valuable decisions like never before. They are also less intense in terms of computational demands.</a:t>
            </a:r>
          </a:p>
          <a:p>
            <a:r>
              <a:rPr lang="en-US" dirty="0" smtClean="0"/>
              <a:t>This is important because for many businesses, the ability to store, visualize, query, and analyze data at a deeper level is key to success these days. Traditional databases can maintain large amounts of data and are capable of running complex queries, yet they rely on rigid and often complex schemas. An alternative solution is a graph database that stores information as interconnected points. The interconnected structure helps to connect objects according to specific criteria, allowing data teams to find themes or patterns within the data more easily than with a traditional approach.</a:t>
            </a:r>
          </a:p>
          <a:p>
            <a:r>
              <a:rPr lang="en-US" dirty="0" smtClean="0"/>
              <a:t>Queries in a graph database run much faster, as they don't have to traverse entire tables or deal with foreign key constraints. In addition, since relationships between entities are stored, the data remains consistent even when it changes over time.</a:t>
            </a:r>
            <a:endParaRPr lang="en-IN" dirty="0"/>
          </a:p>
        </p:txBody>
      </p:sp>
    </p:spTree>
    <p:extLst>
      <p:ext uri="{BB962C8B-B14F-4D97-AF65-F5344CB8AC3E}">
        <p14:creationId xmlns:p14="http://schemas.microsoft.com/office/powerpoint/2010/main" val="38068455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graph </a:t>
            </a:r>
            <a:r>
              <a:rPr lang="en-US" dirty="0" smtClean="0"/>
              <a:t>databases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The key benefit of graph databases is the ability to handle big data that is deeply interconnected. As we are right in the middle of the data era, this one perk will prove invaluable to businesses that are focused on boosting their success through big data.</a:t>
            </a:r>
          </a:p>
          <a:p>
            <a:r>
              <a:rPr lang="en-US" dirty="0" smtClean="0"/>
              <a:t>Here are the comprehensive benefits of graph databases:</a:t>
            </a:r>
          </a:p>
          <a:p>
            <a:r>
              <a:rPr lang="en-US" dirty="0" smtClean="0"/>
              <a:t>1. High performance</a:t>
            </a:r>
          </a:p>
          <a:p>
            <a:r>
              <a:rPr lang="en-US" dirty="0" smtClean="0"/>
              <a:t>Graph databases allow users to query linked data quickly and efficiently, making them much faster than traditional relational databases. With sophisticated algorithms and powerful search functions, graph databases can return complex query results across an interconnected network in milliseconds.</a:t>
            </a:r>
          </a:p>
          <a:p>
            <a:r>
              <a:rPr lang="en-US" dirty="0" smtClean="0"/>
              <a:t>Querying in traditional databases can become slow very quickly when dealing with more complicated and larger data sets. Conversely, the performance of graph databases will remain consistent, no matter how large or complex the data is.</a:t>
            </a:r>
          </a:p>
          <a:p>
            <a:r>
              <a:rPr lang="en-US" dirty="0" smtClean="0"/>
              <a:t>For example, </a:t>
            </a:r>
            <a:r>
              <a:rPr lang="en-US" dirty="0" err="1" smtClean="0"/>
              <a:t>NebulaGraph</a:t>
            </a:r>
            <a:r>
              <a:rPr lang="en-US" dirty="0" smtClean="0"/>
              <a:t> can so easily store and process graphs with trillions of edges and vertices - the only open source graph database that is capable of doing this!</a:t>
            </a:r>
          </a:p>
        </p:txBody>
      </p:sp>
    </p:spTree>
    <p:extLst>
      <p:ext uri="{BB962C8B-B14F-4D97-AF65-F5344CB8AC3E}">
        <p14:creationId xmlns:p14="http://schemas.microsoft.com/office/powerpoint/2010/main" val="13239178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US" dirty="0" smtClean="0"/>
              <a:t>2. Data integrity</a:t>
            </a:r>
          </a:p>
          <a:p>
            <a:r>
              <a:rPr lang="en-US" dirty="0" smtClean="0"/>
              <a:t>Graph databases are designed to maintain the integrity of data connections across a wide variety of data sources and formats. By connecting disparate pieces of information in a graph, organizations can ensure that their data remains consistent and accurate throughout their applications.</a:t>
            </a:r>
          </a:p>
          <a:p>
            <a:r>
              <a:rPr lang="en-US" dirty="0" smtClean="0"/>
              <a:t>Instead of simply storing individual pieces of information in a database, graph databases link related data together using connected nodes and edges. This allows users to easily visualize highly connected data and establish how any changes to the data will affect other areas, hence enhancing data integrity.</a:t>
            </a:r>
          </a:p>
          <a:p>
            <a:r>
              <a:rPr lang="en-US" dirty="0" smtClean="0"/>
              <a:t>graph-database-benefits</a:t>
            </a:r>
          </a:p>
          <a:p>
            <a:r>
              <a:rPr lang="en-US" dirty="0" smtClean="0"/>
              <a:t>3. Enhanced contextual awareness</a:t>
            </a:r>
          </a:p>
          <a:p>
            <a:r>
              <a:rPr lang="en-US" dirty="0" smtClean="0"/>
              <a:t>Because graph databases store data in the form of relationships between objects, they enable users to uncover nuances in interactions that may not be evident at first glance with traditional techniques such as tabular relational models or hierarchical tree structures.</a:t>
            </a:r>
          </a:p>
          <a:p>
            <a:r>
              <a:rPr lang="en-US" dirty="0" smtClean="0"/>
              <a:t>This enhanced contextual awareness helps organizations make better decisions by leveraging high level insights from their data. This is a crucial benefit in the modern business landscape where there is far too much data that is just idle. Graph databases can mine this data and deliver transformative insights to spur organizational growth.</a:t>
            </a:r>
          </a:p>
          <a:p>
            <a:r>
              <a:rPr lang="en-US" dirty="0" smtClean="0"/>
              <a:t>4. Scalability</a:t>
            </a:r>
          </a:p>
          <a:p>
            <a:r>
              <a:rPr lang="en-US" dirty="0" smtClean="0"/>
              <a:t>The schema and structure of the graph model is incredibly adaptable and can keep up with the high pace of ambitious data teams. There's no need to go through the long-winded process of modeling domains; just add to the current structure without disrupting its existing functionality.</a:t>
            </a:r>
          </a:p>
          <a:p>
            <a:r>
              <a:rPr lang="en-US" dirty="0" smtClean="0"/>
              <a:t>Traditional database technologies often reach a scalability bottleneck when trying to bridge multiple sources of data. But graph technologies avoid this issue entirely with their distributed nature which allows more flexible scaling up or down as needed.</a:t>
            </a:r>
          </a:p>
          <a:p>
            <a:r>
              <a:rPr lang="en-US" dirty="0" err="1" smtClean="0"/>
              <a:t>NebulaGraph</a:t>
            </a:r>
            <a:r>
              <a:rPr lang="en-US" dirty="0" smtClean="0"/>
              <a:t> provides linear scalability, enabling users to expand the cluster with additional nodes or services without interfering with performance.</a:t>
            </a:r>
          </a:p>
          <a:p>
            <a:endParaRPr lang="en-US" dirty="0" smtClean="0"/>
          </a:p>
        </p:txBody>
      </p:sp>
    </p:spTree>
    <p:extLst>
      <p:ext uri="{BB962C8B-B14F-4D97-AF65-F5344CB8AC3E}">
        <p14:creationId xmlns:p14="http://schemas.microsoft.com/office/powerpoint/2010/main" val="37535361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smtClean="0"/>
              <a:t>5. Agility</a:t>
            </a:r>
          </a:p>
          <a:p>
            <a:r>
              <a:rPr lang="en-US" dirty="0" smtClean="0"/>
              <a:t>Today's development landscape is rapidly evolving. It's all about flexibility and quick changes as needs are regularly shifting. Graph databases are the ideal solution for this kind of adaptive environment, where unified progress and management is becoming the standard.</a:t>
            </a:r>
          </a:p>
          <a:p>
            <a:r>
              <a:rPr lang="en-US" dirty="0" smtClean="0"/>
              <a:t>Check out the fundamental differences between relational databases and non relational databases.</a:t>
            </a:r>
          </a:p>
          <a:p>
            <a:r>
              <a:rPr lang="en-US" dirty="0" smtClean="0"/>
              <a:t>Use cases for graph databases</a:t>
            </a:r>
          </a:p>
          <a:p>
            <a:r>
              <a:rPr lang="en-US" dirty="0" smtClean="0"/>
              <a:t>Did you know that all the top tech giants such as Facebook and Google are already utilizing the revolutionary power of graph databases to build products that generate mega revenues? All these companies use graph databases in a broad range of products, harnessing the force of big data connections to build irresistible products.</a:t>
            </a:r>
          </a:p>
          <a:p>
            <a:r>
              <a:rPr lang="en-US" dirty="0" smtClean="0"/>
              <a:t>The use cases can be as vast as the imagination of any ambitious business. Here are the most interesting ones</a:t>
            </a:r>
          </a:p>
          <a:p>
            <a:endParaRPr lang="en-IN" dirty="0"/>
          </a:p>
        </p:txBody>
      </p:sp>
    </p:spTree>
    <p:extLst>
      <p:ext uri="{BB962C8B-B14F-4D97-AF65-F5344CB8AC3E}">
        <p14:creationId xmlns:p14="http://schemas.microsoft.com/office/powerpoint/2010/main" val="19017866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US" dirty="0" smtClean="0"/>
              <a:t>Use cases for graph databases</a:t>
            </a:r>
          </a:p>
          <a:p>
            <a:r>
              <a:rPr lang="en-US" dirty="0" smtClean="0"/>
              <a:t>Did you know that all the top tech giants such as Facebook and Google are already utilizing the revolutionary power of graph databases to build products that generate mega revenues? All these companies use graph databases in a broad range of products, harnessing the force of big data connections to build irresistible products.</a:t>
            </a:r>
          </a:p>
          <a:p>
            <a:r>
              <a:rPr lang="en-US" dirty="0" smtClean="0"/>
              <a:t>The use cases can be as vast as the imagination of any ambitious business. Here are the most interesting ones.</a:t>
            </a:r>
          </a:p>
          <a:p>
            <a:r>
              <a:rPr lang="en-US" dirty="0" smtClean="0"/>
              <a:t>1. Recommendation engines</a:t>
            </a:r>
          </a:p>
          <a:p>
            <a:r>
              <a:rPr lang="en-US" dirty="0" smtClean="0"/>
              <a:t>Real-time recommendation systems are very popular these days, especially in retail e-commerce, travel and social networks . The purpose of a recommendation engine is to predict customer preferences and recommend products or services they might be interested in whenever they are using your platform. The application of recommendation engines is quite exciting and is already being used by many companies to achieve immense success. But it would have been impossible to get this done were it not for graph databases.</a:t>
            </a:r>
          </a:p>
          <a:p>
            <a:r>
              <a:rPr lang="en-US" dirty="0" smtClean="0"/>
              <a:t>recommendation-engine-with-graph-database</a:t>
            </a:r>
          </a:p>
          <a:p>
            <a:r>
              <a:rPr lang="en-US" dirty="0" smtClean="0"/>
              <a:t>With graph databases, you can easily discover connections and generate recommendations for users. These recommendations are based on powerful graph analytics that match preferences with relevant products or services.</a:t>
            </a:r>
          </a:p>
          <a:p>
            <a:r>
              <a:rPr lang="en-US" dirty="0" smtClean="0"/>
              <a:t>2. Fraud detection</a:t>
            </a:r>
          </a:p>
          <a:p>
            <a:r>
              <a:rPr lang="en-US" dirty="0" smtClean="0"/>
              <a:t>Graph databases are being used to detect fraud by tracking transactional relationships between entities over a period of time.</a:t>
            </a:r>
          </a:p>
          <a:p>
            <a:r>
              <a:rPr lang="en-US" dirty="0" smtClean="0"/>
              <a:t>By uncovering patterns of behavior across multiple financial transactions, it is possible to detect anomalies that could indicate fraudulent activities.</a:t>
            </a:r>
          </a:p>
          <a:p>
            <a:r>
              <a:rPr lang="en-US" dirty="0" smtClean="0"/>
              <a:t>fraud-detection-graph</a:t>
            </a:r>
          </a:p>
          <a:p>
            <a:endParaRPr lang="en-US" dirty="0" smtClean="0"/>
          </a:p>
        </p:txBody>
      </p:sp>
    </p:spTree>
    <p:extLst>
      <p:ext uri="{BB962C8B-B14F-4D97-AF65-F5344CB8AC3E}">
        <p14:creationId xmlns:p14="http://schemas.microsoft.com/office/powerpoint/2010/main" val="10675256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r>
              <a:rPr lang="en-US" dirty="0" smtClean="0"/>
              <a:t>3. Network Analysis</a:t>
            </a:r>
          </a:p>
          <a:p>
            <a:r>
              <a:rPr lang="en-US" dirty="0" smtClean="0"/>
              <a:t>Graph databases can be used to trace connections between technology components such as wireless routers, cables and microwave links, providing administrators with useful insights such as the types of connections being used at any given time.</a:t>
            </a:r>
          </a:p>
          <a:p>
            <a:r>
              <a:rPr lang="en-US" dirty="0" smtClean="0"/>
              <a:t>This is important because network administrators have an ever-increasing responsibility when it comes to managing digital networks. They must be able to identify problems quickly and ensure that operational performance is maintained. They can use graphs to quickly find out which paths data packets take through the network by understanding IP addresses and traffic flow over large portions of the infrastructure. This way, they can know exactly where problematic areas are during troubleshooting or when planning upgrades or changes in configuration.</a:t>
            </a:r>
          </a:p>
          <a:p>
            <a:r>
              <a:rPr lang="en-US" dirty="0" smtClean="0"/>
              <a:t>4. Power grid scheduling</a:t>
            </a:r>
          </a:p>
          <a:p>
            <a:r>
              <a:rPr lang="en-US" dirty="0" smtClean="0"/>
              <a:t>Utility power grids are some of the most complex infrastructures in existence, requiring a fine balance between efficient usage and stability. Traditional models used for managing these grids relied heavily on tables and relational databases, leading to slow response times when working with high levels of data. However, graph databases can revolutionize how utility grids are scheduled.</a:t>
            </a:r>
          </a:p>
          <a:p>
            <a:r>
              <a:rPr lang="en-US" dirty="0" smtClean="0"/>
              <a:t>Graph databases store nodes and edges that represent real-world relationships, allowing more precise and detailed understanding of the power grid's dependencies. By organizing data into separate networks, utility providers can quickly make decisions regarding load shedding, rotational outages, or even unexpected problems like capacitor failures.</a:t>
            </a:r>
          </a:p>
          <a:p>
            <a:r>
              <a:rPr lang="en-US" dirty="0" smtClean="0"/>
              <a:t>In addition to providing flexibility in scheduling decisions, graph databases can also detect patterns of consumer behavior which can then be used to anticipate upcoming demand changes in order to deliver superior service while reducing costs.</a:t>
            </a:r>
          </a:p>
          <a:p>
            <a:r>
              <a:rPr lang="en-US" dirty="0" smtClean="0"/>
              <a:t>5. </a:t>
            </a:r>
            <a:r>
              <a:rPr lang="en-US" dirty="0" err="1" smtClean="0"/>
              <a:t>Chatbot</a:t>
            </a:r>
            <a:r>
              <a:rPr lang="en-US" dirty="0" smtClean="0"/>
              <a:t> systems</a:t>
            </a:r>
          </a:p>
          <a:p>
            <a:r>
              <a:rPr lang="en-US" dirty="0" smtClean="0"/>
              <a:t>Graph databases provide a flexible and easily navigable structure that allows bots to quickly access data and respond to queries in real time. Large datasets can be retrieved at high speeds, be used to construct a useful inventory of customer preferences and generate meaningful dialogue based on the collected insights.</a:t>
            </a:r>
          </a:p>
          <a:p>
            <a:r>
              <a:rPr lang="en-US" dirty="0" smtClean="0"/>
              <a:t>Questions are organized in natural language and converted into knowledge graphs which are stored in graph databases. A semantic parser is used to resolve the questions in a question-answer format. The answers are then retrieved from the knowledge graph and passed on to the user.</a:t>
            </a:r>
          </a:p>
          <a:p>
            <a:r>
              <a:rPr lang="en-US" dirty="0" smtClean="0"/>
              <a:t>6. Social networking</a:t>
            </a:r>
          </a:p>
          <a:p>
            <a:r>
              <a:rPr lang="en-US" dirty="0" smtClean="0"/>
              <a:t>Social networking is a very popular use case for graph databases. Graph databases such as </a:t>
            </a:r>
            <a:r>
              <a:rPr lang="en-US" dirty="0" err="1" smtClean="0"/>
              <a:t>NebulaGraph</a:t>
            </a:r>
            <a:r>
              <a:rPr lang="en-US" dirty="0" smtClean="0"/>
              <a:t> is specifically designed to support social networks. A social network is a way of representing relationships between people or things. They are often represented visually in the form of graphs that show how things are connected. Graphs can be used to represent both online and offline relationships between people; for example, Facebook uses them to represent friendships between users and LinkedIn uses them to represent professional connections between users.</a:t>
            </a:r>
          </a:p>
          <a:p>
            <a:endParaRPr lang="en-IN" dirty="0"/>
          </a:p>
        </p:txBody>
      </p:sp>
    </p:spTree>
    <p:extLst>
      <p:ext uri="{BB962C8B-B14F-4D97-AF65-F5344CB8AC3E}">
        <p14:creationId xmlns:p14="http://schemas.microsoft.com/office/powerpoint/2010/main" val="23050050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dirty="0" smtClean="0"/>
              <a:t>Latest trends in graph database</a:t>
            </a:r>
          </a:p>
          <a:p>
            <a:r>
              <a:rPr lang="en-US" dirty="0" smtClean="0"/>
              <a:t>Graph database is a somewhat novel piece of technology and it is consistently evolving. The field was once dominated by traditional powerhouse Neo4j, but now the market is much more dynamic, with new players like </a:t>
            </a:r>
            <a:r>
              <a:rPr lang="en-US" dirty="0" err="1" smtClean="0"/>
              <a:t>NebulaGraph</a:t>
            </a:r>
            <a:r>
              <a:rPr lang="en-US" dirty="0" smtClean="0"/>
              <a:t>, AWS Neptune, and Janus Graph.</a:t>
            </a:r>
          </a:p>
          <a:p>
            <a:r>
              <a:rPr lang="en-US" dirty="0" smtClean="0"/>
              <a:t>Graph databases have been around for more than 20 years. They were first used by computer scientists working on artificial intelligence (AI) projects, who needed a way to model complex systems that can't be represented as tables or lists of records.</a:t>
            </a:r>
          </a:p>
          <a:p>
            <a:r>
              <a:rPr lang="en-US" dirty="0" smtClean="0"/>
              <a:t>Today, businesses are increasingly using graph databases for their own needs. The graph database market is expected to grow from $1.59 billion  in 2020 to $11.25 billion by 2030, according to </a:t>
            </a:r>
            <a:r>
              <a:rPr lang="en-US" dirty="0" err="1" smtClean="0"/>
              <a:t>Emergen</a:t>
            </a:r>
            <a:r>
              <a:rPr lang="en-US" dirty="0" smtClean="0"/>
              <a:t> Research.</a:t>
            </a:r>
          </a:p>
          <a:p>
            <a:r>
              <a:rPr lang="en-US" dirty="0" smtClean="0"/>
              <a:t>The popularity of graph databases has been driven by several factors:</a:t>
            </a:r>
          </a:p>
          <a:p>
            <a:r>
              <a:rPr lang="en-US" dirty="0" smtClean="0"/>
              <a:t>Data grows rapidly — Every day we generate more than 2.5 quintillion bytes of data globally. This is expected to grow exponentially over time as sensors become more prevalent, mobile devices become more ubiquitous and machine-to-machine communication increases</a:t>
            </a:r>
          </a:p>
          <a:p>
            <a:r>
              <a:rPr lang="en-US" dirty="0" smtClean="0"/>
              <a:t>Data types vary widely — From unstructured text documents and images to structured data such as financial transaction records or sensor readings, many different types of data exist today</a:t>
            </a:r>
          </a:p>
          <a:p>
            <a:r>
              <a:rPr lang="en-US" dirty="0" smtClean="0"/>
              <a:t>Data distribution varies widely — Data can be distributed across multiple locations at different scales (local vs global) and in different formats (JSON vs XML). </a:t>
            </a:r>
          </a:p>
          <a:p>
            <a:r>
              <a:rPr lang="en-US" dirty="0" smtClean="0"/>
              <a:t>Because of the explosion of global data volume and the distribution of data, graph databases are becoming more important and are adapting themselves to these trends.</a:t>
            </a:r>
          </a:p>
          <a:p>
            <a:r>
              <a:rPr lang="en-US" dirty="0" smtClean="0"/>
              <a:t>Here are some of the latest trends in the graph database field.</a:t>
            </a:r>
            <a:endParaRPr lang="en-IN" dirty="0"/>
          </a:p>
        </p:txBody>
      </p:sp>
    </p:spTree>
    <p:extLst>
      <p:ext uri="{BB962C8B-B14F-4D97-AF65-F5344CB8AC3E}">
        <p14:creationId xmlns:p14="http://schemas.microsoft.com/office/powerpoint/2010/main" val="28339441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graph </a:t>
            </a:r>
            <a:r>
              <a:rPr lang="en-US" dirty="0" smtClean="0"/>
              <a:t>databases</a:t>
            </a:r>
            <a:endParaRPr lang="en-IN" dirty="0"/>
          </a:p>
        </p:txBody>
      </p:sp>
      <p:sp>
        <p:nvSpPr>
          <p:cNvPr id="3" name="Content Placeholder 2"/>
          <p:cNvSpPr>
            <a:spLocks noGrp="1"/>
          </p:cNvSpPr>
          <p:nvPr>
            <p:ph idx="1"/>
          </p:nvPr>
        </p:nvSpPr>
        <p:spPr/>
        <p:txBody>
          <a:bodyPr>
            <a:normAutofit fontScale="47500" lnSpcReduction="20000"/>
          </a:bodyPr>
          <a:lstStyle/>
          <a:p>
            <a:r>
              <a:rPr lang="en-US" dirty="0" smtClean="0"/>
              <a:t>Distributed graph databases is the latest trend in graph database as global data grows rapidly. A distributed database is a database that is split into multiple servers, so that the throughput and storage capacity of the entire system is greater than the sum of its parts.</a:t>
            </a:r>
          </a:p>
          <a:p>
            <a:r>
              <a:rPr lang="en-US" dirty="0" smtClean="0"/>
              <a:t>A distributed graph database is a database that consists of two or more files located in different sites either on the same network or on entirely different networks. Portions of the database are stored in multiple physical locations and processing is distributed among multiple database nodes.</a:t>
            </a:r>
          </a:p>
          <a:p>
            <a:r>
              <a:rPr lang="en-US" dirty="0" smtClean="0"/>
              <a:t>Distributed databases provide high availability and fault tolerance because they maintain multiple copies of data that can be accessed through processes known as replication and shadowing. The cost of maintaining such systems has traditionally been considered too high for general purpose applications like spreadsheets or word processors, but with the advent of inexpensive disk storage there are now many applications that require such features.</a:t>
            </a:r>
          </a:p>
          <a:p>
            <a:r>
              <a:rPr lang="en-US" dirty="0" smtClean="0"/>
              <a:t>Distributed databases are ideal for large-scale applications with complex data requirements, such as e-commerce systems and the Internet. They can also be useful when there are some constraints on the location of the data — for example, if you need to keep certain records in a certain jurisdiction (</a:t>
            </a:r>
            <a:r>
              <a:rPr lang="en-US" dirty="0" err="1" smtClean="0"/>
              <a:t>eg</a:t>
            </a:r>
            <a:r>
              <a:rPr lang="en-US" dirty="0" smtClean="0"/>
              <a:t>. the EU) because they contain sensitive information or if you have regional offices that need to share data across their networks.</a:t>
            </a:r>
          </a:p>
          <a:p>
            <a:r>
              <a:rPr lang="en-US" dirty="0" smtClean="0"/>
              <a:t>The technical and cost advantages of distributed systems (like </a:t>
            </a:r>
            <a:r>
              <a:rPr lang="en-US" dirty="0" err="1" smtClean="0"/>
              <a:t>NebulaGraph</a:t>
            </a:r>
            <a:r>
              <a:rPr lang="en-US" dirty="0" smtClean="0"/>
              <a:t>) over single machines (e.g. Neo4j) or small machines are more obvious due to the increasing volume of data and computation. Distributed systems allow applications to access these thousands of machines as if they were local systems, without the need for much modification at the code level.</a:t>
            </a:r>
          </a:p>
          <a:p>
            <a:r>
              <a:rPr lang="en-US" dirty="0" err="1" smtClean="0"/>
              <a:t>NebulaGraph</a:t>
            </a:r>
            <a:r>
              <a:rPr lang="en-US" dirty="0" smtClean="0"/>
              <a:t> is a distributed, easily scalable, and native graph database. It is capable of hosting graphs with hundreds of billions of vertices and trillions of edges, and serving queries with millisecond-latency.</a:t>
            </a:r>
          </a:p>
          <a:p>
            <a:r>
              <a:rPr lang="en-US" dirty="0" smtClean="0"/>
              <a:t>With a shared-nothing distributed architecture, </a:t>
            </a:r>
            <a:r>
              <a:rPr lang="en-US" dirty="0" err="1" smtClean="0"/>
              <a:t>NebulaGraph</a:t>
            </a:r>
            <a:r>
              <a:rPr lang="en-US" dirty="0" smtClean="0"/>
              <a:t> offers linear scalability, meaning that you can add more nodes or services to the cluster without affecting performance. It also means that if you want to horizontally scale out </a:t>
            </a:r>
            <a:r>
              <a:rPr lang="en-US" dirty="0" err="1" smtClean="0"/>
              <a:t>NebulaGraph</a:t>
            </a:r>
            <a:r>
              <a:rPr lang="en-US" dirty="0" smtClean="0"/>
              <a:t>, you don’t need to change the configuration of the existing nodes. As long as the network bandwidth is sufficient, you can add more nodes without changing anything else.</a:t>
            </a:r>
            <a:endParaRPr lang="en-IN" dirty="0"/>
          </a:p>
        </p:txBody>
      </p:sp>
    </p:spTree>
    <p:extLst>
      <p:ext uri="{BB962C8B-B14F-4D97-AF65-F5344CB8AC3E}">
        <p14:creationId xmlns:p14="http://schemas.microsoft.com/office/powerpoint/2010/main" val="2758032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IN" dirty="0"/>
          </a:p>
        </p:txBody>
      </p:sp>
      <p:sp>
        <p:nvSpPr>
          <p:cNvPr id="3" name="Content Placeholder 2"/>
          <p:cNvSpPr>
            <a:spLocks noGrp="1"/>
          </p:cNvSpPr>
          <p:nvPr>
            <p:ph idx="1"/>
          </p:nvPr>
        </p:nvSpPr>
        <p:spPr/>
        <p:txBody>
          <a:bodyPr>
            <a:normAutofit/>
          </a:bodyPr>
          <a:lstStyle/>
          <a:p>
            <a:r>
              <a:rPr lang="en-US" dirty="0"/>
              <a:t>NoSQL is literally a combination of two words: No and </a:t>
            </a:r>
            <a:r>
              <a:rPr lang="en-US" dirty="0" smtClean="0"/>
              <a:t>SQL</a:t>
            </a:r>
          </a:p>
          <a:p>
            <a:r>
              <a:rPr lang="en-US" dirty="0" smtClean="0"/>
              <a:t>Means:</a:t>
            </a:r>
          </a:p>
          <a:p>
            <a:pPr lvl="1"/>
            <a:r>
              <a:rPr lang="en-US" dirty="0" smtClean="0"/>
              <a:t>Not a SQL</a:t>
            </a:r>
          </a:p>
          <a:p>
            <a:pPr lvl="1"/>
            <a:r>
              <a:rPr lang="en-US" dirty="0" smtClean="0"/>
              <a:t>Not a Relation</a:t>
            </a:r>
          </a:p>
          <a:p>
            <a:r>
              <a:rPr lang="en-IN" dirty="0"/>
              <a:t>NoSQL is </a:t>
            </a:r>
            <a:r>
              <a:rPr lang="en-IN" dirty="0" smtClean="0"/>
              <a:t>actually </a:t>
            </a:r>
            <a:r>
              <a:rPr lang="en-US" dirty="0" smtClean="0"/>
              <a:t>an </a:t>
            </a:r>
            <a:r>
              <a:rPr lang="en-US" dirty="0"/>
              <a:t>acronym that expands to “Not Only SQL</a:t>
            </a:r>
            <a:r>
              <a:rPr lang="en-US" dirty="0" smtClean="0"/>
              <a:t>.”</a:t>
            </a:r>
          </a:p>
          <a:p>
            <a:r>
              <a:rPr lang="en-IN" dirty="0"/>
              <a:t>NoSQL is </a:t>
            </a:r>
            <a:r>
              <a:rPr lang="en-IN" dirty="0" smtClean="0"/>
              <a:t>used </a:t>
            </a:r>
            <a:r>
              <a:rPr lang="en-US" dirty="0" smtClean="0"/>
              <a:t>today </a:t>
            </a:r>
            <a:r>
              <a:rPr lang="en-US" dirty="0"/>
              <a:t>as an umbrella term for all databases and data stores that don’t </a:t>
            </a:r>
            <a:r>
              <a:rPr lang="en-US" dirty="0" smtClean="0"/>
              <a:t>follow RDBMS </a:t>
            </a:r>
            <a:r>
              <a:rPr lang="en-US" dirty="0"/>
              <a:t>principles </a:t>
            </a:r>
            <a:endParaRPr lang="en-US" dirty="0" smtClean="0"/>
          </a:p>
          <a:p>
            <a:r>
              <a:rPr lang="en-US" dirty="0" smtClean="0"/>
              <a:t>But often </a:t>
            </a:r>
            <a:r>
              <a:rPr lang="en-US" dirty="0"/>
              <a:t>relate to large data sets accessed and manipulated on </a:t>
            </a:r>
            <a:r>
              <a:rPr lang="en-US" dirty="0" smtClean="0"/>
              <a:t>a </a:t>
            </a:r>
            <a:r>
              <a:rPr lang="en-IN" dirty="0" smtClean="0"/>
              <a:t>Web </a:t>
            </a:r>
            <a:r>
              <a:rPr lang="en-IN" dirty="0"/>
              <a:t>scale.</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03520" y="2268000"/>
              <a:ext cx="10225080" cy="3590280"/>
            </p14:xfrm>
          </p:contentPart>
        </mc:Choice>
        <mc:Fallback xmlns="">
          <p:pic>
            <p:nvPicPr>
              <p:cNvPr id="4" name="Ink 3"/>
              <p:cNvPicPr/>
              <p:nvPr/>
            </p:nvPicPr>
            <p:blipFill>
              <a:blip r:embed="rId3"/>
              <a:stretch>
                <a:fillRect/>
              </a:stretch>
            </p:blipFill>
            <p:spPr>
              <a:xfrm>
                <a:off x="794160" y="2258640"/>
                <a:ext cx="10243800" cy="3609000"/>
              </a:xfrm>
              <a:prstGeom prst="rect">
                <a:avLst/>
              </a:prstGeom>
            </p:spPr>
          </p:pic>
        </mc:Fallback>
      </mc:AlternateContent>
    </p:spTree>
    <p:extLst>
      <p:ext uri="{BB962C8B-B14F-4D97-AF65-F5344CB8AC3E}">
        <p14:creationId xmlns:p14="http://schemas.microsoft.com/office/powerpoint/2010/main" val="8600406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GQL - The graph query language </a:t>
            </a:r>
            <a:r>
              <a:rPr lang="en-US" dirty="0" smtClean="0"/>
              <a:t>standard</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One of the disadvantages of graph databases was the lack of a standard graph query language like SQL for relational databases. </a:t>
            </a:r>
          </a:p>
          <a:p>
            <a:r>
              <a:rPr lang="en-US" dirty="0" smtClean="0"/>
              <a:t>In the past, you have got Cypher, a declarative graph query language invented by Neo4j; Gremlin, a graph traversal language developed by Apache </a:t>
            </a:r>
            <a:r>
              <a:rPr lang="en-US" dirty="0" err="1" smtClean="0"/>
              <a:t>TinkerPop</a:t>
            </a:r>
            <a:r>
              <a:rPr lang="en-US" dirty="0" smtClean="0"/>
              <a:t>; and </a:t>
            </a:r>
            <a:r>
              <a:rPr lang="en-US" dirty="0" err="1" smtClean="0"/>
              <a:t>nGQL</a:t>
            </a:r>
            <a:r>
              <a:rPr lang="en-US" dirty="0" smtClean="0"/>
              <a:t>, </a:t>
            </a:r>
            <a:r>
              <a:rPr lang="en-US" dirty="0" err="1" smtClean="0"/>
              <a:t>NebulaGraph’s</a:t>
            </a:r>
            <a:r>
              <a:rPr lang="en-US" dirty="0" smtClean="0"/>
              <a:t> SQL-like graph query language.</a:t>
            </a:r>
          </a:p>
          <a:p>
            <a:r>
              <a:rPr lang="en-US" dirty="0" smtClean="0"/>
              <a:t>The lack of a standard in query languages made it difficult to build applications that used different graph databases from different vendors.</a:t>
            </a:r>
          </a:p>
          <a:p>
            <a:r>
              <a:rPr lang="en-US" dirty="0" smtClean="0"/>
              <a:t>However, in the last few years, there has been a lot of research activity in this area and some standardization efforts have been made by the industry.</a:t>
            </a:r>
          </a:p>
          <a:p>
            <a:r>
              <a:rPr lang="en-US" dirty="0" smtClean="0"/>
              <a:t>In September 2019, members of ISO/IEC Joint Technical Committee, which is responsible for international Information Technology standards, proposed a project to create a new standard graph query language (ISO/IEC 39075 Information Technology — Database Languages — GQL). GQL is intended to be a declarative database query language, like SQL.</a:t>
            </a:r>
            <a:endParaRPr lang="en-IN" dirty="0"/>
          </a:p>
        </p:txBody>
      </p:sp>
    </p:spTree>
    <p:extLst>
      <p:ext uri="{BB962C8B-B14F-4D97-AF65-F5344CB8AC3E}">
        <p14:creationId xmlns:p14="http://schemas.microsoft.com/office/powerpoint/2010/main" val="3454672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 database is the future of business </a:t>
            </a:r>
            <a:r>
              <a:rPr lang="en-US" dirty="0" smtClean="0"/>
              <a:t>intelligence</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Graph databases have been around for decades. In recent years, however, they’ve become increasingly popular because they offer new ways of visualizing and analyzing data that can help companies make better decisions about their business processes.</a:t>
            </a:r>
          </a:p>
          <a:p>
            <a:r>
              <a:rPr lang="en-US" dirty="0" smtClean="0"/>
              <a:t>It's not just a buzzword; companies like Facebook, LinkedIn, Google and Twitter are using graph databases to store their data and make sense of it.</a:t>
            </a:r>
          </a:p>
          <a:p>
            <a:r>
              <a:rPr lang="en-US" dirty="0" smtClean="0"/>
              <a:t>Graph databases are a carrier of big data, which makes it possible to process anything you need using an intuitive and effective means; by using information, relational data and non-relational data as input. The graph databases market is now young enough to raise your interest – the future looks very promising for graph databases.</a:t>
            </a:r>
          </a:p>
          <a:p>
            <a:r>
              <a:rPr lang="en-US" dirty="0" smtClean="0"/>
              <a:t>For now, the future of business intelligence appears to be a distinctive blend of "old and new". Relational databases will continue to be widely used but increasingly supplemented with or replaced by graph databases – with the caveat that this switch is not an "either/or" affair. Nor does it represent a radical change in attitude toward data storage: the key lies in adopting an enterprise-wide understanding of data, rather than one based on individual silos.</a:t>
            </a:r>
            <a:endParaRPr lang="en-IN" dirty="0"/>
          </a:p>
        </p:txBody>
      </p:sp>
    </p:spTree>
    <p:extLst>
      <p:ext uri="{BB962C8B-B14F-4D97-AF65-F5344CB8AC3E}">
        <p14:creationId xmlns:p14="http://schemas.microsoft.com/office/powerpoint/2010/main" val="27293075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8000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SQL</a:t>
            </a:r>
          </a:p>
        </p:txBody>
      </p:sp>
      <p:sp>
        <p:nvSpPr>
          <p:cNvPr id="3" name="Content Placeholder 2"/>
          <p:cNvSpPr>
            <a:spLocks noGrp="1"/>
          </p:cNvSpPr>
          <p:nvPr>
            <p:ph sz="quarter" idx="1"/>
          </p:nvPr>
        </p:nvSpPr>
        <p:spPr/>
        <p:txBody>
          <a:bodyPr/>
          <a:lstStyle/>
          <a:p>
            <a:r>
              <a:rPr lang="en-US" dirty="0" err="1"/>
              <a:t>NoSQL</a:t>
            </a:r>
            <a:r>
              <a:rPr lang="en-US" dirty="0"/>
              <a:t> Database is used to refer a non-SQL or non relational database.</a:t>
            </a:r>
          </a:p>
          <a:p>
            <a:r>
              <a:rPr lang="en-US" dirty="0"/>
              <a:t>It provides a mechanism for storage and retrieval of data other than tabular relations model used in relational databases.</a:t>
            </a:r>
          </a:p>
          <a:p>
            <a:r>
              <a:rPr lang="en-US" dirty="0"/>
              <a:t> </a:t>
            </a:r>
            <a:r>
              <a:rPr lang="en-US" dirty="0" err="1"/>
              <a:t>NoSQL</a:t>
            </a:r>
            <a:r>
              <a:rPr lang="en-US" dirty="0"/>
              <a:t> database doesn't use tables for storing data. </a:t>
            </a:r>
          </a:p>
          <a:p>
            <a:r>
              <a:rPr lang="en-US" dirty="0"/>
              <a:t>It is generally used to store big data and real-time web applications.</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82440" y="115920"/>
              <a:ext cx="7831440" cy="4733280"/>
            </p14:xfrm>
          </p:contentPart>
        </mc:Choice>
        <mc:Fallback xmlns="">
          <p:pic>
            <p:nvPicPr>
              <p:cNvPr id="4" name="Ink 3"/>
              <p:cNvPicPr/>
              <p:nvPr/>
            </p:nvPicPr>
            <p:blipFill>
              <a:blip r:embed="rId3"/>
              <a:stretch>
                <a:fillRect/>
              </a:stretch>
            </p:blipFill>
            <p:spPr>
              <a:xfrm>
                <a:off x="973080" y="106560"/>
                <a:ext cx="7850160" cy="4752000"/>
              </a:xfrm>
              <a:prstGeom prst="rect">
                <a:avLst/>
              </a:prstGeom>
            </p:spPr>
          </p:pic>
        </mc:Fallback>
      </mc:AlternateContent>
    </p:spTree>
    <p:extLst>
      <p:ext uri="{BB962C8B-B14F-4D97-AF65-F5344CB8AC3E}">
        <p14:creationId xmlns:p14="http://schemas.microsoft.com/office/powerpoint/2010/main" val="732721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IN" dirty="0"/>
          </a:p>
        </p:txBody>
      </p:sp>
      <p:sp>
        <p:nvSpPr>
          <p:cNvPr id="3" name="Content Placeholder 2"/>
          <p:cNvSpPr>
            <a:spLocks noGrp="1"/>
          </p:cNvSpPr>
          <p:nvPr>
            <p:ph idx="1"/>
          </p:nvPr>
        </p:nvSpPr>
        <p:spPr/>
        <p:txBody>
          <a:bodyPr/>
          <a:lstStyle/>
          <a:p>
            <a:r>
              <a:rPr lang="en-US" dirty="0" smtClean="0"/>
              <a:t>NO RDBMS is not new</a:t>
            </a:r>
          </a:p>
          <a:p>
            <a:r>
              <a:rPr lang="en-US" dirty="0" smtClean="0"/>
              <a:t>Non-relational </a:t>
            </a:r>
            <a:r>
              <a:rPr lang="en-US" dirty="0"/>
              <a:t>databases </a:t>
            </a:r>
            <a:r>
              <a:rPr lang="en-US" dirty="0" smtClean="0"/>
              <a:t>advent </a:t>
            </a:r>
            <a:r>
              <a:rPr lang="en-US" dirty="0"/>
              <a:t>of mainframes and have existed in </a:t>
            </a:r>
            <a:r>
              <a:rPr lang="en-US" dirty="0" smtClean="0"/>
              <a:t>specialized and specific </a:t>
            </a:r>
            <a:r>
              <a:rPr lang="en-US" dirty="0"/>
              <a:t>domains — for example, hierarchical directories for storing authentication </a:t>
            </a:r>
            <a:r>
              <a:rPr lang="en-US" dirty="0" smtClean="0"/>
              <a:t>and authorization </a:t>
            </a:r>
            <a:r>
              <a:rPr lang="en-US" dirty="0"/>
              <a:t>credentials — through the years</a:t>
            </a:r>
            <a:r>
              <a:rPr lang="en-US" dirty="0" smtClean="0"/>
              <a:t>.</a:t>
            </a:r>
          </a:p>
          <a:p>
            <a:r>
              <a:rPr lang="en-US" dirty="0" smtClean="0"/>
              <a:t>The </a:t>
            </a:r>
            <a:r>
              <a:rPr lang="en-US" dirty="0"/>
              <a:t>non-relational stores that </a:t>
            </a:r>
            <a:r>
              <a:rPr lang="en-US" dirty="0" smtClean="0"/>
              <a:t>have re-appeared </a:t>
            </a:r>
            <a:r>
              <a:rPr lang="en-US" dirty="0"/>
              <a:t>in the world of NoSQL are a new incarnation, which were </a:t>
            </a:r>
            <a:r>
              <a:rPr lang="en-US" dirty="0" smtClean="0"/>
              <a:t>re-born </a:t>
            </a:r>
            <a:r>
              <a:rPr lang="en-US" dirty="0"/>
              <a:t>in the world of </a:t>
            </a:r>
            <a:r>
              <a:rPr lang="en-US" dirty="0" smtClean="0"/>
              <a:t>massively </a:t>
            </a:r>
            <a:r>
              <a:rPr lang="en-IN" dirty="0" smtClean="0"/>
              <a:t>scalable </a:t>
            </a:r>
            <a:r>
              <a:rPr lang="en-IN" dirty="0"/>
              <a:t>Internet applications.</a:t>
            </a:r>
            <a:endParaRPr lang="en-US" dirty="0" smtClean="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32240" y="9000"/>
              <a:ext cx="9849960" cy="6108120"/>
            </p14:xfrm>
          </p:contentPart>
        </mc:Choice>
        <mc:Fallback xmlns="">
          <p:pic>
            <p:nvPicPr>
              <p:cNvPr id="4" name="Ink 3"/>
              <p:cNvPicPr/>
              <p:nvPr/>
            </p:nvPicPr>
            <p:blipFill>
              <a:blip r:embed="rId3"/>
              <a:stretch>
                <a:fillRect/>
              </a:stretch>
            </p:blipFill>
            <p:spPr>
              <a:xfrm>
                <a:off x="722880" y="-360"/>
                <a:ext cx="9868680" cy="6126840"/>
              </a:xfrm>
              <a:prstGeom prst="rect">
                <a:avLst/>
              </a:prstGeom>
            </p:spPr>
          </p:pic>
        </mc:Fallback>
      </mc:AlternateContent>
    </p:spTree>
    <p:extLst>
      <p:ext uri="{BB962C8B-B14F-4D97-AF65-F5344CB8AC3E}">
        <p14:creationId xmlns:p14="http://schemas.microsoft.com/office/powerpoint/2010/main" val="2605480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7421</Words>
  <Application>Microsoft Office PowerPoint</Application>
  <PresentationFormat>Widescreen</PresentationFormat>
  <Paragraphs>378</Paragraphs>
  <Slides>72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Bell MT</vt:lpstr>
      <vt:lpstr>Book Antiqua</vt:lpstr>
      <vt:lpstr>Calibri</vt:lpstr>
      <vt:lpstr>Calibri Light</vt:lpstr>
      <vt:lpstr>Segoe UI Semibold</vt:lpstr>
      <vt:lpstr>Wingdings</vt:lpstr>
      <vt:lpstr>Office Theme</vt:lpstr>
      <vt:lpstr>No SQL</vt:lpstr>
      <vt:lpstr>Overview of Database</vt:lpstr>
      <vt:lpstr>PowerPoint Presentation</vt:lpstr>
      <vt:lpstr>PowerPoint Presentation</vt:lpstr>
      <vt:lpstr>PowerPoint Presentation</vt:lpstr>
      <vt:lpstr>Need of NOSQL</vt:lpstr>
      <vt:lpstr>Overview</vt:lpstr>
      <vt:lpstr>NO SQL</vt:lpstr>
      <vt:lpstr>History</vt:lpstr>
      <vt:lpstr>Why NoSql</vt:lpstr>
      <vt:lpstr>Big Data</vt:lpstr>
      <vt:lpstr>DATA SIZE MATH</vt:lpstr>
      <vt:lpstr>Data Access Speed</vt:lpstr>
      <vt:lpstr>Scalability</vt:lpstr>
      <vt:lpstr>Map Reduce</vt:lpstr>
      <vt:lpstr>Map Reduce</vt:lpstr>
      <vt:lpstr>Types of Database</vt:lpstr>
      <vt:lpstr>Sql Vs. No Sql</vt:lpstr>
      <vt:lpstr>Schema </vt:lpstr>
      <vt:lpstr>Types of NoSQL Databases </vt:lpstr>
      <vt:lpstr>Types No SQL Database</vt:lpstr>
      <vt:lpstr>Key-value</vt:lpstr>
      <vt:lpstr>Column Based</vt:lpstr>
      <vt:lpstr>Document-Oriented: </vt:lpstr>
      <vt:lpstr>Graph based</vt:lpstr>
      <vt:lpstr>Query Mechanism tools for NoSQL </vt:lpstr>
      <vt:lpstr>BASE Theorum</vt:lpstr>
      <vt:lpstr>NoSQL Database </vt:lpstr>
      <vt:lpstr>Advantages of NoSQL </vt:lpstr>
      <vt:lpstr>Document based</vt:lpstr>
      <vt:lpstr>Document Based</vt:lpstr>
      <vt:lpstr>Column-family based</vt:lpstr>
      <vt:lpstr>Overview</vt:lpstr>
      <vt:lpstr>Column Family</vt:lpstr>
      <vt:lpstr>Structure of Column Family</vt:lpstr>
      <vt:lpstr>Column-family</vt:lpstr>
      <vt:lpstr>Column Family</vt:lpstr>
      <vt:lpstr>Row Key</vt:lpstr>
      <vt:lpstr>Column</vt:lpstr>
      <vt:lpstr>PowerPoint Presentation</vt:lpstr>
      <vt:lpstr>Popular Column databases</vt:lpstr>
      <vt:lpstr>Key/Value </vt:lpstr>
      <vt:lpstr>KEY/VALUE STORES</vt:lpstr>
      <vt:lpstr>Graph based</vt:lpstr>
      <vt:lpstr>Overview</vt:lpstr>
      <vt:lpstr>Graph Based</vt:lpstr>
      <vt:lpstr>Graph Database Vs. Relational Database</vt:lpstr>
      <vt:lpstr>Next…</vt:lpstr>
      <vt:lpstr>Graph Based DB …..</vt:lpstr>
      <vt:lpstr>Essential components of a NoSQL graph database</vt:lpstr>
      <vt:lpstr>How graph database works</vt:lpstr>
      <vt:lpstr>Advantages of NoSQL graph databases</vt:lpstr>
      <vt:lpstr>Examples of Graph database applications</vt:lpstr>
      <vt:lpstr>PowerPoint Presentation</vt:lpstr>
      <vt:lpstr>Semantically Rich NoSQL Graph Database</vt:lpstr>
      <vt:lpstr>The Benefits of the Semantic Graph Database</vt:lpstr>
      <vt:lpstr>PowerPoint Presentation</vt:lpstr>
      <vt:lpstr>NoSQL Graph Database Use Cases</vt:lpstr>
      <vt:lpstr>Types of graph databases</vt:lpstr>
      <vt:lpstr>Storage-based graph databases</vt:lpstr>
      <vt:lpstr>How graph databases work</vt:lpstr>
      <vt:lpstr>Why choose a graph database for your business</vt:lpstr>
      <vt:lpstr>Benefits of graph databases</vt:lpstr>
      <vt:lpstr>PowerPoint Presentation</vt:lpstr>
      <vt:lpstr>PowerPoint Presentation</vt:lpstr>
      <vt:lpstr>PowerPoint Presentation</vt:lpstr>
      <vt:lpstr>PowerPoint Presentation</vt:lpstr>
      <vt:lpstr>PowerPoint Presentation</vt:lpstr>
      <vt:lpstr>Distributed graph databases</vt:lpstr>
      <vt:lpstr>GQL - The graph query language standard</vt:lpstr>
      <vt:lpstr>Graph database is the future of business intelligence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Graph Database</dc:title>
  <dc:creator>admin</dc:creator>
  <cp:lastModifiedBy>admin</cp:lastModifiedBy>
  <cp:revision>91</cp:revision>
  <dcterms:created xsi:type="dcterms:W3CDTF">2024-08-02T03:00:49Z</dcterms:created>
  <dcterms:modified xsi:type="dcterms:W3CDTF">2024-08-20T17:36:48Z</dcterms:modified>
</cp:coreProperties>
</file>