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5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, Amit (GE Power, Non-GE)" initials="GA(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73262"/>
    <a:srgbClr val="063161"/>
    <a:srgbClr val="EBECED"/>
    <a:srgbClr val="FFFFFF"/>
    <a:srgbClr val="BFC0C1"/>
    <a:srgbClr val="60C7D7"/>
    <a:srgbClr val="EA3946"/>
    <a:srgbClr val="00AECF"/>
    <a:srgbClr val="FF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5AF9E-B51F-BD5A-E3CE-5229A45FD350}" v="5" dt="2022-06-20T11:14:07.956"/>
    <p1510:client id="{12033DAE-E706-99AA-20E3-46C0B861F13B}" v="1" dt="2022-05-02T12:34:41.106"/>
    <p1510:client id="{59D18DF8-2F2D-4E1B-B365-920F1381B05B}" v="1" dt="2022-02-03T13:55:18.867"/>
    <p1510:client id="{8925AC9E-14A6-0FD7-3E18-6E9208DE12CE}" v="11" dt="2022-04-01T07:29:44.599"/>
    <p1510:client id="{B7E88EF7-BF4A-C718-C6DF-A858829BE0EB}" v="1698" dt="2022-04-01T07:07:26.453"/>
    <p1510:client id="{DA4BE2E4-5880-C704-7295-2CF45DC00FAD}" v="4" dt="2022-04-01T05:46:29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apati, Kavita" userId="S::703319288@genpact.com::da636839-f184-4f3d-a0b0-d6f5e5f0ffb3" providerId="AD" clId="Web-{B7E88EF7-BF4A-C718-C6DF-A858829BE0EB}"/>
    <pc:docChg chg="modSld">
      <pc:chgData name="Prajapati, Kavita" userId="S::703319288@genpact.com::da636839-f184-4f3d-a0b0-d6f5e5f0ffb3" providerId="AD" clId="Web-{B7E88EF7-BF4A-C718-C6DF-A858829BE0EB}" dt="2022-04-01T07:07:26.453" v="1468" actId="20577"/>
      <pc:docMkLst>
        <pc:docMk/>
      </pc:docMkLst>
      <pc:sldChg chg="addSp delSp modSp">
        <pc:chgData name="Prajapati, Kavita" userId="S::703319288@genpact.com::da636839-f184-4f3d-a0b0-d6f5e5f0ffb3" providerId="AD" clId="Web-{B7E88EF7-BF4A-C718-C6DF-A858829BE0EB}" dt="2022-04-01T07:07:26.453" v="1468" actId="20577"/>
        <pc:sldMkLst>
          <pc:docMk/>
          <pc:sldMk cId="1461468427" sldId="325"/>
        </pc:sldMkLst>
        <pc:spChg chg="add del mod">
          <ac:chgData name="Prajapati, Kavita" userId="S::703319288@genpact.com::da636839-f184-4f3d-a0b0-d6f5e5f0ffb3" providerId="AD" clId="Web-{B7E88EF7-BF4A-C718-C6DF-A858829BE0EB}" dt="2022-04-01T07:06:18.764" v="1430"/>
          <ac:spMkLst>
            <pc:docMk/>
            <pc:sldMk cId="1461468427" sldId="325"/>
            <ac:spMk id="2" creationId="{B412E015-3988-274D-34BA-7980B1D902AA}"/>
          </ac:spMkLst>
        </pc:spChg>
        <pc:spChg chg="add del mod">
          <ac:chgData name="Prajapati, Kavita" userId="S::703319288@genpact.com::da636839-f184-4f3d-a0b0-d6f5e5f0ffb3" providerId="AD" clId="Web-{B7E88EF7-BF4A-C718-C6DF-A858829BE0EB}" dt="2022-04-01T05:57:31.733" v="408" actId="20577"/>
          <ac:spMkLst>
            <pc:docMk/>
            <pc:sldMk cId="1461468427" sldId="325"/>
            <ac:spMk id="3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6:43:41.051" v="720" actId="20577"/>
          <ac:spMkLst>
            <pc:docMk/>
            <pc:sldMk cId="1461468427" sldId="325"/>
            <ac:spMk id="4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5:58:03.343" v="426" actId="20577"/>
          <ac:spMkLst>
            <pc:docMk/>
            <pc:sldMk cId="1461468427" sldId="325"/>
            <ac:spMk id="5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7:07:26.453" v="1468" actId="20577"/>
          <ac:spMkLst>
            <pc:docMk/>
            <pc:sldMk cId="1461468427" sldId="325"/>
            <ac:spMk id="6" creationId="{00000000-0000-0000-0000-000000000000}"/>
          </ac:spMkLst>
        </pc:spChg>
        <pc:spChg chg="add del mod">
          <ac:chgData name="Prajapati, Kavita" userId="S::703319288@genpact.com::da636839-f184-4f3d-a0b0-d6f5e5f0ffb3" providerId="AD" clId="Web-{B7E88EF7-BF4A-C718-C6DF-A858829BE0EB}" dt="2022-04-01T06:54:51.688" v="793" actId="20577"/>
          <ac:spMkLst>
            <pc:docMk/>
            <pc:sldMk cId="1461468427" sldId="325"/>
            <ac:spMk id="7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5:58:22.156" v="428" actId="20577"/>
          <ac:spMkLst>
            <pc:docMk/>
            <pc:sldMk cId="1461468427" sldId="325"/>
            <ac:spMk id="10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6:40:57.423" v="700" actId="20577"/>
          <ac:spMkLst>
            <pc:docMk/>
            <pc:sldMk cId="1461468427" sldId="325"/>
            <ac:spMk id="11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6:42:33.096" v="716" actId="20577"/>
          <ac:spMkLst>
            <pc:docMk/>
            <pc:sldMk cId="1461468427" sldId="325"/>
            <ac:spMk id="12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5:59:06.813" v="441" actId="20577"/>
          <ac:spMkLst>
            <pc:docMk/>
            <pc:sldMk cId="1461468427" sldId="325"/>
            <ac:spMk id="13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6:42:05.580" v="704" actId="20577"/>
          <ac:spMkLst>
            <pc:docMk/>
            <pc:sldMk cId="1461468427" sldId="325"/>
            <ac:spMk id="18" creationId="{00000000-0000-0000-0000-000000000000}"/>
          </ac:spMkLst>
        </pc:spChg>
        <pc:spChg chg="mod">
          <ac:chgData name="Prajapati, Kavita" userId="S::703319288@genpact.com::da636839-f184-4f3d-a0b0-d6f5e5f0ffb3" providerId="AD" clId="Web-{B7E88EF7-BF4A-C718-C6DF-A858829BE0EB}" dt="2022-04-01T06:13:56.298" v="638" actId="20577"/>
          <ac:spMkLst>
            <pc:docMk/>
            <pc:sldMk cId="1461468427" sldId="325"/>
            <ac:spMk id="22" creationId="{00000000-0000-0000-0000-000000000000}"/>
          </ac:spMkLst>
        </pc:spChg>
        <pc:picChg chg="add del mod">
          <ac:chgData name="Prajapati, Kavita" userId="S::703319288@genpact.com::da636839-f184-4f3d-a0b0-d6f5e5f0ffb3" providerId="AD" clId="Web-{B7E88EF7-BF4A-C718-C6DF-A858829BE0EB}" dt="2022-04-01T06:16:32.707" v="645"/>
          <ac:picMkLst>
            <pc:docMk/>
            <pc:sldMk cId="1461468427" sldId="325"/>
            <ac:picMk id="9" creationId="{1A29E78C-DE34-E027-6AFD-2246B1679234}"/>
          </ac:picMkLst>
        </pc:picChg>
      </pc:sldChg>
    </pc:docChg>
  </pc:docChgLst>
  <pc:docChgLst>
    <pc:chgData name="Prajapati, Kavita" userId="S::703319288@genpact.com::da636839-f184-4f3d-a0b0-d6f5e5f0ffb3" providerId="AD" clId="Web-{DA4BE2E4-5880-C704-7295-2CF45DC00FAD}"/>
    <pc:docChg chg="modSld">
      <pc:chgData name="Prajapati, Kavita" userId="S::703319288@genpact.com::da636839-f184-4f3d-a0b0-d6f5e5f0ffb3" providerId="AD" clId="Web-{DA4BE2E4-5880-C704-7295-2CF45DC00FAD}" dt="2022-04-01T05:46:24.155" v="2" actId="20577"/>
      <pc:docMkLst>
        <pc:docMk/>
      </pc:docMkLst>
      <pc:sldChg chg="modSp">
        <pc:chgData name="Prajapati, Kavita" userId="S::703319288@genpact.com::da636839-f184-4f3d-a0b0-d6f5e5f0ffb3" providerId="AD" clId="Web-{DA4BE2E4-5880-C704-7295-2CF45DC00FAD}" dt="2022-04-01T05:46:24.155" v="2" actId="20577"/>
        <pc:sldMkLst>
          <pc:docMk/>
          <pc:sldMk cId="1461468427" sldId="325"/>
        </pc:sldMkLst>
        <pc:spChg chg="mod">
          <ac:chgData name="Prajapati, Kavita" userId="S::703319288@genpact.com::da636839-f184-4f3d-a0b0-d6f5e5f0ffb3" providerId="AD" clId="Web-{DA4BE2E4-5880-C704-7295-2CF45DC00FAD}" dt="2022-04-01T05:46:24.155" v="2" actId="20577"/>
          <ac:spMkLst>
            <pc:docMk/>
            <pc:sldMk cId="1461468427" sldId="325"/>
            <ac:spMk id="5" creationId="{00000000-0000-0000-0000-000000000000}"/>
          </ac:spMkLst>
        </pc:spChg>
      </pc:sldChg>
    </pc:docChg>
  </pc:docChgLst>
  <pc:docChgLst>
    <pc:chgData name="Prajapati, Kavita" userId="S::703319288@genpact.com::da636839-f184-4f3d-a0b0-d6f5e5f0ffb3" providerId="AD" clId="Web-{12033DAE-E706-99AA-20E3-46C0B861F13B}"/>
    <pc:docChg chg="modSld">
      <pc:chgData name="Prajapati, Kavita" userId="S::703319288@genpact.com::da636839-f184-4f3d-a0b0-d6f5e5f0ffb3" providerId="AD" clId="Web-{12033DAE-E706-99AA-20E3-46C0B861F13B}" dt="2022-05-02T12:34:41.106" v="0" actId="14100"/>
      <pc:docMkLst>
        <pc:docMk/>
      </pc:docMkLst>
      <pc:sldChg chg="modSp">
        <pc:chgData name="Prajapati, Kavita" userId="S::703319288@genpact.com::da636839-f184-4f3d-a0b0-d6f5e5f0ffb3" providerId="AD" clId="Web-{12033DAE-E706-99AA-20E3-46C0B861F13B}" dt="2022-05-02T12:34:41.106" v="0" actId="14100"/>
        <pc:sldMkLst>
          <pc:docMk/>
          <pc:sldMk cId="1461468427" sldId="325"/>
        </pc:sldMkLst>
        <pc:spChg chg="mod">
          <ac:chgData name="Prajapati, Kavita" userId="S::703319288@genpact.com::da636839-f184-4f3d-a0b0-d6f5e5f0ffb3" providerId="AD" clId="Web-{12033DAE-E706-99AA-20E3-46C0B861F13B}" dt="2022-05-02T12:34:41.106" v="0" actId="14100"/>
          <ac:spMkLst>
            <pc:docMk/>
            <pc:sldMk cId="1461468427" sldId="325"/>
            <ac:spMk id="5" creationId="{00000000-0000-0000-0000-000000000000}"/>
          </ac:spMkLst>
        </pc:spChg>
      </pc:sldChg>
    </pc:docChg>
  </pc:docChgLst>
  <pc:docChgLst>
    <pc:chgData name="Prajapati, Kavita" userId="S::703319288@genpact.com::da636839-f184-4f3d-a0b0-d6f5e5f0ffb3" providerId="AD" clId="Web-{00A5AF9E-B51F-BD5A-E3CE-5229A45FD350}"/>
    <pc:docChg chg="modSld">
      <pc:chgData name="Prajapati, Kavita" userId="S::703319288@genpact.com::da636839-f184-4f3d-a0b0-d6f5e5f0ffb3" providerId="AD" clId="Web-{00A5AF9E-B51F-BD5A-E3CE-5229A45FD350}" dt="2022-06-20T11:14:07.956" v="4" actId="20577"/>
      <pc:docMkLst>
        <pc:docMk/>
      </pc:docMkLst>
      <pc:sldChg chg="modSp">
        <pc:chgData name="Prajapati, Kavita" userId="S::703319288@genpact.com::da636839-f184-4f3d-a0b0-d6f5e5f0ffb3" providerId="AD" clId="Web-{00A5AF9E-B51F-BD5A-E3CE-5229A45FD350}" dt="2022-06-20T11:14:07.956" v="4" actId="20577"/>
        <pc:sldMkLst>
          <pc:docMk/>
          <pc:sldMk cId="1461468427" sldId="325"/>
        </pc:sldMkLst>
        <pc:spChg chg="mod">
          <ac:chgData name="Prajapati, Kavita" userId="S::703319288@genpact.com::da636839-f184-4f3d-a0b0-d6f5e5f0ffb3" providerId="AD" clId="Web-{00A5AF9E-B51F-BD5A-E3CE-5229A45FD350}" dt="2022-06-20T11:14:07.956" v="4" actId="20577"/>
          <ac:spMkLst>
            <pc:docMk/>
            <pc:sldMk cId="1461468427" sldId="325"/>
            <ac:spMk id="5" creationId="{00000000-0000-0000-0000-000000000000}"/>
          </ac:spMkLst>
        </pc:spChg>
      </pc:sldChg>
    </pc:docChg>
  </pc:docChgLst>
  <pc:docChgLst>
    <pc:chgData name="Prajapati, Kavita" userId="S::703319288@genpact.com::da636839-f184-4f3d-a0b0-d6f5e5f0ffb3" providerId="AD" clId="Web-{8925AC9E-14A6-0FD7-3E18-6E9208DE12CE}"/>
    <pc:docChg chg="delSld modSld">
      <pc:chgData name="Prajapati, Kavita" userId="S::703319288@genpact.com::da636839-f184-4f3d-a0b0-d6f5e5f0ffb3" providerId="AD" clId="Web-{8925AC9E-14A6-0FD7-3E18-6E9208DE12CE}" dt="2022-04-01T07:29:41.583" v="9" actId="20577"/>
      <pc:docMkLst>
        <pc:docMk/>
      </pc:docMkLst>
      <pc:sldChg chg="modSp">
        <pc:chgData name="Prajapati, Kavita" userId="S::703319288@genpact.com::da636839-f184-4f3d-a0b0-d6f5e5f0ffb3" providerId="AD" clId="Web-{8925AC9E-14A6-0FD7-3E18-6E9208DE12CE}" dt="2022-04-01T07:29:41.583" v="9" actId="20577"/>
        <pc:sldMkLst>
          <pc:docMk/>
          <pc:sldMk cId="1461468427" sldId="325"/>
        </pc:sldMkLst>
        <pc:spChg chg="mod">
          <ac:chgData name="Prajapati, Kavita" userId="S::703319288@genpact.com::da636839-f184-4f3d-a0b0-d6f5e5f0ffb3" providerId="AD" clId="Web-{8925AC9E-14A6-0FD7-3E18-6E9208DE12CE}" dt="2022-04-01T07:29:41.583" v="9" actId="20577"/>
          <ac:spMkLst>
            <pc:docMk/>
            <pc:sldMk cId="1461468427" sldId="325"/>
            <ac:spMk id="6" creationId="{00000000-0000-0000-0000-000000000000}"/>
          </ac:spMkLst>
        </pc:spChg>
      </pc:sldChg>
      <pc:sldChg chg="del">
        <pc:chgData name="Prajapati, Kavita" userId="S::703319288@genpact.com::da636839-f184-4f3d-a0b0-d6f5e5f0ffb3" providerId="AD" clId="Web-{8925AC9E-14A6-0FD7-3E18-6E9208DE12CE}" dt="2022-04-01T07:28:23.971" v="0"/>
        <pc:sldMkLst>
          <pc:docMk/>
          <pc:sldMk cId="236466465" sldId="3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err="1"/>
              <a:t>Incididunt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err="1"/>
              <a:t>beatae</a:t>
            </a:r>
            <a:r>
              <a:rPr lang="es-ES"/>
              <a:t> vitae dicta </a:t>
            </a:r>
            <a:r>
              <a:rPr lang="es-ES" err="1"/>
              <a:t>sunt</a:t>
            </a:r>
            <a:r>
              <a:rPr lang="es-ES"/>
              <a:t> </a:t>
            </a:r>
            <a:r>
              <a:rPr lang="es-ES" err="1"/>
              <a:t>explicabo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Chart 1: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endParaRPr lang="en-US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2017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72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slide options</a:t>
            </a:r>
          </a:p>
          <a:p>
            <a:pPr lvl="0"/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2017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20" r:id="rId5"/>
    <p:sldLayoutId id="2147483684" r:id="rId6"/>
    <p:sldLayoutId id="2147483685" r:id="rId7"/>
    <p:sldLayoutId id="2147483661" r:id="rId8"/>
    <p:sldLayoutId id="2147483686" r:id="rId9"/>
    <p:sldLayoutId id="2147483726" r:id="rId10"/>
    <p:sldLayoutId id="2147483687" r:id="rId11"/>
    <p:sldLayoutId id="2147483668" r:id="rId12"/>
    <p:sldLayoutId id="2147483727" r:id="rId13"/>
    <p:sldLayoutId id="2147483662" r:id="rId14"/>
    <p:sldLayoutId id="2147483667" r:id="rId15"/>
    <p:sldLayoutId id="2147483702" r:id="rId16"/>
    <p:sldLayoutId id="2147483704" r:id="rId17"/>
    <p:sldLayoutId id="2147483705" r:id="rId18"/>
    <p:sldLayoutId id="2147483670" r:id="rId19"/>
    <p:sldLayoutId id="2147483708" r:id="rId20"/>
    <p:sldLayoutId id="2147483711" r:id="rId21"/>
    <p:sldLayoutId id="2147483774" r:id="rId22"/>
    <p:sldLayoutId id="2147483775" r:id="rId23"/>
    <p:sldLayoutId id="2147483776" r:id="rId24"/>
    <p:sldLayoutId id="2147483777" r:id="rId25"/>
    <p:sldLayoutId id="2147483764" r:id="rId26"/>
    <p:sldLayoutId id="2147483765" r:id="rId27"/>
    <p:sldLayoutId id="2147483763" r:id="rId28"/>
    <p:sldLayoutId id="2147483766" r:id="rId29"/>
    <p:sldLayoutId id="2147483768" r:id="rId30"/>
    <p:sldLayoutId id="2147483769" r:id="rId31"/>
    <p:sldLayoutId id="2147483767" r:id="rId32"/>
    <p:sldLayoutId id="2147483770" r:id="rId33"/>
    <p:sldLayoutId id="2147483771" r:id="rId34"/>
    <p:sldLayoutId id="2147483772" r:id="rId35"/>
    <p:sldLayoutId id="2147483773" r:id="rId36"/>
    <p:sldLayoutId id="2147483665" r:id="rId37"/>
    <p:sldLayoutId id="2147483713" r:id="rId38"/>
    <p:sldLayoutId id="2147483712" r:id="rId39"/>
    <p:sldLayoutId id="2147483784" r:id="rId40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3"/>
          <p:cNvSpPr txBox="1">
            <a:spLocks/>
          </p:cNvSpPr>
          <p:nvPr/>
        </p:nvSpPr>
        <p:spPr bwMode="auto">
          <a:xfrm>
            <a:off x="0" y="135635"/>
            <a:ext cx="9144000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478B6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1600">
                <a:solidFill>
                  <a:srgbClr val="006AB2"/>
                </a:solidFill>
                <a:latin typeface="Calibri"/>
                <a:ea typeface="ＭＳ Ｐゴシック"/>
                <a:cs typeface="Calibri"/>
              </a:rPr>
              <a:t>Name Kavita Prajapati </a:t>
            </a:r>
            <a:endParaRPr lang="en-US" sz="1600">
              <a:solidFill>
                <a:srgbClr val="006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35009"/>
            <a:ext cx="7086600" cy="1125825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indent="-225425" fontAlgn="base">
              <a:spcBef>
                <a:spcPct val="50000"/>
              </a:spcBef>
              <a:spcAft>
                <a:spcPct val="0"/>
              </a:spcAft>
              <a:buClr>
                <a:srgbClr val="9FA1A4"/>
              </a:buClr>
              <a:buFontTx/>
              <a:buNone/>
              <a:defRPr/>
            </a:pPr>
            <a:r>
              <a:rPr lang="en-US" altLang="en-US" sz="1600" b="1" u="sng" dirty="0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Career overview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9FA1A4"/>
              </a:buClr>
              <a:defRPr/>
            </a:pPr>
            <a:endParaRPr lang="en-GB" sz="100" b="1">
              <a:solidFill>
                <a:srgbClr val="1D1D1B"/>
              </a:solidFill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Having 11 years of experience in software Testing which includes Functional Testing ,Regression and Automation Testing.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Hands on experience of preparation of preparation and execution of test cases using BDD-Cucumber ,Selenium WebDriver, TestNG , UFT Developer and API Testing.</a:t>
            </a:r>
            <a:endParaRPr lang="en-US" sz="1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endParaRPr lang="en-US" sz="1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1277107"/>
            <a:ext cx="7086600" cy="5399713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2060"/>
                </a:solidFill>
                <a:latin typeface="Calibri"/>
                <a:cs typeface="Calibri"/>
              </a:rPr>
              <a:t>Principal Consultant</a:t>
            </a:r>
            <a:endParaRPr lang="en-US" sz="1000">
              <a:solidFill>
                <a:srgbClr val="FFFFFF"/>
              </a:solidFill>
              <a:latin typeface="Calibri"/>
              <a:ea typeface="+mn-lt"/>
              <a:cs typeface="Calibri"/>
            </a:endParaRP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Analyzed Business Requirements Documents to get a better understanding of the system both from technical and business perspectives.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Prepared Test plans, Test Scripts and Test cases based on functional specification and user requirements. 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Developed and maintained automated regression test cases in UFT Developer using Java and Junit framework.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Identify the feasible test cases for automation.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Provided guidance and assistance on the testing process to integrate the UI script with the DevTest.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Involved in the Continuous Integration of the automation framework with Jenkins.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cs typeface="Calibri"/>
              </a:rPr>
              <a:t>Worked in agile environment with frequently changing environment and feature set.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cs typeface="Calibri"/>
              </a:rPr>
              <a:t>UI automation of the Dashboard using Selenium WebDriver-Java with TestNG.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cs typeface="Calibri"/>
              </a:rPr>
              <a:t>Creation of automation framework based on timeline and requirement of the project.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cs typeface="Calibri"/>
              </a:rPr>
              <a:t>Actively participated in Sprint Retrospective, Sprint Planning, Sprint Review and Daily Scrum.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cs typeface="Calibri"/>
              </a:rPr>
              <a:t>Maintaining, reviewing and merging of code in GIT. </a:t>
            </a:r>
          </a:p>
          <a:p>
            <a:pPr>
              <a:buFont typeface="Symbol" panose="020B0604020202020204" pitchFamily="34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latin typeface="Calibri"/>
                <a:cs typeface="Calibri"/>
              </a:rPr>
              <a:t>Involved in System Testing, Regression and E2E Testing.</a:t>
            </a:r>
            <a:endParaRPr lang="en-US" sz="1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200" b="1">
                <a:solidFill>
                  <a:srgbClr val="002060"/>
                </a:solidFill>
                <a:latin typeface="Calibri"/>
                <a:cs typeface="Calibri"/>
              </a:rPr>
              <a:t>Client Relationship Management</a:t>
            </a:r>
            <a:endParaRPr lang="en-US" sz="12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Received Best Team Award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Received Appreciation from client for automation of most of the regression test cases.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IN" sz="1000">
              <a:solidFill>
                <a:srgbClr val="00000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600" b="1" u="sng">
                <a:solidFill>
                  <a:srgbClr val="D57E27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Prior Experience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Customers :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Banking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 algn="just"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Retail</a:t>
            </a:r>
            <a:endParaRPr lang="en-US"/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414141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  <a:p>
            <a:pPr>
              <a:defRPr/>
            </a:pPr>
            <a:endParaRPr lang="en-US" sz="400" b="1">
              <a:solidFill>
                <a:srgbClr val="1D1D1B"/>
              </a:solidFill>
              <a:latin typeface="Georgia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2650" y="843892"/>
            <a:ext cx="2224479" cy="7563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41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addition for customer</a:t>
            </a:r>
          </a:p>
          <a:p>
            <a:pPr algn="just">
              <a:spcBef>
                <a:spcPct val="50000"/>
              </a:spcBef>
            </a:pPr>
            <a:r>
              <a:rPr lang="en-US" sz="900">
                <a:solidFill>
                  <a:srgbClr val="414141"/>
                </a:solidFill>
                <a:latin typeface="Calibri"/>
                <a:cs typeface="Calibri"/>
              </a:rPr>
              <a:t>Appreciated from the client(CBA)to automated most of the UI regression test cases for one of the application</a:t>
            </a:r>
            <a:endParaRPr lang="en-US" sz="9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5962" y="2982421"/>
            <a:ext cx="2395929" cy="3423756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buClr>
                <a:srgbClr val="9FA1A4"/>
              </a:buClr>
            </a:pPr>
            <a:r>
              <a:rPr lang="en-US" sz="1200">
                <a:solidFill>
                  <a:srgbClr val="41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07" y="2194373"/>
            <a:ext cx="2025521" cy="1143000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endParaRPr lang="en-US" sz="12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D57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Industries</a:t>
            </a:r>
          </a:p>
          <a:p>
            <a:pPr algn="r" latinLnBrk="1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Retail</a:t>
            </a:r>
          </a:p>
          <a:p>
            <a:pPr algn="r" latinLnBrk="1"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algn="r"/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33598"/>
            <a:ext cx="1733550" cy="64727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05387" y="3204333"/>
            <a:ext cx="2339615" cy="2609632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defRPr/>
            </a:pPr>
            <a:endParaRPr lang="en-US" sz="1200" b="1">
              <a:solidFill>
                <a:srgbClr val="D57E27"/>
              </a:solidFill>
              <a:latin typeface="Calibri"/>
              <a:cs typeface="Calibri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endParaRPr lang="en-US" sz="1200" b="1">
              <a:solidFill>
                <a:srgbClr val="D57E27"/>
              </a:solidFill>
              <a:latin typeface="Calibri"/>
              <a:cs typeface="Calibri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D57E27"/>
                </a:solidFill>
                <a:latin typeface="Calibri"/>
                <a:cs typeface="Calibri"/>
              </a:rPr>
              <a:t>Roles</a:t>
            </a:r>
            <a:endParaRPr lang="en-US">
              <a:latin typeface="Calibri"/>
              <a:cs typeface="Calibri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Assistant Consultant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Automation Tester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endParaRPr lang="en-US" sz="1000">
              <a:solidFill>
                <a:srgbClr val="073262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algn="r">
              <a:buClr>
                <a:srgbClr val="9FA1A4"/>
              </a:buClr>
            </a:pPr>
            <a:r>
              <a:rPr lang="en-US" sz="1400" b="1">
                <a:solidFill>
                  <a:srgbClr val="D57E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 and Training/ certification</a:t>
            </a:r>
          </a:p>
          <a:p>
            <a:pPr marL="171450" indent="-171450" algn="r">
              <a:buClr>
                <a:srgbClr val="9FA1A4"/>
              </a:buClr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B.E.  in Computer Science</a:t>
            </a:r>
          </a:p>
          <a:p>
            <a:pPr marL="171450" indent="-171450" algn="r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Professional Scrum Master Certification-1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r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Splunk Fundamental Certification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r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Azure Fundamental(AZ-900)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r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ISTQB Fundamental Level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r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AWS Solution Architect Associate</a:t>
            </a:r>
            <a:endParaRPr lang="en-US" sz="1000" err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r"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AWS Cloud Practitioner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buClr>
                <a:srgbClr val="9FA1A4"/>
              </a:buClr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9FA1A4"/>
              </a:buClr>
            </a:pPr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000087"/>
            <a:ext cx="641138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sz="1600" b="1" u="sng">
              <a:solidFill>
                <a:srgbClr val="D57E27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r>
              <a:rPr lang="en-US" sz="1600" b="1" u="sng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Roles</a:t>
            </a:r>
            <a:endParaRPr lang="en-US" altLang="en-US" b="1" u="sng">
              <a:solidFill>
                <a:srgbClr val="D57E27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1" name="Freeform 315"/>
          <p:cNvSpPr>
            <a:spLocks noChangeAspect="1" noEditPoints="1"/>
          </p:cNvSpPr>
          <p:nvPr/>
        </p:nvSpPr>
        <p:spPr bwMode="auto">
          <a:xfrm>
            <a:off x="241671" y="6406177"/>
            <a:ext cx="215851" cy="208915"/>
          </a:xfrm>
          <a:custGeom>
            <a:avLst/>
            <a:gdLst>
              <a:gd name="T0" fmla="*/ 0 w 400"/>
              <a:gd name="T1" fmla="*/ 150 h 387"/>
              <a:gd name="T2" fmla="*/ 400 w 400"/>
              <a:gd name="T3" fmla="*/ 387 h 387"/>
              <a:gd name="T4" fmla="*/ 200 w 400"/>
              <a:gd name="T5" fmla="*/ 0 h 387"/>
              <a:gd name="T6" fmla="*/ 169 w 400"/>
              <a:gd name="T7" fmla="*/ 83 h 387"/>
              <a:gd name="T8" fmla="*/ 234 w 400"/>
              <a:gd name="T9" fmla="*/ 81 h 387"/>
              <a:gd name="T10" fmla="*/ 260 w 400"/>
              <a:gd name="T11" fmla="*/ 126 h 387"/>
              <a:gd name="T12" fmla="*/ 216 w 400"/>
              <a:gd name="T13" fmla="*/ 174 h 387"/>
              <a:gd name="T14" fmla="*/ 204 w 400"/>
              <a:gd name="T15" fmla="*/ 166 h 387"/>
              <a:gd name="T16" fmla="*/ 168 w 400"/>
              <a:gd name="T17" fmla="*/ 166 h 387"/>
              <a:gd name="T18" fmla="*/ 169 w 400"/>
              <a:gd name="T19" fmla="*/ 118 h 387"/>
              <a:gd name="T20" fmla="*/ 214 w 400"/>
              <a:gd name="T21" fmla="*/ 111 h 387"/>
              <a:gd name="T22" fmla="*/ 233 w 400"/>
              <a:gd name="T23" fmla="*/ 104 h 387"/>
              <a:gd name="T24" fmla="*/ 222 w 400"/>
              <a:gd name="T25" fmla="*/ 157 h 387"/>
              <a:gd name="T26" fmla="*/ 225 w 400"/>
              <a:gd name="T27" fmla="*/ 160 h 387"/>
              <a:gd name="T28" fmla="*/ 244 w 400"/>
              <a:gd name="T29" fmla="*/ 143 h 387"/>
              <a:gd name="T30" fmla="*/ 237 w 400"/>
              <a:gd name="T31" fmla="*/ 98 h 387"/>
              <a:gd name="T32" fmla="*/ 173 w 400"/>
              <a:gd name="T33" fmla="*/ 94 h 387"/>
              <a:gd name="T34" fmla="*/ 148 w 400"/>
              <a:gd name="T35" fmla="*/ 143 h 387"/>
              <a:gd name="T36" fmla="*/ 175 w 400"/>
              <a:gd name="T37" fmla="*/ 185 h 387"/>
              <a:gd name="T38" fmla="*/ 231 w 400"/>
              <a:gd name="T39" fmla="*/ 186 h 387"/>
              <a:gd name="T40" fmla="*/ 264 w 400"/>
              <a:gd name="T41" fmla="*/ 173 h 387"/>
              <a:gd name="T42" fmla="*/ 205 w 400"/>
              <a:gd name="T43" fmla="*/ 203 h 387"/>
              <a:gd name="T44" fmla="*/ 143 w 400"/>
              <a:gd name="T45" fmla="*/ 173 h 387"/>
              <a:gd name="T46" fmla="*/ 144 w 400"/>
              <a:gd name="T47" fmla="*/ 107 h 387"/>
              <a:gd name="T48" fmla="*/ 161 w 400"/>
              <a:gd name="T49" fmla="*/ 254 h 387"/>
              <a:gd name="T50" fmla="*/ 14 w 400"/>
              <a:gd name="T51" fmla="*/ 155 h 387"/>
              <a:gd name="T52" fmla="*/ 200 w 400"/>
              <a:gd name="T53" fmla="*/ 240 h 387"/>
              <a:gd name="T54" fmla="*/ 25 w 400"/>
              <a:gd name="T55" fmla="*/ 375 h 387"/>
              <a:gd name="T56" fmla="*/ 238 w 400"/>
              <a:gd name="T57" fmla="*/ 254 h 387"/>
              <a:gd name="T58" fmla="*/ 386 w 400"/>
              <a:gd name="T59" fmla="*/ 368 h 387"/>
              <a:gd name="T60" fmla="*/ 211 w 400"/>
              <a:gd name="T61" fmla="*/ 129 h 387"/>
              <a:gd name="T62" fmla="*/ 202 w 400"/>
              <a:gd name="T63" fmla="*/ 156 h 387"/>
              <a:gd name="T64" fmla="*/ 190 w 400"/>
              <a:gd name="T65" fmla="*/ 162 h 387"/>
              <a:gd name="T66" fmla="*/ 178 w 400"/>
              <a:gd name="T67" fmla="*/ 145 h 387"/>
              <a:gd name="T68" fmla="*/ 188 w 400"/>
              <a:gd name="T69" fmla="*/ 118 h 387"/>
              <a:gd name="T70" fmla="*/ 207 w 400"/>
              <a:gd name="T71" fmla="*/ 118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87">
                <a:moveTo>
                  <a:pt x="200" y="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387"/>
                  <a:pt x="0" y="387"/>
                  <a:pt x="0" y="387"/>
                </a:cubicBezTo>
                <a:cubicBezTo>
                  <a:pt x="400" y="387"/>
                  <a:pt x="400" y="387"/>
                  <a:pt x="400" y="387"/>
                </a:cubicBezTo>
                <a:cubicBezTo>
                  <a:pt x="400" y="150"/>
                  <a:pt x="400" y="150"/>
                  <a:pt x="400" y="150"/>
                </a:cubicBezTo>
                <a:lnTo>
                  <a:pt x="200" y="0"/>
                </a:lnTo>
                <a:close/>
                <a:moveTo>
                  <a:pt x="144" y="107"/>
                </a:moveTo>
                <a:cubicBezTo>
                  <a:pt x="150" y="96"/>
                  <a:pt x="158" y="88"/>
                  <a:pt x="169" y="83"/>
                </a:cubicBezTo>
                <a:cubicBezTo>
                  <a:pt x="179" y="77"/>
                  <a:pt x="191" y="75"/>
                  <a:pt x="204" y="75"/>
                </a:cubicBezTo>
                <a:cubicBezTo>
                  <a:pt x="215" y="75"/>
                  <a:pt x="225" y="77"/>
                  <a:pt x="234" y="81"/>
                </a:cubicBezTo>
                <a:cubicBezTo>
                  <a:pt x="242" y="86"/>
                  <a:pt x="249" y="92"/>
                  <a:pt x="254" y="100"/>
                </a:cubicBezTo>
                <a:cubicBezTo>
                  <a:pt x="258" y="108"/>
                  <a:pt x="260" y="117"/>
                  <a:pt x="260" y="126"/>
                </a:cubicBezTo>
                <a:cubicBezTo>
                  <a:pt x="260" y="137"/>
                  <a:pt x="257" y="148"/>
                  <a:pt x="250" y="157"/>
                </a:cubicBezTo>
                <a:cubicBezTo>
                  <a:pt x="241" y="168"/>
                  <a:pt x="230" y="174"/>
                  <a:pt x="216" y="174"/>
                </a:cubicBezTo>
                <a:cubicBezTo>
                  <a:pt x="213" y="174"/>
                  <a:pt x="210" y="173"/>
                  <a:pt x="208" y="172"/>
                </a:cubicBezTo>
                <a:cubicBezTo>
                  <a:pt x="206" y="171"/>
                  <a:pt x="205" y="169"/>
                  <a:pt x="204" y="166"/>
                </a:cubicBezTo>
                <a:cubicBezTo>
                  <a:pt x="199" y="171"/>
                  <a:pt x="193" y="174"/>
                  <a:pt x="186" y="174"/>
                </a:cubicBezTo>
                <a:cubicBezTo>
                  <a:pt x="179" y="174"/>
                  <a:pt x="173" y="171"/>
                  <a:pt x="168" y="166"/>
                </a:cubicBezTo>
                <a:cubicBezTo>
                  <a:pt x="163" y="161"/>
                  <a:pt x="161" y="155"/>
                  <a:pt x="161" y="146"/>
                </a:cubicBezTo>
                <a:cubicBezTo>
                  <a:pt x="161" y="136"/>
                  <a:pt x="164" y="126"/>
                  <a:pt x="169" y="118"/>
                </a:cubicBezTo>
                <a:cubicBezTo>
                  <a:pt x="177" y="107"/>
                  <a:pt x="186" y="102"/>
                  <a:pt x="197" y="102"/>
                </a:cubicBezTo>
                <a:cubicBezTo>
                  <a:pt x="205" y="102"/>
                  <a:pt x="210" y="105"/>
                  <a:pt x="214" y="111"/>
                </a:cubicBezTo>
                <a:cubicBezTo>
                  <a:pt x="216" y="104"/>
                  <a:pt x="216" y="104"/>
                  <a:pt x="216" y="104"/>
                </a:cubicBezTo>
                <a:cubicBezTo>
                  <a:pt x="233" y="104"/>
                  <a:pt x="233" y="104"/>
                  <a:pt x="233" y="104"/>
                </a:cubicBezTo>
                <a:cubicBezTo>
                  <a:pt x="223" y="151"/>
                  <a:pt x="223" y="151"/>
                  <a:pt x="223" y="151"/>
                </a:cubicBezTo>
                <a:cubicBezTo>
                  <a:pt x="223" y="154"/>
                  <a:pt x="222" y="156"/>
                  <a:pt x="222" y="157"/>
                </a:cubicBezTo>
                <a:cubicBezTo>
                  <a:pt x="222" y="158"/>
                  <a:pt x="223" y="159"/>
                  <a:pt x="223" y="160"/>
                </a:cubicBezTo>
                <a:cubicBezTo>
                  <a:pt x="224" y="160"/>
                  <a:pt x="224" y="160"/>
                  <a:pt x="225" y="160"/>
                </a:cubicBezTo>
                <a:cubicBezTo>
                  <a:pt x="227" y="160"/>
                  <a:pt x="230" y="159"/>
                  <a:pt x="233" y="157"/>
                </a:cubicBezTo>
                <a:cubicBezTo>
                  <a:pt x="238" y="153"/>
                  <a:pt x="241" y="149"/>
                  <a:pt x="244" y="143"/>
                </a:cubicBezTo>
                <a:cubicBezTo>
                  <a:pt x="247" y="137"/>
                  <a:pt x="248" y="131"/>
                  <a:pt x="248" y="125"/>
                </a:cubicBezTo>
                <a:cubicBezTo>
                  <a:pt x="248" y="114"/>
                  <a:pt x="245" y="105"/>
                  <a:pt x="237" y="98"/>
                </a:cubicBezTo>
                <a:cubicBezTo>
                  <a:pt x="229" y="91"/>
                  <a:pt x="218" y="87"/>
                  <a:pt x="204" y="87"/>
                </a:cubicBezTo>
                <a:cubicBezTo>
                  <a:pt x="192" y="87"/>
                  <a:pt x="181" y="89"/>
                  <a:pt x="173" y="94"/>
                </a:cubicBezTo>
                <a:cubicBezTo>
                  <a:pt x="165" y="99"/>
                  <a:pt x="158" y="106"/>
                  <a:pt x="154" y="115"/>
                </a:cubicBezTo>
                <a:cubicBezTo>
                  <a:pt x="150" y="124"/>
                  <a:pt x="148" y="133"/>
                  <a:pt x="148" y="143"/>
                </a:cubicBezTo>
                <a:cubicBezTo>
                  <a:pt x="148" y="152"/>
                  <a:pt x="150" y="161"/>
                  <a:pt x="155" y="168"/>
                </a:cubicBezTo>
                <a:cubicBezTo>
                  <a:pt x="160" y="176"/>
                  <a:pt x="166" y="182"/>
                  <a:pt x="175" y="185"/>
                </a:cubicBezTo>
                <a:cubicBezTo>
                  <a:pt x="183" y="189"/>
                  <a:pt x="193" y="190"/>
                  <a:pt x="204" y="190"/>
                </a:cubicBezTo>
                <a:cubicBezTo>
                  <a:pt x="215" y="190"/>
                  <a:pt x="224" y="189"/>
                  <a:pt x="231" y="186"/>
                </a:cubicBezTo>
                <a:cubicBezTo>
                  <a:pt x="239" y="183"/>
                  <a:pt x="245" y="179"/>
                  <a:pt x="250" y="173"/>
                </a:cubicBezTo>
                <a:cubicBezTo>
                  <a:pt x="264" y="173"/>
                  <a:pt x="264" y="173"/>
                  <a:pt x="264" y="173"/>
                </a:cubicBezTo>
                <a:cubicBezTo>
                  <a:pt x="260" y="182"/>
                  <a:pt x="253" y="189"/>
                  <a:pt x="244" y="194"/>
                </a:cubicBezTo>
                <a:cubicBezTo>
                  <a:pt x="233" y="200"/>
                  <a:pt x="220" y="203"/>
                  <a:pt x="205" y="203"/>
                </a:cubicBezTo>
                <a:cubicBezTo>
                  <a:pt x="190" y="203"/>
                  <a:pt x="178" y="200"/>
                  <a:pt x="167" y="195"/>
                </a:cubicBezTo>
                <a:cubicBezTo>
                  <a:pt x="157" y="190"/>
                  <a:pt x="149" y="183"/>
                  <a:pt x="143" y="173"/>
                </a:cubicBezTo>
                <a:cubicBezTo>
                  <a:pt x="138" y="164"/>
                  <a:pt x="136" y="153"/>
                  <a:pt x="136" y="142"/>
                </a:cubicBezTo>
                <a:cubicBezTo>
                  <a:pt x="136" y="129"/>
                  <a:pt x="139" y="118"/>
                  <a:pt x="144" y="107"/>
                </a:cubicBezTo>
                <a:close/>
                <a:moveTo>
                  <a:pt x="14" y="155"/>
                </a:moveTo>
                <a:cubicBezTo>
                  <a:pt x="161" y="254"/>
                  <a:pt x="161" y="254"/>
                  <a:pt x="161" y="254"/>
                </a:cubicBezTo>
                <a:cubicBezTo>
                  <a:pt x="14" y="368"/>
                  <a:pt x="14" y="368"/>
                  <a:pt x="14" y="368"/>
                </a:cubicBezTo>
                <a:lnTo>
                  <a:pt x="14" y="155"/>
                </a:lnTo>
                <a:close/>
                <a:moveTo>
                  <a:pt x="25" y="375"/>
                </a:moveTo>
                <a:cubicBezTo>
                  <a:pt x="200" y="240"/>
                  <a:pt x="200" y="240"/>
                  <a:pt x="200" y="240"/>
                </a:cubicBezTo>
                <a:cubicBezTo>
                  <a:pt x="374" y="375"/>
                  <a:pt x="374" y="375"/>
                  <a:pt x="374" y="375"/>
                </a:cubicBezTo>
                <a:lnTo>
                  <a:pt x="25" y="375"/>
                </a:lnTo>
                <a:close/>
                <a:moveTo>
                  <a:pt x="386" y="368"/>
                </a:moveTo>
                <a:cubicBezTo>
                  <a:pt x="238" y="254"/>
                  <a:pt x="238" y="254"/>
                  <a:pt x="238" y="254"/>
                </a:cubicBezTo>
                <a:cubicBezTo>
                  <a:pt x="386" y="155"/>
                  <a:pt x="386" y="155"/>
                  <a:pt x="386" y="155"/>
                </a:cubicBezTo>
                <a:lnTo>
                  <a:pt x="386" y="368"/>
                </a:lnTo>
                <a:close/>
                <a:moveTo>
                  <a:pt x="207" y="118"/>
                </a:moveTo>
                <a:cubicBezTo>
                  <a:pt x="209" y="121"/>
                  <a:pt x="211" y="124"/>
                  <a:pt x="211" y="129"/>
                </a:cubicBezTo>
                <a:cubicBezTo>
                  <a:pt x="211" y="134"/>
                  <a:pt x="210" y="139"/>
                  <a:pt x="208" y="144"/>
                </a:cubicBezTo>
                <a:cubicBezTo>
                  <a:pt x="206" y="149"/>
                  <a:pt x="204" y="153"/>
                  <a:pt x="202" y="156"/>
                </a:cubicBezTo>
                <a:cubicBezTo>
                  <a:pt x="200" y="158"/>
                  <a:pt x="199" y="159"/>
                  <a:pt x="197" y="160"/>
                </a:cubicBezTo>
                <a:cubicBezTo>
                  <a:pt x="195" y="161"/>
                  <a:pt x="192" y="162"/>
                  <a:pt x="190" y="162"/>
                </a:cubicBezTo>
                <a:cubicBezTo>
                  <a:pt x="186" y="162"/>
                  <a:pt x="184" y="160"/>
                  <a:pt x="181" y="158"/>
                </a:cubicBezTo>
                <a:cubicBezTo>
                  <a:pt x="179" y="155"/>
                  <a:pt x="178" y="151"/>
                  <a:pt x="178" y="145"/>
                </a:cubicBezTo>
                <a:cubicBezTo>
                  <a:pt x="178" y="141"/>
                  <a:pt x="179" y="136"/>
                  <a:pt x="180" y="131"/>
                </a:cubicBezTo>
                <a:cubicBezTo>
                  <a:pt x="182" y="125"/>
                  <a:pt x="184" y="121"/>
                  <a:pt x="188" y="118"/>
                </a:cubicBezTo>
                <a:cubicBezTo>
                  <a:pt x="191" y="115"/>
                  <a:pt x="194" y="114"/>
                  <a:pt x="198" y="114"/>
                </a:cubicBezTo>
                <a:cubicBezTo>
                  <a:pt x="202" y="114"/>
                  <a:pt x="205" y="115"/>
                  <a:pt x="207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Freeform 24"/>
          <p:cNvSpPr>
            <a:spLocks noChangeAspect="1" noEditPoints="1"/>
          </p:cNvSpPr>
          <p:nvPr/>
        </p:nvSpPr>
        <p:spPr bwMode="auto">
          <a:xfrm>
            <a:off x="241671" y="5981499"/>
            <a:ext cx="228277" cy="182880"/>
          </a:xfrm>
          <a:custGeom>
            <a:avLst/>
            <a:gdLst>
              <a:gd name="T0" fmla="*/ 194 w 272"/>
              <a:gd name="T1" fmla="*/ 322 h 334"/>
              <a:gd name="T2" fmla="*/ 208 w 272"/>
              <a:gd name="T3" fmla="*/ 314 h 334"/>
              <a:gd name="T4" fmla="*/ 178 w 272"/>
              <a:gd name="T5" fmla="*/ 274 h 334"/>
              <a:gd name="T6" fmla="*/ 153 w 272"/>
              <a:gd name="T7" fmla="*/ 231 h 334"/>
              <a:gd name="T8" fmla="*/ 133 w 272"/>
              <a:gd name="T9" fmla="*/ 242 h 334"/>
              <a:gd name="T10" fmla="*/ 66 w 272"/>
              <a:gd name="T11" fmla="*/ 122 h 334"/>
              <a:gd name="T12" fmla="*/ 86 w 272"/>
              <a:gd name="T13" fmla="*/ 111 h 334"/>
              <a:gd name="T14" fmla="*/ 64 w 272"/>
              <a:gd name="T15" fmla="*/ 67 h 334"/>
              <a:gd name="T16" fmla="*/ 46 w 272"/>
              <a:gd name="T17" fmla="*/ 20 h 334"/>
              <a:gd name="T18" fmla="*/ 32 w 272"/>
              <a:gd name="T19" fmla="*/ 27 h 334"/>
              <a:gd name="T20" fmla="*/ 3 w 272"/>
              <a:gd name="T21" fmla="*/ 76 h 334"/>
              <a:gd name="T22" fmla="*/ 3 w 272"/>
              <a:gd name="T23" fmla="*/ 77 h 334"/>
              <a:gd name="T24" fmla="*/ 3 w 272"/>
              <a:gd name="T25" fmla="*/ 77 h 334"/>
              <a:gd name="T26" fmla="*/ 7 w 272"/>
              <a:gd name="T27" fmla="*/ 91 h 334"/>
              <a:gd name="T28" fmla="*/ 7 w 272"/>
              <a:gd name="T29" fmla="*/ 92 h 334"/>
              <a:gd name="T30" fmla="*/ 7 w 272"/>
              <a:gd name="T31" fmla="*/ 92 h 334"/>
              <a:gd name="T32" fmla="*/ 125 w 272"/>
              <a:gd name="T33" fmla="*/ 307 h 334"/>
              <a:gd name="T34" fmla="*/ 126 w 272"/>
              <a:gd name="T35" fmla="*/ 309 h 334"/>
              <a:gd name="T36" fmla="*/ 137 w 272"/>
              <a:gd name="T37" fmla="*/ 320 h 334"/>
              <a:gd name="T38" fmla="*/ 194 w 272"/>
              <a:gd name="T39" fmla="*/ 322 h 334"/>
              <a:gd name="T40" fmla="*/ 237 w 272"/>
              <a:gd name="T41" fmla="*/ 7 h 334"/>
              <a:gd name="T42" fmla="*/ 217 w 272"/>
              <a:gd name="T43" fmla="*/ 6 h 334"/>
              <a:gd name="T44" fmla="*/ 216 w 272"/>
              <a:gd name="T45" fmla="*/ 26 h 334"/>
              <a:gd name="T46" fmla="*/ 244 w 272"/>
              <a:gd name="T47" fmla="*/ 106 h 334"/>
              <a:gd name="T48" fmla="*/ 215 w 272"/>
              <a:gd name="T49" fmla="*/ 187 h 334"/>
              <a:gd name="T50" fmla="*/ 215 w 272"/>
              <a:gd name="T51" fmla="*/ 207 h 334"/>
              <a:gd name="T52" fmla="*/ 235 w 272"/>
              <a:gd name="T53" fmla="*/ 207 h 334"/>
              <a:gd name="T54" fmla="*/ 272 w 272"/>
              <a:gd name="T55" fmla="*/ 106 h 334"/>
              <a:gd name="T56" fmla="*/ 237 w 272"/>
              <a:gd name="T57" fmla="*/ 7 h 334"/>
              <a:gd name="T58" fmla="*/ 202 w 272"/>
              <a:gd name="T59" fmla="*/ 62 h 334"/>
              <a:gd name="T60" fmla="*/ 213 w 272"/>
              <a:gd name="T61" fmla="*/ 110 h 334"/>
              <a:gd name="T62" fmla="*/ 199 w 272"/>
              <a:gd name="T63" fmla="*/ 157 h 334"/>
              <a:gd name="T64" fmla="*/ 179 w 272"/>
              <a:gd name="T65" fmla="*/ 162 h 334"/>
              <a:gd name="T66" fmla="*/ 174 w 272"/>
              <a:gd name="T67" fmla="*/ 142 h 334"/>
              <a:gd name="T68" fmla="*/ 185 w 272"/>
              <a:gd name="T69" fmla="*/ 109 h 334"/>
              <a:gd name="T70" fmla="*/ 177 w 272"/>
              <a:gd name="T71" fmla="*/ 75 h 334"/>
              <a:gd name="T72" fmla="*/ 183 w 272"/>
              <a:gd name="T73" fmla="*/ 56 h 334"/>
              <a:gd name="T74" fmla="*/ 202 w 272"/>
              <a:gd name="T75" fmla="*/ 62 h 334"/>
              <a:gd name="T76" fmla="*/ 219 w 272"/>
              <a:gd name="T77" fmla="*/ 308 h 334"/>
              <a:gd name="T78" fmla="*/ 189 w 272"/>
              <a:gd name="T79" fmla="*/ 266 h 334"/>
              <a:gd name="T80" fmla="*/ 164 w 272"/>
              <a:gd name="T81" fmla="*/ 225 h 334"/>
              <a:gd name="T82" fmla="*/ 179 w 272"/>
              <a:gd name="T83" fmla="*/ 217 h 334"/>
              <a:gd name="T84" fmla="*/ 234 w 272"/>
              <a:gd name="T85" fmla="*/ 300 h 334"/>
              <a:gd name="T86" fmla="*/ 219 w 272"/>
              <a:gd name="T87" fmla="*/ 308 h 334"/>
              <a:gd name="T88" fmla="*/ 97 w 272"/>
              <a:gd name="T89" fmla="*/ 104 h 334"/>
              <a:gd name="T90" fmla="*/ 76 w 272"/>
              <a:gd name="T91" fmla="*/ 62 h 334"/>
              <a:gd name="T92" fmla="*/ 57 w 272"/>
              <a:gd name="T93" fmla="*/ 13 h 334"/>
              <a:gd name="T94" fmla="*/ 70 w 272"/>
              <a:gd name="T95" fmla="*/ 6 h 334"/>
              <a:gd name="T96" fmla="*/ 111 w 272"/>
              <a:gd name="T97" fmla="*/ 97 h 334"/>
              <a:gd name="T98" fmla="*/ 97 w 272"/>
              <a:gd name="T99" fmla="*/ 10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2" h="334">
                <a:moveTo>
                  <a:pt x="194" y="322"/>
                </a:moveTo>
                <a:cubicBezTo>
                  <a:pt x="208" y="314"/>
                  <a:pt x="208" y="314"/>
                  <a:pt x="208" y="314"/>
                </a:cubicBezTo>
                <a:cubicBezTo>
                  <a:pt x="197" y="301"/>
                  <a:pt x="187" y="287"/>
                  <a:pt x="178" y="274"/>
                </a:cubicBezTo>
                <a:cubicBezTo>
                  <a:pt x="169" y="260"/>
                  <a:pt x="161" y="246"/>
                  <a:pt x="153" y="231"/>
                </a:cubicBezTo>
                <a:cubicBezTo>
                  <a:pt x="133" y="242"/>
                  <a:pt x="133" y="242"/>
                  <a:pt x="133" y="242"/>
                </a:cubicBezTo>
                <a:cubicBezTo>
                  <a:pt x="106" y="205"/>
                  <a:pt x="84" y="165"/>
                  <a:pt x="66" y="122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8" y="96"/>
                  <a:pt x="71" y="82"/>
                  <a:pt x="64" y="67"/>
                </a:cubicBezTo>
                <a:cubicBezTo>
                  <a:pt x="57" y="52"/>
                  <a:pt x="51" y="36"/>
                  <a:pt x="46" y="20"/>
                </a:cubicBezTo>
                <a:cubicBezTo>
                  <a:pt x="32" y="27"/>
                  <a:pt x="32" y="27"/>
                  <a:pt x="32" y="27"/>
                </a:cubicBezTo>
                <a:cubicBezTo>
                  <a:pt x="9" y="40"/>
                  <a:pt x="0" y="57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4" y="82"/>
                  <a:pt x="5" y="87"/>
                  <a:pt x="7" y="91"/>
                </a:cubicBezTo>
                <a:cubicBezTo>
                  <a:pt x="7" y="92"/>
                  <a:pt x="7" y="92"/>
                  <a:pt x="7" y="92"/>
                </a:cubicBezTo>
                <a:cubicBezTo>
                  <a:pt x="7" y="92"/>
                  <a:pt x="7" y="92"/>
                  <a:pt x="7" y="92"/>
                </a:cubicBezTo>
                <a:cubicBezTo>
                  <a:pt x="28" y="174"/>
                  <a:pt x="69" y="245"/>
                  <a:pt x="125" y="307"/>
                </a:cubicBezTo>
                <a:cubicBezTo>
                  <a:pt x="126" y="308"/>
                  <a:pt x="126" y="308"/>
                  <a:pt x="126" y="309"/>
                </a:cubicBezTo>
                <a:cubicBezTo>
                  <a:pt x="130" y="313"/>
                  <a:pt x="133" y="316"/>
                  <a:pt x="137" y="320"/>
                </a:cubicBezTo>
                <a:cubicBezTo>
                  <a:pt x="152" y="333"/>
                  <a:pt x="171" y="334"/>
                  <a:pt x="194" y="322"/>
                </a:cubicBezTo>
                <a:close/>
                <a:moveTo>
                  <a:pt x="237" y="7"/>
                </a:moveTo>
                <a:cubicBezTo>
                  <a:pt x="232" y="1"/>
                  <a:pt x="223" y="0"/>
                  <a:pt x="217" y="6"/>
                </a:cubicBezTo>
                <a:cubicBezTo>
                  <a:pt x="211" y="11"/>
                  <a:pt x="211" y="20"/>
                  <a:pt x="216" y="26"/>
                </a:cubicBezTo>
                <a:cubicBezTo>
                  <a:pt x="235" y="47"/>
                  <a:pt x="244" y="77"/>
                  <a:pt x="244" y="106"/>
                </a:cubicBezTo>
                <a:cubicBezTo>
                  <a:pt x="243" y="138"/>
                  <a:pt x="233" y="168"/>
                  <a:pt x="215" y="187"/>
                </a:cubicBezTo>
                <a:cubicBezTo>
                  <a:pt x="209" y="193"/>
                  <a:pt x="209" y="202"/>
                  <a:pt x="215" y="207"/>
                </a:cubicBezTo>
                <a:cubicBezTo>
                  <a:pt x="221" y="213"/>
                  <a:pt x="230" y="213"/>
                  <a:pt x="235" y="207"/>
                </a:cubicBezTo>
                <a:cubicBezTo>
                  <a:pt x="258" y="183"/>
                  <a:pt x="272" y="145"/>
                  <a:pt x="272" y="106"/>
                </a:cubicBezTo>
                <a:cubicBezTo>
                  <a:pt x="272" y="70"/>
                  <a:pt x="261" y="33"/>
                  <a:pt x="237" y="7"/>
                </a:cubicBezTo>
                <a:close/>
                <a:moveTo>
                  <a:pt x="202" y="62"/>
                </a:moveTo>
                <a:cubicBezTo>
                  <a:pt x="210" y="78"/>
                  <a:pt x="214" y="95"/>
                  <a:pt x="213" y="110"/>
                </a:cubicBezTo>
                <a:cubicBezTo>
                  <a:pt x="213" y="127"/>
                  <a:pt x="208" y="142"/>
                  <a:pt x="199" y="157"/>
                </a:cubicBezTo>
                <a:cubicBezTo>
                  <a:pt x="194" y="164"/>
                  <a:pt x="186" y="166"/>
                  <a:pt x="179" y="162"/>
                </a:cubicBezTo>
                <a:cubicBezTo>
                  <a:pt x="172" y="158"/>
                  <a:pt x="170" y="149"/>
                  <a:pt x="174" y="142"/>
                </a:cubicBezTo>
                <a:cubicBezTo>
                  <a:pt x="181" y="132"/>
                  <a:pt x="185" y="121"/>
                  <a:pt x="185" y="109"/>
                </a:cubicBezTo>
                <a:cubicBezTo>
                  <a:pt x="186" y="98"/>
                  <a:pt x="183" y="87"/>
                  <a:pt x="177" y="75"/>
                </a:cubicBezTo>
                <a:cubicBezTo>
                  <a:pt x="173" y="68"/>
                  <a:pt x="176" y="59"/>
                  <a:pt x="183" y="56"/>
                </a:cubicBezTo>
                <a:cubicBezTo>
                  <a:pt x="190" y="52"/>
                  <a:pt x="198" y="55"/>
                  <a:pt x="202" y="62"/>
                </a:cubicBezTo>
                <a:close/>
                <a:moveTo>
                  <a:pt x="219" y="308"/>
                </a:moveTo>
                <a:cubicBezTo>
                  <a:pt x="208" y="294"/>
                  <a:pt x="198" y="281"/>
                  <a:pt x="189" y="266"/>
                </a:cubicBezTo>
                <a:cubicBezTo>
                  <a:pt x="180" y="253"/>
                  <a:pt x="172" y="239"/>
                  <a:pt x="164" y="225"/>
                </a:cubicBezTo>
                <a:cubicBezTo>
                  <a:pt x="179" y="217"/>
                  <a:pt x="179" y="217"/>
                  <a:pt x="179" y="217"/>
                </a:cubicBezTo>
                <a:cubicBezTo>
                  <a:pt x="187" y="219"/>
                  <a:pt x="224" y="262"/>
                  <a:pt x="234" y="300"/>
                </a:cubicBezTo>
                <a:cubicBezTo>
                  <a:pt x="219" y="308"/>
                  <a:pt x="219" y="308"/>
                  <a:pt x="219" y="308"/>
                </a:cubicBezTo>
                <a:close/>
                <a:moveTo>
                  <a:pt x="97" y="104"/>
                </a:moveTo>
                <a:cubicBezTo>
                  <a:pt x="90" y="91"/>
                  <a:pt x="83" y="77"/>
                  <a:pt x="76" y="62"/>
                </a:cubicBezTo>
                <a:cubicBezTo>
                  <a:pt x="69" y="46"/>
                  <a:pt x="63" y="30"/>
                  <a:pt x="57" y="13"/>
                </a:cubicBezTo>
                <a:cubicBezTo>
                  <a:pt x="70" y="6"/>
                  <a:pt x="70" y="6"/>
                  <a:pt x="70" y="6"/>
                </a:cubicBezTo>
                <a:cubicBezTo>
                  <a:pt x="88" y="21"/>
                  <a:pt x="113" y="83"/>
                  <a:pt x="111" y="97"/>
                </a:cubicBezTo>
                <a:lnTo>
                  <a:pt x="97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D1D1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8165" y="2132268"/>
            <a:ext cx="2395929" cy="7540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u="sng">
                <a:solidFill>
                  <a:srgbClr val="D57E27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Genome Score:</a:t>
            </a:r>
          </a:p>
          <a:p>
            <a:r>
              <a:rPr lang="en-US" sz="1600" b="1" u="sng" err="1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Ilearn</a:t>
            </a:r>
            <a:r>
              <a:rPr lang="en-US" sz="1600" b="1" u="sng">
                <a:solidFill>
                  <a:srgbClr val="D57E27"/>
                </a:solidFill>
                <a:latin typeface="Calibri"/>
                <a:ea typeface="ＭＳ Ｐゴシック"/>
                <a:cs typeface="Calibri"/>
              </a:rPr>
              <a:t> Score: 0%</a:t>
            </a:r>
          </a:p>
          <a:p>
            <a:endParaRPr lang="en-US" sz="1100" b="1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8317" y="3779818"/>
            <a:ext cx="2395929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u="sng">
                <a:solidFill>
                  <a:srgbClr val="D57E27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Tools &amp; Technologies:</a:t>
            </a:r>
          </a:p>
          <a:p>
            <a:pPr marL="342900" indent="-342900">
              <a:buFont typeface="+mj-lt"/>
              <a:buAutoNum type="arabicPeriod"/>
            </a:pPr>
            <a:endParaRPr lang="en-US" sz="1000" b="1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+mj-lt"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Selenium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TestNG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Cucumber BDD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JUnit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Maven</a:t>
            </a: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Git</a:t>
            </a:r>
            <a:endParaRPr lang="en-US" sz="1000" err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Jenkins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Putty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WinSCP</a:t>
            </a: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UFT Developer</a:t>
            </a:r>
            <a:endParaRPr lang="en-US" sz="1000" err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DevTest</a:t>
            </a: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REST API</a:t>
            </a: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Core Java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SQL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Agile-Scrum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JIRA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Confluence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>
              <a:buFontTx/>
              <a:buAutoNum type="arabicPeriod"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algn="just" latinLnBrk="1">
              <a:buFont typeface="Georgia"/>
              <a:buAutoNum type="arabicPeriod"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latinLnBrk="1">
              <a:buFont typeface="Arial" panose="020B0604020202020204" pitchFamily="34" charset="0"/>
              <a:buChar char="•"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815" y="5877893"/>
            <a:ext cx="160841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rgbClr val="D57E27"/>
                </a:solidFill>
                <a:latin typeface="Calibri"/>
                <a:cs typeface="Calibri"/>
              </a:rPr>
              <a:t>7892182147</a:t>
            </a:r>
            <a:endParaRPr lang="en-US" sz="1400" b="1">
              <a:solidFill>
                <a:srgbClr val="D57E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>
                <a:solidFill>
                  <a:srgbClr val="D57E27"/>
                </a:solidFill>
                <a:latin typeface="Calibri"/>
                <a:cs typeface="Calibri"/>
              </a:rPr>
              <a:t>Kavita.prajapati@genpact.com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19568" y="2979599"/>
            <a:ext cx="23959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u="sng">
                <a:solidFill>
                  <a:srgbClr val="D57E27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Highlights:</a:t>
            </a:r>
          </a:p>
          <a:p>
            <a:pPr marL="171450" indent="-171450" algn="just" latinLnBrk="1"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UI Automation Tester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>
              <a:solidFill>
                <a:srgbClr val="4141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 descr="KavitaProfilePic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9" y="465612"/>
            <a:ext cx="1658557" cy="21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684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LikesCount xmlns="http://schemas.microsoft.com/sharepoint/v3" xsi:nil="true"/>
    <TaxKeywordTaxHTField xmlns="b7a58cbc-cd1f-4316-8e97-a0bb4c57e2d1">
      <Terms xmlns="http://schemas.microsoft.com/office/infopath/2007/PartnerControls"/>
    </TaxKeywordTaxHTField>
    <Ratings xmlns="http://schemas.microsoft.com/sharepoint/v3">5,5,5,4,5,</Ratings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PublishingStartDate xmlns="http://schemas.microsoft.com/sharepoint/v3" xsi:nil="true"/>
    <ga0bac5639ea43d4a46e5e8979bf3e26 xmlns="7955fe41-16ae-489b-bb6d-2dd9b2d28296">
      <Terms xmlns="http://schemas.microsoft.com/office/infopath/2007/PartnerControls"/>
    </ga0bac5639ea43d4a46e5e8979bf3e26>
    <RatedBy xmlns="http://schemas.microsoft.com/sharepoint/v3">
      <UserInfo>
        <DisplayName>Liu, Zhiyong</DisplayName>
        <AccountId>18584</AccountId>
        <AccountType/>
      </UserInfo>
      <UserInfo>
        <DisplayName>Singh, Shripal S</DisplayName>
        <AccountId>28974</AccountId>
        <AccountType/>
      </UserInfo>
      <UserInfo>
        <DisplayName>Nayak, Shivani</DisplayName>
        <AccountId>20463</AccountId>
        <AccountType/>
      </UserInfo>
      <UserInfo>
        <DisplayName>Mustafa, Mahmmad</DisplayName>
        <AccountId>53903</AccountId>
        <AccountType/>
      </UserInfo>
      <UserInfo>
        <DisplayName>i:0#.f|membership|730002721@genpact.com</DisplayName>
        <AccountId>4159</AccountId>
        <AccountType/>
      </UserInfo>
    </RatedBy>
    <RatingCount xmlns="http://schemas.microsoft.com/sharepoint/v3">5</RatingCount>
    <AverageRating xmlns="http://schemas.microsoft.com/sharepoint/v3">4.8</AverageRating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387E64A2A4343BD96EB39AF3A92F6" ma:contentTypeVersion="20" ma:contentTypeDescription="Create a new document." ma:contentTypeScope="" ma:versionID="ddc36aca7e0c3b00061819f7b2db0f20">
  <xsd:schema xmlns:xsd="http://www.w3.org/2001/XMLSchema" xmlns:xs="http://www.w3.org/2001/XMLSchema" xmlns:p="http://schemas.microsoft.com/office/2006/metadata/properties" xmlns:ns1="http://schemas.microsoft.com/sharepoint/v3" xmlns:ns2="b7a58cbc-cd1f-4316-8e97-a0bb4c57e2d1" xmlns:ns3="7955fe41-16ae-489b-bb6d-2dd9b2d28296" xmlns:ns4="372e849b-fc60-49fc-88ef-6f6a3a7352cc" targetNamespace="http://schemas.microsoft.com/office/2006/metadata/properties" ma:root="true" ma:fieldsID="612d0f85853634ca7092b11b816b7641" ns1:_="" ns2:_="" ns3:_="" ns4:_="">
    <xsd:import namespace="http://schemas.microsoft.com/sharepoint/v3"/>
    <xsd:import namespace="b7a58cbc-cd1f-4316-8e97-a0bb4c57e2d1"/>
    <xsd:import namespace="7955fe41-16ae-489b-bb6d-2dd9b2d28296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2:TaxKeywordTaxHTField" minOccurs="0"/>
                <xsd:element ref="ns4:TaxCatchAll" minOccurs="0"/>
                <xsd:element ref="ns3:ga0bac5639ea43d4a46e5e8979bf3e26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58cbc-cd1f-4316-8e97-a0bb4c57e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cc962de5-690c-40f6-9925-46ff4f3fc1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5fe41-16ae-489b-bb6d-2dd9b2d28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ga0bac5639ea43d4a46e5e8979bf3e26" ma:index="26" nillable="true" ma:taxonomy="true" ma:internalName="ga0bac5639ea43d4a46e5e8979bf3e26" ma:taxonomyFieldName="Tag" ma:displayName="Tag" ma:default="" ma:fieldId="{0a0bac56-39ea-43d4-a46e-5e8979bf3e26}" ma:taxonomyMulti="true" ma:sspId="cc962de5-690c-40f6-9925-46ff4f3fc18f" ma:termSetId="6214defd-bc99-416a-9b0d-47b8b94e0d4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description="" ma:hidden="true" ma:list="{728a09f4-2369-4fe2-81a5-a7d5ae06beff}" ma:internalName="TaxCatchAll" ma:showField="CatchAllData" ma:web="b7a58cbc-cd1f-4316-8e97-a0bb4c57e2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FA2156-28A9-401B-AF18-4586E042D708}">
  <ds:schemaRefs>
    <ds:schemaRef ds:uri="372e849b-fc60-49fc-88ef-6f6a3a7352cc"/>
    <ds:schemaRef ds:uri="7955fe41-16ae-489b-bb6d-2dd9b2d28296"/>
    <ds:schemaRef ds:uri="b7a58cbc-cd1f-4316-8e97-a0bb4c57e2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14276-A052-4498-B52A-4217918024A7}">
  <ds:schemaRefs>
    <ds:schemaRef ds:uri="372e849b-fc60-49fc-88ef-6f6a3a7352cc"/>
    <ds:schemaRef ds:uri="7955fe41-16ae-489b-bb6d-2dd9b2d28296"/>
    <ds:schemaRef ds:uri="b7a58cbc-cd1f-4316-8e97-a0bb4c57e2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revision>3</cp:revision>
  <dcterms:created xsi:type="dcterms:W3CDTF">2017-09-11T16:52:07Z</dcterms:created>
  <dcterms:modified xsi:type="dcterms:W3CDTF">2022-06-20T11:14:15Z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0x010100FD9387E64A2A4343BD96EB39AF3A92F6</vt:lpwstr>
  </property>
  <property fmtid="{D5CDD505-2E9C-101B-9397-08002B2CF9AE}" pid="6" name="TaxKeyword">
    <vt:lpwstr/>
  </property>
  <property fmtid="{D5CDD505-2E9C-101B-9397-08002B2CF9AE}" pid="7" name="Tag">
    <vt:lpwstr/>
  </property>
</Properties>
</file>