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AA50-1375-43A9-939D-CEEE9CFC4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57" y="2557669"/>
            <a:ext cx="8898834" cy="14931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>Airbnb Data Analysis</a:t>
            </a:r>
            <a:endParaRPr lang="en-IN" dirty="0">
              <a:solidFill>
                <a:schemeClr val="tx2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E014-6A9E-4B9E-8169-C462B02D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6505" y="5475776"/>
            <a:ext cx="3959086" cy="75402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>Report by: Kavita Kumari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043691-4C28-43C1-9BD8-556B6977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0"/>
            <a:ext cx="10614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FF772-5A51-4757-AE84-92F61029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0"/>
            <a:ext cx="11776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A286-2538-4403-A8BF-B59549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Objectives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45A4-8008-4C93-82BD-4A5285D6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924"/>
            <a:ext cx="10757453" cy="31142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Monotype Corsiva" panose="03010101010201010101" pitchFamily="66" charset="0"/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Analyzing the customer satisfaction level for numerous stays.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Identifying the details of user experiences based on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To analyze the location wise prices and reviews.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Understanding the data on the basis of ratings.</a:t>
            </a:r>
            <a:endParaRPr lang="en-IN" sz="3200" dirty="0">
              <a:solidFill>
                <a:schemeClr val="tx2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3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DFAB-586D-44F8-99C8-E031A40F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Project Goals</a:t>
            </a:r>
            <a:endParaRPr lang="en-IN" b="1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09F1-8923-4244-BB43-D49F4519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The Aim is to identify the location with least favorable location scores.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Finding the relationship between host response time and the overall ratings.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Create a visualization based on prices which can help in analyzing the city wise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Preparing the composite score that integrates check in experience and host communication as per district.</a:t>
            </a:r>
          </a:p>
        </p:txBody>
      </p:sp>
    </p:spTree>
    <p:extLst>
      <p:ext uri="{BB962C8B-B14F-4D97-AF65-F5344CB8AC3E}">
        <p14:creationId xmlns:p14="http://schemas.microsoft.com/office/powerpoint/2010/main" val="302855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2DCD-6F80-41C2-9C21-8467F499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Project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CCDE-74E1-4250-ABF0-877C1624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Analyzing the age and tenure of the host in listings.</a:t>
            </a: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Prepare a tree map which displays the average price for various room type and property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 Create a city wise report on the basis of listing prices, guest ratings and visitors trend. </a:t>
            </a:r>
            <a:endParaRPr lang="en-IN" sz="3200" dirty="0">
              <a:solidFill>
                <a:schemeClr val="tx2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FE980-86FE-48B2-9AB5-0DC73A3AF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60925-6749-4064-9EB1-79ED4D6A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4" y="463826"/>
            <a:ext cx="10270435" cy="61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44650-1F5B-4686-A589-19B5DB2D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0"/>
            <a:ext cx="9476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2C235-6EF3-4F82-B5A7-1A4F9206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73E315-E8B0-4FEA-BFDC-749A517B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63" y="21423"/>
            <a:ext cx="10127673" cy="68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43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527</TotalTime>
  <Words>164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Courier New</vt:lpstr>
      <vt:lpstr>Monotype Corsiva</vt:lpstr>
      <vt:lpstr>Wingdings</vt:lpstr>
      <vt:lpstr>Depth</vt:lpstr>
      <vt:lpstr>Airbnb Data Analysis</vt:lpstr>
      <vt:lpstr>Objectives</vt:lpstr>
      <vt:lpstr>Project Goals</vt:lpstr>
      <vt:lpstr>Project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Analysis</dc:title>
  <dc:creator>admin</dc:creator>
  <cp:lastModifiedBy>admin</cp:lastModifiedBy>
  <cp:revision>17</cp:revision>
  <dcterms:created xsi:type="dcterms:W3CDTF">2024-03-17T06:25:21Z</dcterms:created>
  <dcterms:modified xsi:type="dcterms:W3CDTF">2024-04-05T14:13:43Z</dcterms:modified>
</cp:coreProperties>
</file>