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152" y="1165649"/>
            <a:ext cx="7766936" cy="1646302"/>
          </a:xfrm>
        </p:spPr>
        <p:txBody>
          <a:bodyPr/>
          <a:lstStyle/>
          <a:p>
            <a:pPr algn="ctr"/>
            <a:r>
              <a:rPr lang="en-IN" altLang="en-US" sz="8000" dirty="0" smtClean="0"/>
              <a:t>Fine-Fettle</a:t>
            </a:r>
            <a:endParaRPr lang="en-IN" alt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745" y="4051300"/>
            <a:ext cx="7766685" cy="2078355"/>
          </a:xfrm>
        </p:spPr>
        <p:txBody>
          <a:bodyPr>
            <a:normAutofit/>
          </a:bodyPr>
          <a:lstStyle/>
          <a:p>
            <a:r>
              <a:rPr lang="en-IN" altLang="en-US" sz="2400" dirty="0"/>
              <a:t>TEAM- AAVISHKAAR</a:t>
            </a:r>
          </a:p>
          <a:p>
            <a:r>
              <a:rPr lang="en-IN" altLang="en-US" dirty="0"/>
              <a:t>MANSI BREJA</a:t>
            </a:r>
          </a:p>
          <a:p>
            <a:r>
              <a:rPr lang="en-IN" altLang="en-US" dirty="0"/>
              <a:t>KAVITA MAURYA</a:t>
            </a:r>
          </a:p>
          <a:p>
            <a:r>
              <a:rPr lang="en-IN" altLang="en-US" dirty="0"/>
              <a:t>KARAN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74" t="4680" r="874" b="5449"/>
          <a:stretch>
            <a:fillRect/>
          </a:stretch>
        </p:blipFill>
        <p:spPr>
          <a:xfrm>
            <a:off x="497205" y="469265"/>
            <a:ext cx="10995025" cy="555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842" b="7789"/>
          <a:stretch>
            <a:fillRect/>
          </a:stretch>
        </p:blipFill>
        <p:spPr>
          <a:xfrm>
            <a:off x="323215" y="548640"/>
            <a:ext cx="1186307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811" b="8423"/>
          <a:stretch>
            <a:fillRect/>
          </a:stretch>
        </p:blipFill>
        <p:spPr>
          <a:xfrm>
            <a:off x="328930" y="490220"/>
            <a:ext cx="1146111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664" b="7396"/>
          <a:stretch>
            <a:fillRect/>
          </a:stretch>
        </p:blipFill>
        <p:spPr>
          <a:xfrm>
            <a:off x="167005" y="454025"/>
            <a:ext cx="11554460" cy="5713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7200">
                <a:sym typeface="+mn-ea"/>
              </a:rPr>
              <a:t>THANK YOU!</a:t>
            </a:r>
            <a:r>
              <a:rPr lang="en-IN" altLang="en-US"/>
              <a:t/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1239"/>
            <a:ext cx="8596668" cy="3880773"/>
          </a:xfrm>
        </p:spPr>
        <p:txBody>
          <a:bodyPr/>
          <a:lstStyle/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OUR TREK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 of our trek, we chose to visit VPS Rockland Hospital, Dwarka, New Delhi on the 20th of January, 2018.</a:t>
            </a:r>
          </a:p>
          <a:p>
            <a:r>
              <a:rPr lang="en-US" dirty="0"/>
              <a:t> The hospital is generally flooded with patients just like a common government hospital.</a:t>
            </a:r>
          </a:p>
          <a:p>
            <a:r>
              <a:rPr lang="en-US" dirty="0"/>
              <a:t>We interacted with several people and asked them varying questions in accordance with our questionnaire and tried to find out what problems they faced that we could cater to.</a:t>
            </a:r>
          </a:p>
          <a:p>
            <a:r>
              <a:rPr lang="en-US" dirty="0"/>
              <a:t>There were many people who did cooperate and help us in our survey.</a:t>
            </a:r>
          </a:p>
          <a:p>
            <a:r>
              <a:rPr lang="en-US" dirty="0"/>
              <a:t>We had prepared a questionnaire.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40" y="447040"/>
            <a:ext cx="9113520" cy="587248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3520"/>
            <a:ext cx="8596668" cy="1056640"/>
          </a:xfrm>
        </p:spPr>
        <p:txBody>
          <a:bodyPr/>
          <a:lstStyle/>
          <a:p>
            <a:r>
              <a:rPr lang="en-US" dirty="0"/>
              <a:t>QUESTIONNAIRE :-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40" y="975360"/>
            <a:ext cx="7447280" cy="54965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IDENTIFIED :-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OPD QUEUES.</a:t>
            </a:r>
          </a:p>
          <a:p>
            <a:endParaRPr lang="en-US" dirty="0"/>
          </a:p>
          <a:p>
            <a:r>
              <a:rPr lang="en-US" dirty="0"/>
              <a:t>Patients go through two separate trials – one with the OPD doctor who then sends him/her to Admit Ward if required.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Patients who need to get admitted to ward end up wasting time in the OPD queue.</a:t>
            </a:r>
          </a:p>
          <a:p>
            <a:endParaRPr lang="en-US" dirty="0"/>
          </a:p>
          <a:p>
            <a:r>
              <a:rPr lang="en-US" dirty="0"/>
              <a:t>Time wastage of both patients and doctors.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59" y="1476375"/>
            <a:ext cx="8596668" cy="5000625"/>
          </a:xfrm>
        </p:spPr>
        <p:txBody>
          <a:bodyPr/>
          <a:lstStyle/>
          <a:p>
            <a:r>
              <a:rPr lang="en-US" dirty="0"/>
              <a:t>We planned to develop a web app – “ ” </a:t>
            </a:r>
          </a:p>
          <a:p>
            <a:endParaRPr lang="en-US" dirty="0"/>
          </a:p>
          <a:p>
            <a:r>
              <a:rPr lang="en-US" dirty="0"/>
              <a:t>It takes as inputs the general health parameters .</a:t>
            </a:r>
          </a:p>
          <a:p>
            <a:endParaRPr lang="en-US" dirty="0"/>
          </a:p>
          <a:p>
            <a:r>
              <a:rPr lang="en-US" dirty="0"/>
              <a:t>This parameter vector is then passed through our “LOGISTIC REGRESSION” Learning Algorithm based on one vs all scheme.</a:t>
            </a:r>
          </a:p>
          <a:p>
            <a:endParaRPr lang="en-US" dirty="0"/>
          </a:p>
          <a:p>
            <a:r>
              <a:rPr lang="en-US" dirty="0"/>
              <a:t>The algorithm ,based on the already fed dataset ,predicts the health condition of a person and whether or not he/she should be visiting the OPD doctor or get admitted in the ward.</a:t>
            </a:r>
          </a:p>
          <a:p>
            <a:endParaRPr lang="en-US" dirty="0"/>
          </a:p>
          <a:p>
            <a:r>
              <a:rPr lang="en-US" dirty="0"/>
              <a:t>This way the time of doctors and patients is saved as the patient goes directly to the ward or OPD doctor.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26" b="7316"/>
          <a:stretch>
            <a:fillRect/>
          </a:stretch>
        </p:blipFill>
        <p:spPr>
          <a:xfrm>
            <a:off x="297180" y="273050"/>
            <a:ext cx="11180445" cy="6205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539" b="6205"/>
          <a:stretch>
            <a:fillRect/>
          </a:stretch>
        </p:blipFill>
        <p:spPr>
          <a:xfrm>
            <a:off x="471805" y="257175"/>
            <a:ext cx="11247755" cy="6097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508" b="5887"/>
          <a:stretch>
            <a:fillRect/>
          </a:stretch>
        </p:blipFill>
        <p:spPr>
          <a:xfrm>
            <a:off x="254000" y="501015"/>
            <a:ext cx="11556365" cy="6230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262</Words>
  <Application>Microsoft Office PowerPoint</Application>
  <PresentationFormat>Custom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Fine-Fettle</vt:lpstr>
      <vt:lpstr>OUR TREK :-</vt:lpstr>
      <vt:lpstr>Slide 3</vt:lpstr>
      <vt:lpstr>QUESTIONNAIRE :-</vt:lpstr>
      <vt:lpstr>PROBLEM IDENTIFIED :- </vt:lpstr>
      <vt:lpstr>SOLUTION PROPOSED :-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Singh</dc:creator>
  <cp:lastModifiedBy>kavita</cp:lastModifiedBy>
  <cp:revision>7</cp:revision>
  <dcterms:created xsi:type="dcterms:W3CDTF">2018-02-11T03:54:00Z</dcterms:created>
  <dcterms:modified xsi:type="dcterms:W3CDTF">2018-06-24T10:57:08Z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