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09" r:id="rId3"/>
    <p:sldId id="4716" r:id="rId4"/>
    <p:sldId id="519" r:id="rId5"/>
    <p:sldId id="4710" r:id="rId6"/>
    <p:sldId id="4718" r:id="rId8"/>
    <p:sldId id="524" r:id="rId9"/>
    <p:sldId id="4726" r:id="rId10"/>
    <p:sldId id="4725" r:id="rId11"/>
    <p:sldId id="4714" r:id="rId12"/>
    <p:sldId id="4719" r:id="rId13"/>
    <p:sldId id="515" r:id="rId14"/>
    <p:sldId id="523" r:id="rId15"/>
    <p:sldId id="4729" r:id="rId16"/>
    <p:sldId id="4720" r:id="rId17"/>
    <p:sldId id="4722" r:id="rId18"/>
    <p:sldId id="4723" r:id="rId19"/>
    <p:sldId id="4724" r:id="rId20"/>
    <p:sldId id="471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895E"/>
    <a:srgbClr val="A07F66"/>
    <a:srgbClr val="D5B07C"/>
    <a:srgbClr val="354B5E"/>
    <a:srgbClr val="FFFFFF"/>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showGuides="1">
      <p:cViewPr varScale="1">
        <p:scale>
          <a:sx n="70" d="100"/>
          <a:sy n="70" d="100"/>
        </p:scale>
        <p:origin x="78" y="1116"/>
      </p:cViewPr>
      <p:guideLst>
        <p:guide orient="horz" pos="2160"/>
        <p:guide pos="3840"/>
        <p:guide pos="5736"/>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F9CFB5-FC3E-488A-B3D1-817DF6035D6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60335-A6DA-4AF7-B606-A6742012E04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AC698D-B203-4CC2-BFFC-E72F00F07EC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ED8A9B0-80EF-A34D-B345-E2DEC5501E01}"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fld>
            <a:endParaRPr kumimoji="0" lang="en-US" sz="1200" b="0" i="0" u="none" strike="noStrike" kern="1200" cap="none" spc="0" normalizeH="0" baseline="0" noProof="0">
              <a:ln>
                <a:noFill/>
              </a:ln>
              <a:solidFill>
                <a:prstClr val="black"/>
              </a:solidFill>
              <a:effectLst/>
              <a:uLnTx/>
              <a:uFillTx/>
              <a:latin typeface="Calibri Ligh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ED8A9B0-80EF-A34D-B345-E2DEC5501E01}"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fld>
            <a:endParaRPr kumimoji="0" lang="en-US" sz="1200" b="0" i="0" u="none" strike="noStrike" kern="1200" cap="none" spc="0" normalizeH="0" baseline="0" noProof="0">
              <a:ln>
                <a:noFill/>
              </a:ln>
              <a:solidFill>
                <a:prstClr val="black"/>
              </a:solidFill>
              <a:effectLst/>
              <a:uLnTx/>
              <a:uFillTx/>
              <a:latin typeface="Calibri Light"/>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AC698D-B203-4CC2-BFFC-E72F00F07EC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AC698D-B203-4CC2-BFFC-E72F00F07EC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3556D0-6780-43BF-8D80-E9C793E7037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D835BD9-7B99-479D-B77B-FF0B9B15A4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FC8CAB-1231-46FD-99FC-2CA057FD027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空白">
    <p:bg>
      <p:bgPr>
        <a:solidFill>
          <a:srgbClr val="FCFCFC"/>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srcRect/>
          <a:stretch>
            <a:fillRect/>
          </a:stretch>
        </p:blipFill>
        <p:spPr>
          <a:xfrm>
            <a:off x="0" y="0"/>
            <a:ext cx="12192000" cy="6858000"/>
          </a:xfrm>
          <a:prstGeom prst="rect">
            <a:avLst/>
          </a:prstGeom>
        </p:spPr>
      </p:pic>
      <p:sp>
        <p:nvSpPr>
          <p:cNvPr id="12" name="矩形 11"/>
          <p:cNvSpPr/>
          <p:nvPr userDrawn="1"/>
        </p:nvSpPr>
        <p:spPr>
          <a:xfrm>
            <a:off x="0" y="0"/>
            <a:ext cx="3047999" cy="6858000"/>
          </a:xfrm>
          <a:prstGeom prst="rect">
            <a:avLst/>
          </a:prstGeom>
          <a:solidFill>
            <a:srgbClr val="D5B07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3048000" y="0"/>
            <a:ext cx="9144000" cy="6858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3048000" y="0"/>
            <a:ext cx="0" cy="6858000"/>
          </a:xfrm>
          <a:prstGeom prst="line">
            <a:avLst/>
          </a:prstGeom>
          <a:ln w="12700">
            <a:solidFill>
              <a:schemeClr val="bg1"/>
            </a:solidFill>
          </a:ln>
          <a:effectLst>
            <a:outerShdw blurRad="50800" dist="254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6108702" y="0"/>
            <a:ext cx="0" cy="6858000"/>
          </a:xfrm>
          <a:prstGeom prst="line">
            <a:avLst/>
          </a:prstGeom>
          <a:ln w="12700">
            <a:solidFill>
              <a:schemeClr val="bg1"/>
            </a:solidFill>
          </a:ln>
          <a:effectLst>
            <a:outerShdw blurRad="50800" dist="254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9156702" y="0"/>
            <a:ext cx="0" cy="6858000"/>
          </a:xfrm>
          <a:prstGeom prst="line">
            <a:avLst/>
          </a:prstGeom>
          <a:ln w="12700">
            <a:solidFill>
              <a:schemeClr val="bg1"/>
            </a:solidFill>
          </a:ln>
          <a:effectLst>
            <a:outerShdw blurRad="50800" dist="254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573096"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1</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
        <p:nvSpPr>
          <p:cNvPr id="9" name="矩形 8"/>
          <p:cNvSpPr/>
          <p:nvPr userDrawn="1"/>
        </p:nvSpPr>
        <p:spPr>
          <a:xfrm>
            <a:off x="3640150"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2</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
        <p:nvSpPr>
          <p:cNvPr id="10" name="矩形 9"/>
          <p:cNvSpPr/>
          <p:nvPr userDrawn="1"/>
        </p:nvSpPr>
        <p:spPr>
          <a:xfrm>
            <a:off x="6700851"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3</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
        <p:nvSpPr>
          <p:cNvPr id="11" name="矩形 10"/>
          <p:cNvSpPr/>
          <p:nvPr userDrawn="1"/>
        </p:nvSpPr>
        <p:spPr>
          <a:xfrm>
            <a:off x="9723447"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4</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5_空白">
    <p:bg>
      <p:bgPr>
        <a:solidFill>
          <a:srgbClr val="FCFCFC"/>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srcRect/>
          <a:stretch>
            <a:fillRect/>
          </a:stretch>
        </p:blipFill>
        <p:spPr>
          <a:xfrm>
            <a:off x="0" y="0"/>
            <a:ext cx="12192000" cy="6858000"/>
          </a:xfrm>
          <a:prstGeom prst="rect">
            <a:avLst/>
          </a:prstGeom>
        </p:spPr>
      </p:pic>
      <p:sp>
        <p:nvSpPr>
          <p:cNvPr id="13" name="矩形 12"/>
          <p:cNvSpPr/>
          <p:nvPr userDrawn="1"/>
        </p:nvSpPr>
        <p:spPr>
          <a:xfrm>
            <a:off x="3047998" y="0"/>
            <a:ext cx="3060703" cy="6858000"/>
          </a:xfrm>
          <a:prstGeom prst="rect">
            <a:avLst/>
          </a:prstGeom>
          <a:solidFill>
            <a:srgbClr val="D5B07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矩形 11"/>
          <p:cNvSpPr/>
          <p:nvPr userDrawn="1"/>
        </p:nvSpPr>
        <p:spPr>
          <a:xfrm>
            <a:off x="0" y="0"/>
            <a:ext cx="3035297" cy="6858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矩形 3"/>
          <p:cNvSpPr/>
          <p:nvPr userDrawn="1"/>
        </p:nvSpPr>
        <p:spPr>
          <a:xfrm>
            <a:off x="6121404" y="0"/>
            <a:ext cx="6070595" cy="6858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3048000" y="0"/>
            <a:ext cx="0" cy="6858000"/>
          </a:xfrm>
          <a:prstGeom prst="line">
            <a:avLst/>
          </a:prstGeom>
          <a:ln w="12700">
            <a:solidFill>
              <a:schemeClr val="bg1"/>
            </a:solidFill>
          </a:ln>
          <a:effectLst>
            <a:outerShdw blurRad="50800" dist="254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6108702" y="0"/>
            <a:ext cx="0" cy="6858000"/>
          </a:xfrm>
          <a:prstGeom prst="line">
            <a:avLst/>
          </a:prstGeom>
          <a:ln w="12700">
            <a:solidFill>
              <a:schemeClr val="bg1"/>
            </a:solidFill>
          </a:ln>
          <a:effectLst>
            <a:outerShdw blurRad="50800" dist="254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9156702" y="0"/>
            <a:ext cx="0" cy="6858000"/>
          </a:xfrm>
          <a:prstGeom prst="line">
            <a:avLst/>
          </a:prstGeom>
          <a:ln w="12700">
            <a:solidFill>
              <a:schemeClr val="bg1"/>
            </a:solidFill>
          </a:ln>
          <a:effectLst>
            <a:outerShdw blurRad="50800" dist="254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573096"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1</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
        <p:nvSpPr>
          <p:cNvPr id="9" name="矩形 8"/>
          <p:cNvSpPr/>
          <p:nvPr userDrawn="1"/>
        </p:nvSpPr>
        <p:spPr>
          <a:xfrm>
            <a:off x="3640150"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2</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
        <p:nvSpPr>
          <p:cNvPr id="10" name="矩形 9"/>
          <p:cNvSpPr/>
          <p:nvPr userDrawn="1"/>
        </p:nvSpPr>
        <p:spPr>
          <a:xfrm>
            <a:off x="6700851"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3</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
        <p:nvSpPr>
          <p:cNvPr id="11" name="矩形 10"/>
          <p:cNvSpPr/>
          <p:nvPr userDrawn="1"/>
        </p:nvSpPr>
        <p:spPr>
          <a:xfrm>
            <a:off x="9723447"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4</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6_空白">
    <p:bg>
      <p:bgPr>
        <a:solidFill>
          <a:srgbClr val="FCFCFC"/>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srcRect/>
          <a:stretch>
            <a:fillRect/>
          </a:stretch>
        </p:blipFill>
        <p:spPr>
          <a:xfrm>
            <a:off x="0" y="0"/>
            <a:ext cx="12192000" cy="6858000"/>
          </a:xfrm>
          <a:prstGeom prst="rect">
            <a:avLst/>
          </a:prstGeom>
        </p:spPr>
      </p:pic>
      <p:sp>
        <p:nvSpPr>
          <p:cNvPr id="13" name="矩形 12"/>
          <p:cNvSpPr/>
          <p:nvPr userDrawn="1"/>
        </p:nvSpPr>
        <p:spPr>
          <a:xfrm>
            <a:off x="6108701" y="0"/>
            <a:ext cx="3054351" cy="6858000"/>
          </a:xfrm>
          <a:prstGeom prst="rect">
            <a:avLst/>
          </a:prstGeom>
          <a:solidFill>
            <a:srgbClr val="D5B07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矩形 11"/>
          <p:cNvSpPr/>
          <p:nvPr userDrawn="1"/>
        </p:nvSpPr>
        <p:spPr>
          <a:xfrm>
            <a:off x="0" y="0"/>
            <a:ext cx="6096000" cy="6858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矩形 3"/>
          <p:cNvSpPr/>
          <p:nvPr userDrawn="1"/>
        </p:nvSpPr>
        <p:spPr>
          <a:xfrm>
            <a:off x="9163052" y="0"/>
            <a:ext cx="3028947" cy="6858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3048000" y="0"/>
            <a:ext cx="0" cy="6858000"/>
          </a:xfrm>
          <a:prstGeom prst="line">
            <a:avLst/>
          </a:prstGeom>
          <a:ln w="12700">
            <a:solidFill>
              <a:schemeClr val="bg1"/>
            </a:solidFill>
          </a:ln>
          <a:effectLst>
            <a:outerShdw blurRad="50800" dist="254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6108702" y="0"/>
            <a:ext cx="0" cy="6858000"/>
          </a:xfrm>
          <a:prstGeom prst="line">
            <a:avLst/>
          </a:prstGeom>
          <a:ln w="12700">
            <a:solidFill>
              <a:schemeClr val="bg1"/>
            </a:solidFill>
          </a:ln>
          <a:effectLst>
            <a:outerShdw blurRad="50800" dist="254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9156702" y="0"/>
            <a:ext cx="0" cy="6858000"/>
          </a:xfrm>
          <a:prstGeom prst="line">
            <a:avLst/>
          </a:prstGeom>
          <a:ln w="12700">
            <a:solidFill>
              <a:schemeClr val="bg1"/>
            </a:solidFill>
          </a:ln>
          <a:effectLst>
            <a:outerShdw blurRad="50800" dist="254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573096"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1</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
        <p:nvSpPr>
          <p:cNvPr id="9" name="矩形 8"/>
          <p:cNvSpPr/>
          <p:nvPr userDrawn="1"/>
        </p:nvSpPr>
        <p:spPr>
          <a:xfrm>
            <a:off x="3640150"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2</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
        <p:nvSpPr>
          <p:cNvPr id="10" name="矩形 9"/>
          <p:cNvSpPr/>
          <p:nvPr userDrawn="1"/>
        </p:nvSpPr>
        <p:spPr>
          <a:xfrm>
            <a:off x="6700851"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3</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
        <p:nvSpPr>
          <p:cNvPr id="11" name="矩形 10"/>
          <p:cNvSpPr/>
          <p:nvPr userDrawn="1"/>
        </p:nvSpPr>
        <p:spPr>
          <a:xfrm>
            <a:off x="9723447"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4</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7_空白">
    <p:bg>
      <p:bgPr>
        <a:solidFill>
          <a:srgbClr val="FCFCFC"/>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srcRect/>
          <a:stretch>
            <a:fillRect/>
          </a:stretch>
        </p:blipFill>
        <p:spPr>
          <a:xfrm>
            <a:off x="0" y="0"/>
            <a:ext cx="12192000" cy="6858000"/>
          </a:xfrm>
          <a:prstGeom prst="rect">
            <a:avLst/>
          </a:prstGeom>
        </p:spPr>
      </p:pic>
      <p:sp>
        <p:nvSpPr>
          <p:cNvPr id="13" name="矩形 12"/>
          <p:cNvSpPr/>
          <p:nvPr userDrawn="1"/>
        </p:nvSpPr>
        <p:spPr>
          <a:xfrm>
            <a:off x="9163054" y="0"/>
            <a:ext cx="3035297" cy="6858000"/>
          </a:xfrm>
          <a:prstGeom prst="rect">
            <a:avLst/>
          </a:prstGeom>
          <a:solidFill>
            <a:srgbClr val="D5B07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矩形 3"/>
          <p:cNvSpPr/>
          <p:nvPr userDrawn="1"/>
        </p:nvSpPr>
        <p:spPr>
          <a:xfrm>
            <a:off x="0" y="0"/>
            <a:ext cx="9156702" cy="6858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3048000" y="0"/>
            <a:ext cx="0" cy="6858000"/>
          </a:xfrm>
          <a:prstGeom prst="line">
            <a:avLst/>
          </a:prstGeom>
          <a:ln w="12700">
            <a:solidFill>
              <a:schemeClr val="bg1"/>
            </a:solidFill>
          </a:ln>
          <a:effectLst>
            <a:outerShdw blurRad="50800" dist="254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6108702" y="0"/>
            <a:ext cx="0" cy="6858000"/>
          </a:xfrm>
          <a:prstGeom prst="line">
            <a:avLst/>
          </a:prstGeom>
          <a:ln w="12700">
            <a:solidFill>
              <a:schemeClr val="bg1"/>
            </a:solidFill>
          </a:ln>
          <a:effectLst>
            <a:outerShdw blurRad="50800" dist="254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9156702" y="0"/>
            <a:ext cx="0" cy="6858000"/>
          </a:xfrm>
          <a:prstGeom prst="line">
            <a:avLst/>
          </a:prstGeom>
          <a:ln w="12700">
            <a:solidFill>
              <a:schemeClr val="bg1"/>
            </a:solidFill>
          </a:ln>
          <a:effectLst>
            <a:outerShdw blurRad="50800" dist="254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573096"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1</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
        <p:nvSpPr>
          <p:cNvPr id="9" name="矩形 8"/>
          <p:cNvSpPr/>
          <p:nvPr userDrawn="1"/>
        </p:nvSpPr>
        <p:spPr>
          <a:xfrm>
            <a:off x="3640150"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2</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
        <p:nvSpPr>
          <p:cNvPr id="10" name="矩形 9"/>
          <p:cNvSpPr/>
          <p:nvPr userDrawn="1"/>
        </p:nvSpPr>
        <p:spPr>
          <a:xfrm>
            <a:off x="6700851"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3</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
        <p:nvSpPr>
          <p:cNvPr id="11" name="矩形 10"/>
          <p:cNvSpPr/>
          <p:nvPr userDrawn="1"/>
        </p:nvSpPr>
        <p:spPr>
          <a:xfrm>
            <a:off x="9723447"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4</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空白">
    <p:bg>
      <p:bgPr>
        <a:solidFill>
          <a:srgbClr val="FCFCFC"/>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D835BD9-7B99-479D-B77B-FF0B9B15A4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FC8CAB-1231-46FD-99FC-2CA057FD0278}"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D835BD9-7B99-479D-B77B-FF0B9B15A4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FC8CAB-1231-46FD-99FC-2CA057FD027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835BD9-7B99-479D-B77B-FF0B9B15A4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FC8CAB-1231-46FD-99FC-2CA057FD0278}"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835BD9-7B99-479D-B77B-FF0B9B15A4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FC8CAB-1231-46FD-99FC-2CA057FD027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835BD9-7B99-479D-B77B-FF0B9B15A4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FC8CAB-1231-46FD-99FC-2CA057FD027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D835BD9-7B99-479D-B77B-FF0B9B15A4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FC8CAB-1231-46FD-99FC-2CA057FD027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D835BD9-7B99-479D-B77B-FF0B9B15A4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FC8CAB-1231-46FD-99FC-2CA057FD027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D835BD9-7B99-479D-B77B-FF0B9B15A43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FC8CAB-1231-46FD-99FC-2CA057FD027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835BD9-7B99-479D-B77B-FF0B9B15A43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FC8CAB-1231-46FD-99FC-2CA057FD027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835BD9-7B99-479D-B77B-FF0B9B15A43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FC8CAB-1231-46FD-99FC-2CA057FD027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grpSp>
        <p:nvGrpSpPr>
          <p:cNvPr id="7" name="组合 6"/>
          <p:cNvGrpSpPr/>
          <p:nvPr userDrawn="1"/>
        </p:nvGrpSpPr>
        <p:grpSpPr>
          <a:xfrm>
            <a:off x="0" y="0"/>
            <a:ext cx="12192000" cy="6858000"/>
            <a:chOff x="0" y="0"/>
            <a:chExt cx="12192000" cy="6858000"/>
          </a:xfrm>
        </p:grpSpPr>
        <p:pic>
          <p:nvPicPr>
            <p:cNvPr id="5" name="图片 4"/>
            <p:cNvPicPr>
              <a:picLocks noChangeAspect="1"/>
            </p:cNvPicPr>
            <p:nvPr userDrawn="1"/>
          </p:nvPicPr>
          <p:blipFill rotWithShape="1">
            <a:blip r:embed="rId2" cstate="print"/>
            <a:srcRect/>
            <a:stretch>
              <a:fillRect/>
            </a:stretch>
          </p:blipFill>
          <p:spPr>
            <a:xfrm>
              <a:off x="0" y="0"/>
              <a:ext cx="12192000" cy="6858000"/>
            </a:xfrm>
            <a:prstGeom prst="rect">
              <a:avLst/>
            </a:prstGeom>
          </p:spPr>
        </p:pic>
        <p:sp>
          <p:nvSpPr>
            <p:cNvPr id="6" name="矩形 5"/>
            <p:cNvSpPr/>
            <p:nvPr userDrawn="1"/>
          </p:nvSpPr>
          <p:spPr>
            <a:xfrm>
              <a:off x="0" y="0"/>
              <a:ext cx="12192000" cy="6858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3_空白">
    <p:bg>
      <p:bgPr>
        <a:solidFill>
          <a:srgbClr val="FCFCFC"/>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12192000" cy="6858000"/>
            <a:chOff x="0" y="0"/>
            <a:chExt cx="12192000" cy="6858000"/>
          </a:xfrm>
        </p:grpSpPr>
        <p:pic>
          <p:nvPicPr>
            <p:cNvPr id="3" name="图片 2"/>
            <p:cNvPicPr>
              <a:picLocks noChangeAspect="1"/>
            </p:cNvPicPr>
            <p:nvPr userDrawn="1"/>
          </p:nvPicPr>
          <p:blipFill rotWithShape="1">
            <a:blip r:embed="rId2" cstate="print"/>
            <a:srcRect/>
            <a:stretch>
              <a:fillRect/>
            </a:stretch>
          </p:blipFill>
          <p:spPr>
            <a:xfrm>
              <a:off x="0" y="0"/>
              <a:ext cx="12192000" cy="6858000"/>
            </a:xfrm>
            <a:prstGeom prst="rect">
              <a:avLst/>
            </a:prstGeom>
          </p:spPr>
        </p:pic>
        <p:sp>
          <p:nvSpPr>
            <p:cNvPr id="4" name="矩形 3"/>
            <p:cNvSpPr/>
            <p:nvPr userDrawn="1"/>
          </p:nvSpPr>
          <p:spPr>
            <a:xfrm>
              <a:off x="0" y="0"/>
              <a:ext cx="12192000" cy="6858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3048000" y="0"/>
              <a:ext cx="0" cy="6858000"/>
            </a:xfrm>
            <a:prstGeom prst="line">
              <a:avLst/>
            </a:prstGeom>
            <a:ln w="12700">
              <a:solidFill>
                <a:schemeClr val="bg1"/>
              </a:solidFill>
            </a:ln>
            <a:effectLst>
              <a:outerShdw blurRad="50800" dist="254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6108702" y="0"/>
              <a:ext cx="0" cy="6858000"/>
            </a:xfrm>
            <a:prstGeom prst="line">
              <a:avLst/>
            </a:prstGeom>
            <a:ln w="12700">
              <a:solidFill>
                <a:schemeClr val="bg1"/>
              </a:solidFill>
            </a:ln>
            <a:effectLst>
              <a:outerShdw blurRad="50800" dist="254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9156702" y="0"/>
              <a:ext cx="0" cy="6858000"/>
            </a:xfrm>
            <a:prstGeom prst="line">
              <a:avLst/>
            </a:prstGeom>
            <a:ln w="12700">
              <a:solidFill>
                <a:schemeClr val="bg1"/>
              </a:solidFill>
            </a:ln>
            <a:effectLst>
              <a:outerShdw blurRad="50800" dist="254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573096"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1</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
          <p:nvSpPr>
            <p:cNvPr id="9" name="矩形 8"/>
            <p:cNvSpPr/>
            <p:nvPr userDrawn="1"/>
          </p:nvSpPr>
          <p:spPr>
            <a:xfrm>
              <a:off x="3640150"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2</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
          <p:nvSpPr>
            <p:cNvPr id="10" name="矩形 9"/>
            <p:cNvSpPr/>
            <p:nvPr userDrawn="1"/>
          </p:nvSpPr>
          <p:spPr>
            <a:xfrm>
              <a:off x="6700851"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3</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sp>
          <p:nvSpPr>
            <p:cNvPr id="11" name="矩形 10"/>
            <p:cNvSpPr/>
            <p:nvPr userDrawn="1"/>
          </p:nvSpPr>
          <p:spPr>
            <a:xfrm>
              <a:off x="9723447" y="2105561"/>
              <a:ext cx="1889106" cy="2646878"/>
            </a:xfrm>
            <a:prstGeom prst="rect">
              <a:avLst/>
            </a:prstGeom>
          </p:spPr>
          <p:txBody>
            <a:bodyPr wrap="square">
              <a:spAutoFit/>
            </a:bodyPr>
            <a:lstStyle/>
            <a:p>
              <a:pPr algn="ctr"/>
              <a:r>
                <a:rPr lang="en-US" altLang="zh-CN" sz="16600" b="1">
                  <a:solidFill>
                    <a:schemeClr val="bg1">
                      <a:alpha val="7000"/>
                    </a:schemeClr>
                  </a:solidFill>
                  <a:latin typeface="Arial" panose="020B0604020202090204" pitchFamily="34" charset="0"/>
                  <a:cs typeface="Arial" panose="020B0604020202090204" pitchFamily="34" charset="0"/>
                </a:rPr>
                <a:t>4</a:t>
              </a:r>
              <a:endParaRPr lang="zh-CN" altLang="en-US" sz="16600" b="1">
                <a:solidFill>
                  <a:schemeClr val="bg1">
                    <a:alpha val="7000"/>
                  </a:schemeClr>
                </a:solidFill>
                <a:latin typeface="Arial" panose="020B0604020202090204" pitchFamily="34" charset="0"/>
                <a:cs typeface="Arial" panose="020B0604020202090204" pitchFamily="34" charset="0"/>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35BD9-7B99-479D-B77B-FF0B9B15A43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C8CAB-1231-46FD-99FC-2CA057FD027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90414" y="1640129"/>
            <a:ext cx="8411172" cy="1568450"/>
          </a:xfrm>
          <a:prstGeom prst="rect">
            <a:avLst/>
          </a:prstGeom>
        </p:spPr>
        <p:txBody>
          <a:bodyPr wrap="square">
            <a:spAutoFit/>
          </a:bodyPr>
          <a:lstStyle/>
          <a:p>
            <a:pPr algn="ctr"/>
            <a:r>
              <a:rPr lang="en-US" altLang="zh-CN" sz="9600" b="1" dirty="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BOOK-X</a:t>
            </a:r>
            <a:endParaRPr lang="zh-CN" altLang="en-US" sz="9600" b="1" dirty="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4" name="矩形: 圆角 3"/>
          <p:cNvSpPr/>
          <p:nvPr/>
        </p:nvSpPr>
        <p:spPr>
          <a:xfrm>
            <a:off x="5097510" y="4404576"/>
            <a:ext cx="2056036" cy="572117"/>
          </a:xfrm>
          <a:prstGeom prst="roundRect">
            <a:avLst>
              <a:gd name="adj" fmla="val 50000"/>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b="1" dirty="0">
                <a:solidFill>
                  <a:srgbClr val="354B5E"/>
                </a:solidFill>
                <a:latin typeface="微软雅黑" panose="020B0503020204020204" pitchFamily="34" charset="-122"/>
                <a:ea typeface="微软雅黑" panose="020B0503020204020204" pitchFamily="34" charset="-122"/>
              </a:rPr>
              <a:t>组员</a:t>
            </a:r>
            <a:endParaRPr lang="zh-CN" altLang="en-US" b="1" dirty="0">
              <a:solidFill>
                <a:srgbClr val="354B5E"/>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2101755" y="5298060"/>
            <a:ext cx="8049485" cy="583493"/>
          </a:xfrm>
          <a:prstGeom prst="rect">
            <a:avLst/>
          </a:prstGeom>
          <a:noFill/>
        </p:spPr>
        <p:txBody>
          <a:bodyPr wrap="square" rtlCol="0">
            <a:spAutoFit/>
          </a:bodyPr>
          <a:lstStyle>
            <a:defPPr>
              <a:defRPr lang="zh-CN"/>
            </a:defPPr>
            <a:lvl1pPr>
              <a:lnSpc>
                <a:spcPct val="150000"/>
              </a:lnSpc>
              <a:defRPr sz="1200">
                <a:solidFill>
                  <a:schemeClr val="bg1"/>
                </a:solidFill>
                <a:latin typeface="微软雅黑" panose="020B0503020204020204" pitchFamily="34" charset="-122"/>
                <a:ea typeface="微软雅黑" panose="020B0503020204020204" pitchFamily="34" charset="-122"/>
              </a:defRPr>
            </a:lvl1pPr>
          </a:lstStyle>
          <a:p>
            <a:pPr algn="ctr"/>
            <a:r>
              <a:rPr lang="zh-CN" altLang="en-US" sz="2400" b="1" dirty="0">
                <a:latin typeface="微软雅黑 Light" panose="020B0502040204020203" pitchFamily="34" charset="-122"/>
                <a:ea typeface="微软雅黑 Light" panose="020B0502040204020203" pitchFamily="34" charset="-122"/>
              </a:rPr>
              <a:t>刘诗、</a:t>
            </a:r>
            <a:endParaRPr lang="en-US" sz="2400" b="1" dirty="0">
              <a:latin typeface="微软雅黑 Light" panose="020B0502040204020203" pitchFamily="34" charset="-122"/>
              <a:ea typeface="微软雅黑 Light" panose="020B0502040204020203" pitchFamily="34" charset="-122"/>
            </a:endParaRPr>
          </a:p>
        </p:txBody>
      </p:sp>
      <p:grpSp>
        <p:nvGrpSpPr>
          <p:cNvPr id="12" name="组合 11"/>
          <p:cNvGrpSpPr/>
          <p:nvPr/>
        </p:nvGrpSpPr>
        <p:grpSpPr>
          <a:xfrm>
            <a:off x="5975191" y="5037316"/>
            <a:ext cx="241618" cy="180554"/>
            <a:chOff x="5949632" y="5290068"/>
            <a:chExt cx="292735" cy="218752"/>
          </a:xfrm>
        </p:grpSpPr>
        <p:sp>
          <p:nvSpPr>
            <p:cNvPr id="10" name="箭头: V 形 9"/>
            <p:cNvSpPr/>
            <p:nvPr/>
          </p:nvSpPr>
          <p:spPr>
            <a:xfrm rot="5400000">
              <a:off x="6035201" y="5204499"/>
              <a:ext cx="121597" cy="292735"/>
            </a:xfrm>
            <a:prstGeom prst="chevron">
              <a:avLst>
                <a:gd name="adj" fmla="val 100000"/>
              </a:avLst>
            </a:prstGeom>
            <a:ln>
              <a:solidFill>
                <a:srgbClr val="D5B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箭头: V 形 10"/>
            <p:cNvSpPr/>
            <p:nvPr/>
          </p:nvSpPr>
          <p:spPr>
            <a:xfrm rot="5400000">
              <a:off x="6035201" y="5301654"/>
              <a:ext cx="121597" cy="292735"/>
            </a:xfrm>
            <a:prstGeom prst="chevron">
              <a:avLst>
                <a:gd name="adj" fmla="val 100000"/>
              </a:avLst>
            </a:prstGeom>
            <a:ln>
              <a:solidFill>
                <a:srgbClr val="D5B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文本框 12"/>
          <p:cNvSpPr txBox="1"/>
          <p:nvPr/>
        </p:nvSpPr>
        <p:spPr>
          <a:xfrm>
            <a:off x="2966963" y="3044253"/>
            <a:ext cx="6258075" cy="307777"/>
          </a:xfrm>
          <a:prstGeom prst="rect">
            <a:avLst/>
          </a:prstGeom>
          <a:noFill/>
        </p:spPr>
        <p:txBody>
          <a:bodyPr wrap="square" rtlCol="0">
            <a:spAutoFit/>
          </a:bodyPr>
          <a:lstStyle/>
          <a:p>
            <a:pPr algn="dist"/>
            <a:r>
              <a:rPr lang="zh-CN" altLang="en-US" sz="1400"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线上图书商城</a:t>
            </a:r>
            <a:endParaRPr lang="zh-CN" altLang="en-US" sz="1400"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grpSp>
        <p:nvGrpSpPr>
          <p:cNvPr id="18" name="组合 17"/>
          <p:cNvGrpSpPr/>
          <p:nvPr/>
        </p:nvGrpSpPr>
        <p:grpSpPr>
          <a:xfrm>
            <a:off x="5911375" y="3594370"/>
            <a:ext cx="369250" cy="45719"/>
            <a:chOff x="5770880" y="954309"/>
            <a:chExt cx="369250" cy="45719"/>
          </a:xfrm>
          <a:solidFill>
            <a:srgbClr val="FFFFFF"/>
          </a:solidFill>
        </p:grpSpPr>
        <p:sp>
          <p:nvSpPr>
            <p:cNvPr id="14" name="椭圆 13"/>
            <p:cNvSpPr/>
            <p:nvPr/>
          </p:nvSpPr>
          <p:spPr>
            <a:xfrm>
              <a:off x="5770880"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875655"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85033"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094411"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8"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9447"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1</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3" name="矩形 2"/>
          <p:cNvSpPr/>
          <p:nvPr/>
        </p:nvSpPr>
        <p:spPr>
          <a:xfrm>
            <a:off x="193205"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系统概述</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 name="矩形 4"/>
          <p:cNvSpPr/>
          <p:nvPr/>
        </p:nvSpPr>
        <p:spPr>
          <a:xfrm>
            <a:off x="3640149"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2</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6" name="矩形 5"/>
          <p:cNvSpPr/>
          <p:nvPr/>
        </p:nvSpPr>
        <p:spPr>
          <a:xfrm>
            <a:off x="3253907"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需求分析</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8" name="矩形 7"/>
          <p:cNvSpPr/>
          <p:nvPr/>
        </p:nvSpPr>
        <p:spPr>
          <a:xfrm>
            <a:off x="6700850"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3</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9" name="矩形 8"/>
          <p:cNvSpPr/>
          <p:nvPr/>
        </p:nvSpPr>
        <p:spPr>
          <a:xfrm>
            <a:off x="6314608"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系统设计</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11" name="矩形 10"/>
          <p:cNvSpPr/>
          <p:nvPr/>
        </p:nvSpPr>
        <p:spPr>
          <a:xfrm>
            <a:off x="9723446"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4</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12" name="矩形 11"/>
          <p:cNvSpPr/>
          <p:nvPr/>
        </p:nvSpPr>
        <p:spPr>
          <a:xfrm>
            <a:off x="9337204"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团队合作</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9"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rotWithShape="1">
          <a:blip r:embed="rId1" cstate="print"/>
          <a:srcRect t="3597" r="54153"/>
          <a:stretch>
            <a:fillRect/>
          </a:stretch>
        </p:blipFill>
        <p:spPr>
          <a:xfrm>
            <a:off x="5301636" y="2175653"/>
            <a:ext cx="1866540" cy="2207708"/>
          </a:xfrm>
          <a:custGeom>
            <a:avLst/>
            <a:gdLst>
              <a:gd name="connsiteX0" fmla="*/ 953813 w 1866540"/>
              <a:gd name="connsiteY0" fmla="*/ 0 h 2207708"/>
              <a:gd name="connsiteX1" fmla="*/ 1859082 w 1866540"/>
              <a:gd name="connsiteY1" fmla="*/ 462659 h 2207708"/>
              <a:gd name="connsiteX2" fmla="*/ 1866540 w 1866540"/>
              <a:gd name="connsiteY2" fmla="*/ 1714346 h 2207708"/>
              <a:gd name="connsiteX3" fmla="*/ 947658 w 1866540"/>
              <a:gd name="connsiteY3" fmla="*/ 2207708 h 2207708"/>
              <a:gd name="connsiteX4" fmla="*/ 2837 w 1866540"/>
              <a:gd name="connsiteY4" fmla="*/ 1722747 h 2207708"/>
              <a:gd name="connsiteX5" fmla="*/ 0 w 1866540"/>
              <a:gd name="connsiteY5" fmla="*/ 468351 h 220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6540" h="2207708">
                <a:moveTo>
                  <a:pt x="953813" y="0"/>
                </a:moveTo>
                <a:lnTo>
                  <a:pt x="1859082" y="462659"/>
                </a:lnTo>
                <a:cubicBezTo>
                  <a:pt x="1859390" y="879888"/>
                  <a:pt x="1866232" y="1297117"/>
                  <a:pt x="1866540" y="1714346"/>
                </a:cubicBezTo>
                <a:lnTo>
                  <a:pt x="947658" y="2207708"/>
                </a:lnTo>
                <a:lnTo>
                  <a:pt x="2837" y="1722747"/>
                </a:lnTo>
                <a:lnTo>
                  <a:pt x="0" y="468351"/>
                </a:lnTo>
                <a:close/>
              </a:path>
            </a:pathLst>
          </a:custGeom>
        </p:spPr>
      </p:pic>
      <p:sp>
        <p:nvSpPr>
          <p:cNvPr id="74" name="矩形 73"/>
          <p:cNvSpPr>
            <a:spLocks noChangeArrowheads="1"/>
          </p:cNvSpPr>
          <p:nvPr/>
        </p:nvSpPr>
        <p:spPr bwMode="auto">
          <a:xfrm>
            <a:off x="1488174" y="2728016"/>
            <a:ext cx="20524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400" b="1" dirty="0">
                <a:solidFill>
                  <a:srgbClr val="354B5E"/>
                </a:solidFill>
                <a:latin typeface="微软雅黑" panose="020B0503020204020204" pitchFamily="34" charset="-122"/>
              </a:rPr>
              <a:t>前端</a:t>
            </a:r>
            <a:endParaRPr lang="en-US" altLang="zh-CN" sz="1400" b="1" dirty="0">
              <a:solidFill>
                <a:srgbClr val="354B5E"/>
              </a:solidFill>
              <a:latin typeface="微软雅黑" panose="020B0503020204020204" pitchFamily="34" charset="-122"/>
            </a:endParaRPr>
          </a:p>
        </p:txBody>
      </p:sp>
      <p:sp>
        <p:nvSpPr>
          <p:cNvPr id="75" name="矩形 74"/>
          <p:cNvSpPr>
            <a:spLocks noChangeArrowheads="1"/>
          </p:cNvSpPr>
          <p:nvPr/>
        </p:nvSpPr>
        <p:spPr bwMode="auto">
          <a:xfrm>
            <a:off x="1354140" y="3048674"/>
            <a:ext cx="211252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200" dirty="0">
                <a:solidFill>
                  <a:schemeClr val="tx1">
                    <a:lumMod val="75000"/>
                    <a:lumOff val="25000"/>
                  </a:schemeClr>
                </a:solidFill>
                <a:latin typeface="微软雅黑" panose="020B0503020204020204" pitchFamily="34" charset="-122"/>
              </a:rPr>
              <a:t>供用户使用，提供书籍浏览、购买等功能</a:t>
            </a:r>
            <a:endParaRPr lang="zh-CN" altLang="en-US" sz="1200" dirty="0">
              <a:solidFill>
                <a:schemeClr val="tx1">
                  <a:lumMod val="75000"/>
                  <a:lumOff val="25000"/>
                </a:schemeClr>
              </a:solidFill>
              <a:latin typeface="微软雅黑" panose="020B0503020204020204" pitchFamily="34" charset="-122"/>
            </a:endParaRPr>
          </a:p>
          <a:p>
            <a:pPr algn="ctr" defTabSz="1218565">
              <a:lnSpc>
                <a:spcPct val="100000"/>
              </a:lnSpc>
              <a:spcBef>
                <a:spcPct val="0"/>
              </a:spcBef>
              <a:buNone/>
            </a:pPr>
            <a:endParaRPr lang="en-US" altLang="zh-CN" sz="1200" dirty="0">
              <a:solidFill>
                <a:schemeClr val="tx1">
                  <a:lumMod val="75000"/>
                  <a:lumOff val="25000"/>
                </a:schemeClr>
              </a:solidFill>
              <a:latin typeface="微软雅黑" panose="020B0503020204020204" pitchFamily="34" charset="-122"/>
            </a:endParaRPr>
          </a:p>
          <a:p>
            <a:pPr algn="ctr" defTabSz="1218565">
              <a:lnSpc>
                <a:spcPct val="100000"/>
              </a:lnSpc>
              <a:spcBef>
                <a:spcPct val="0"/>
              </a:spcBef>
              <a:buNone/>
            </a:pPr>
            <a:endParaRPr lang="en-US" altLang="zh-CN" sz="1200" dirty="0">
              <a:solidFill>
                <a:schemeClr val="tx1">
                  <a:lumMod val="75000"/>
                  <a:lumOff val="25000"/>
                </a:schemeClr>
              </a:solidFill>
              <a:latin typeface="微软雅黑" panose="020B0503020204020204" pitchFamily="34" charset="-122"/>
            </a:endParaRPr>
          </a:p>
          <a:p>
            <a:pPr algn="ctr" defTabSz="1218565">
              <a:lnSpc>
                <a:spcPct val="100000"/>
              </a:lnSpc>
              <a:spcBef>
                <a:spcPct val="0"/>
              </a:spcBef>
              <a:buNone/>
            </a:pPr>
            <a:r>
              <a:rPr lang="zh-CN" altLang="en-US" sz="1200" dirty="0">
                <a:solidFill>
                  <a:schemeClr val="tx1">
                    <a:lumMod val="75000"/>
                    <a:lumOff val="25000"/>
                  </a:schemeClr>
                </a:solidFill>
                <a:latin typeface="微软雅黑" panose="020B0503020204020204" pitchFamily="34" charset="-122"/>
              </a:rPr>
              <a:t>基于</a:t>
            </a:r>
            <a:r>
              <a:rPr lang="en-US" altLang="zh-CN" sz="1200" dirty="0">
                <a:solidFill>
                  <a:schemeClr val="tx1">
                    <a:lumMod val="75000"/>
                    <a:lumOff val="25000"/>
                  </a:schemeClr>
                </a:solidFill>
                <a:latin typeface="微软雅黑" panose="020B0503020204020204" pitchFamily="34" charset="-122"/>
              </a:rPr>
              <a:t>Vue+ElementUI</a:t>
            </a:r>
            <a:endParaRPr lang="en-US" altLang="zh-CN" sz="1200" dirty="0">
              <a:solidFill>
                <a:schemeClr val="tx1">
                  <a:lumMod val="75000"/>
                  <a:lumOff val="25000"/>
                </a:schemeClr>
              </a:solidFill>
              <a:latin typeface="微软雅黑" panose="020B0503020204020204" pitchFamily="34" charset="-122"/>
            </a:endParaRPr>
          </a:p>
        </p:txBody>
      </p:sp>
      <p:sp>
        <p:nvSpPr>
          <p:cNvPr id="104" name="矩形 103"/>
          <p:cNvSpPr>
            <a:spLocks noChangeArrowheads="1"/>
          </p:cNvSpPr>
          <p:nvPr/>
        </p:nvSpPr>
        <p:spPr bwMode="auto">
          <a:xfrm>
            <a:off x="8929152" y="3035793"/>
            <a:ext cx="20524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400" b="1" dirty="0">
                <a:solidFill>
                  <a:srgbClr val="354B5E"/>
                </a:solidFill>
                <a:latin typeface="微软雅黑" panose="020B0503020204020204" pitchFamily="34" charset="-122"/>
              </a:rPr>
              <a:t>后端</a:t>
            </a:r>
            <a:endParaRPr lang="en-US" altLang="zh-CN" sz="1400" b="1" dirty="0">
              <a:solidFill>
                <a:srgbClr val="354B5E"/>
              </a:solidFill>
              <a:latin typeface="微软雅黑" panose="020B0503020204020204" pitchFamily="34" charset="-122"/>
            </a:endParaRPr>
          </a:p>
        </p:txBody>
      </p:sp>
      <p:sp>
        <p:nvSpPr>
          <p:cNvPr id="105" name="矩形 104"/>
          <p:cNvSpPr>
            <a:spLocks noChangeArrowheads="1"/>
          </p:cNvSpPr>
          <p:nvPr/>
        </p:nvSpPr>
        <p:spPr bwMode="auto">
          <a:xfrm>
            <a:off x="9003150" y="3391469"/>
            <a:ext cx="205248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200" dirty="0">
                <a:solidFill>
                  <a:schemeClr val="tx1">
                    <a:lumMod val="75000"/>
                    <a:lumOff val="25000"/>
                  </a:schemeClr>
                </a:solidFill>
                <a:latin typeface="微软雅黑" panose="020B0503020204020204" pitchFamily="34" charset="-122"/>
              </a:rPr>
              <a:t>给平台方管理员使用，实现对系统的管理</a:t>
            </a:r>
            <a:endParaRPr lang="zh-CN" altLang="en-US" sz="1200" dirty="0">
              <a:solidFill>
                <a:schemeClr val="tx1">
                  <a:lumMod val="75000"/>
                  <a:lumOff val="25000"/>
                </a:schemeClr>
              </a:solidFill>
              <a:latin typeface="微软雅黑" panose="020B0503020204020204" pitchFamily="34" charset="-122"/>
            </a:endParaRPr>
          </a:p>
          <a:p>
            <a:pPr algn="ctr" defTabSz="1218565">
              <a:lnSpc>
                <a:spcPct val="100000"/>
              </a:lnSpc>
              <a:spcBef>
                <a:spcPct val="0"/>
              </a:spcBef>
              <a:buNone/>
            </a:pPr>
            <a:endParaRPr lang="en-US" altLang="zh-CN" sz="1200" dirty="0">
              <a:solidFill>
                <a:schemeClr val="tx1">
                  <a:lumMod val="75000"/>
                  <a:lumOff val="25000"/>
                </a:schemeClr>
              </a:solidFill>
              <a:latin typeface="微软雅黑" panose="020B0503020204020204" pitchFamily="34" charset="-122"/>
            </a:endParaRPr>
          </a:p>
          <a:p>
            <a:pPr algn="ctr" defTabSz="1218565">
              <a:lnSpc>
                <a:spcPct val="100000"/>
              </a:lnSpc>
              <a:spcBef>
                <a:spcPct val="0"/>
              </a:spcBef>
              <a:buNone/>
            </a:pPr>
            <a:r>
              <a:rPr lang="zh-CN" altLang="en-US" sz="1200" dirty="0">
                <a:solidFill>
                  <a:schemeClr val="tx1">
                    <a:lumMod val="75000"/>
                    <a:lumOff val="25000"/>
                  </a:schemeClr>
                </a:solidFill>
                <a:latin typeface="微软雅黑" panose="020B0503020204020204" pitchFamily="34" charset="-122"/>
              </a:rPr>
              <a:t>基于</a:t>
            </a:r>
            <a:r>
              <a:rPr lang="en-US" altLang="zh-CN" sz="1200" dirty="0">
                <a:solidFill>
                  <a:schemeClr val="tx1">
                    <a:lumMod val="75000"/>
                    <a:lumOff val="25000"/>
                  </a:schemeClr>
                </a:solidFill>
                <a:latin typeface="微软雅黑" panose="020B0503020204020204" pitchFamily="34" charset="-122"/>
              </a:rPr>
              <a:t>Java + SSM</a:t>
            </a:r>
            <a:endParaRPr lang="en-US" altLang="zh-CN" sz="1200" dirty="0">
              <a:solidFill>
                <a:schemeClr val="tx1">
                  <a:lumMod val="75000"/>
                  <a:lumOff val="25000"/>
                </a:schemeClr>
              </a:solidFill>
              <a:latin typeface="微软雅黑" panose="020B0503020204020204" pitchFamily="34" charset="-122"/>
            </a:endParaRPr>
          </a:p>
        </p:txBody>
      </p:sp>
      <p:sp>
        <p:nvSpPr>
          <p:cNvPr id="24" name="文本框 23"/>
          <p:cNvSpPr txBox="1"/>
          <p:nvPr/>
        </p:nvSpPr>
        <p:spPr>
          <a:xfrm>
            <a:off x="3938766" y="237045"/>
            <a:ext cx="4314468" cy="461665"/>
          </a:xfrm>
          <a:prstGeom prst="rect">
            <a:avLst/>
          </a:prstGeom>
          <a:noFill/>
        </p:spPr>
        <p:txBody>
          <a:bodyPr wrap="square" rtlCol="0">
            <a:spAutoFit/>
          </a:bodyPr>
          <a:lstStyle/>
          <a:p>
            <a:pPr algn="ctr"/>
            <a:r>
              <a:rPr lang="en-US" altLang="zh-CN" sz="2400" b="1">
                <a:solidFill>
                  <a:srgbClr val="354B5E"/>
                </a:solidFill>
                <a:latin typeface="微软雅黑" panose="020B0503020204020204" pitchFamily="34" charset="-122"/>
                <a:ea typeface="微软雅黑" panose="020B0503020204020204" pitchFamily="34" charset="-122"/>
              </a:rPr>
              <a:t>HERE YOUR TITTLE</a:t>
            </a:r>
            <a:endParaRPr lang="zh-CN" altLang="en-US" sz="2400" b="1">
              <a:solidFill>
                <a:srgbClr val="354B5E"/>
              </a:solidFill>
              <a:latin typeface="微软雅黑" panose="020B0503020204020204" pitchFamily="34" charset="-122"/>
              <a:ea typeface="微软雅黑" panose="020B0503020204020204" pitchFamily="34" charset="-122"/>
            </a:endParaRPr>
          </a:p>
        </p:txBody>
      </p:sp>
      <p:sp>
        <p:nvSpPr>
          <p:cNvPr id="25" name="TextBox 11"/>
          <p:cNvSpPr txBox="1"/>
          <p:nvPr/>
        </p:nvSpPr>
        <p:spPr>
          <a:xfrm>
            <a:off x="4445548" y="647644"/>
            <a:ext cx="3300904" cy="246221"/>
          </a:xfrm>
          <a:prstGeom prst="rect">
            <a:avLst/>
          </a:prstGeom>
          <a:noFill/>
        </p:spPr>
        <p:txBody>
          <a:bodyPr wrap="none" rtlCol="0">
            <a:spAutoFit/>
          </a:bodyPr>
          <a:lstStyle/>
          <a:p>
            <a:r>
              <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Lorem Ipsum is simply dummy text of the printing </a:t>
            </a:r>
            <a:endPar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26" name="组合 25"/>
          <p:cNvGrpSpPr/>
          <p:nvPr/>
        </p:nvGrpSpPr>
        <p:grpSpPr>
          <a:xfrm>
            <a:off x="5911375" y="976642"/>
            <a:ext cx="369250" cy="45719"/>
            <a:chOff x="5770880" y="954309"/>
            <a:chExt cx="369250" cy="45719"/>
          </a:xfrm>
          <a:solidFill>
            <a:srgbClr val="354B5E"/>
          </a:solidFill>
        </p:grpSpPr>
        <p:sp>
          <p:nvSpPr>
            <p:cNvPr id="27" name="椭圆 26"/>
            <p:cNvSpPr/>
            <p:nvPr/>
          </p:nvSpPr>
          <p:spPr>
            <a:xfrm>
              <a:off x="5770880"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28" name="椭圆 27"/>
            <p:cNvSpPr/>
            <p:nvPr/>
          </p:nvSpPr>
          <p:spPr>
            <a:xfrm>
              <a:off x="5875655"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29" name="椭圆 28"/>
            <p:cNvSpPr/>
            <p:nvPr/>
          </p:nvSpPr>
          <p:spPr>
            <a:xfrm>
              <a:off x="5985033"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0" name="椭圆 29"/>
            <p:cNvSpPr/>
            <p:nvPr/>
          </p:nvSpPr>
          <p:spPr>
            <a:xfrm>
              <a:off x="6094411"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1000"/>
                                        <p:tgtEl>
                                          <p:spTgt spid="74"/>
                                        </p:tgtEl>
                                      </p:cBhvr>
                                    </p:animEffect>
                                    <p:anim calcmode="lin" valueType="num">
                                      <p:cBhvr>
                                        <p:cTn id="13" dur="1000" fill="hold"/>
                                        <p:tgtEl>
                                          <p:spTgt spid="74"/>
                                        </p:tgtEl>
                                        <p:attrNameLst>
                                          <p:attrName>ppt_x</p:attrName>
                                        </p:attrNameLst>
                                      </p:cBhvr>
                                      <p:tavLst>
                                        <p:tav tm="0">
                                          <p:val>
                                            <p:strVal val="#ppt_x"/>
                                          </p:val>
                                        </p:tav>
                                        <p:tav tm="100000">
                                          <p:val>
                                            <p:strVal val="#ppt_x"/>
                                          </p:val>
                                        </p:tav>
                                      </p:tavLst>
                                    </p:anim>
                                    <p:anim calcmode="lin" valueType="num">
                                      <p:cBhvr>
                                        <p:cTn id="14" dur="1000" fill="hold"/>
                                        <p:tgtEl>
                                          <p:spTgt spid="7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1000"/>
                                        <p:tgtEl>
                                          <p:spTgt spid="104"/>
                                        </p:tgtEl>
                                      </p:cBhvr>
                                    </p:animEffect>
                                    <p:anim calcmode="lin" valueType="num">
                                      <p:cBhvr>
                                        <p:cTn id="23" dur="1000" fill="hold"/>
                                        <p:tgtEl>
                                          <p:spTgt spid="104"/>
                                        </p:tgtEl>
                                        <p:attrNameLst>
                                          <p:attrName>ppt_x</p:attrName>
                                        </p:attrNameLst>
                                      </p:cBhvr>
                                      <p:tavLst>
                                        <p:tav tm="0">
                                          <p:val>
                                            <p:strVal val="#ppt_x"/>
                                          </p:val>
                                        </p:tav>
                                        <p:tav tm="100000">
                                          <p:val>
                                            <p:strVal val="#ppt_x"/>
                                          </p:val>
                                        </p:tav>
                                      </p:tavLst>
                                    </p:anim>
                                    <p:anim calcmode="lin" valueType="num">
                                      <p:cBhvr>
                                        <p:cTn id="24" dur="1000" fill="hold"/>
                                        <p:tgtEl>
                                          <p:spTgt spid="10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1000"/>
                                        <p:tgtEl>
                                          <p:spTgt spid="105"/>
                                        </p:tgtEl>
                                      </p:cBhvr>
                                    </p:animEffect>
                                    <p:anim calcmode="lin" valueType="num">
                                      <p:cBhvr>
                                        <p:cTn id="28" dur="1000" fill="hold"/>
                                        <p:tgtEl>
                                          <p:spTgt spid="105"/>
                                        </p:tgtEl>
                                        <p:attrNameLst>
                                          <p:attrName>ppt_x</p:attrName>
                                        </p:attrNameLst>
                                      </p:cBhvr>
                                      <p:tavLst>
                                        <p:tav tm="0">
                                          <p:val>
                                            <p:strVal val="#ppt_x"/>
                                          </p:val>
                                        </p:tav>
                                        <p:tav tm="100000">
                                          <p:val>
                                            <p:strVal val="#ppt_x"/>
                                          </p:val>
                                        </p:tav>
                                      </p:tavLst>
                                    </p:anim>
                                    <p:anim calcmode="lin" valueType="num">
                                      <p:cBhvr>
                                        <p:cTn id="29"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104" grpId="0"/>
      <p:bldP spid="10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81"/>
          <p:cNvSpPr/>
          <p:nvPr/>
        </p:nvSpPr>
        <p:spPr>
          <a:xfrm>
            <a:off x="587535" y="1304464"/>
            <a:ext cx="11040357" cy="4905890"/>
          </a:xfrm>
          <a:prstGeom prst="rect">
            <a:avLst/>
          </a:prstGeom>
          <a:noFill/>
          <a:ln w="38100">
            <a:solidFill>
              <a:srgbClr val="354B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63" name="任意多边形 1"/>
          <p:cNvSpPr/>
          <p:nvPr/>
        </p:nvSpPr>
        <p:spPr>
          <a:xfrm>
            <a:off x="838295" y="2677032"/>
            <a:ext cx="10440000" cy="0"/>
          </a:xfrm>
          <a:custGeom>
            <a:avLst/>
            <a:gdLst>
              <a:gd name="connsiteX0" fmla="*/ 0 w 8369300"/>
              <a:gd name="connsiteY0" fmla="*/ 0 h 0"/>
              <a:gd name="connsiteX1" fmla="*/ 8369300 w 8369300"/>
              <a:gd name="connsiteY1" fmla="*/ 0 h 0"/>
            </a:gdLst>
            <a:ahLst/>
            <a:cxnLst>
              <a:cxn ang="0">
                <a:pos x="connsiteX0" y="connsiteY0"/>
              </a:cxn>
              <a:cxn ang="0">
                <a:pos x="connsiteX1" y="connsiteY1"/>
              </a:cxn>
            </a:cxnLst>
            <a:rect l="l" t="t" r="r" b="b"/>
            <a:pathLst>
              <a:path w="8369300">
                <a:moveTo>
                  <a:pt x="0" y="0"/>
                </a:moveTo>
                <a:lnTo>
                  <a:pt x="8369300" y="0"/>
                </a:lnTo>
              </a:path>
            </a:pathLst>
          </a:custGeom>
          <a:noFill/>
          <a:ln>
            <a:solidFill>
              <a:srgbClr val="D5D5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anose="020B0503020204020204" pitchFamily="34" charset="-122"/>
              <a:ea typeface="微软雅黑" panose="020B0503020204020204" pitchFamily="34" charset="-122"/>
            </a:endParaRPr>
          </a:p>
        </p:txBody>
      </p:sp>
      <p:sp>
        <p:nvSpPr>
          <p:cNvPr id="66" name="矩形 65"/>
          <p:cNvSpPr/>
          <p:nvPr/>
        </p:nvSpPr>
        <p:spPr bwMode="auto">
          <a:xfrm rot="2700000">
            <a:off x="1660621" y="2308732"/>
            <a:ext cx="734483" cy="736600"/>
          </a:xfrm>
          <a:prstGeom prst="rect">
            <a:avLst/>
          </a:prstGeom>
          <a:solidFill>
            <a:srgbClr val="354B5E"/>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anose="020B0503020204020204" pitchFamily="34" charset="-122"/>
              <a:ea typeface="微软雅黑" panose="020B0503020204020204" pitchFamily="34" charset="-122"/>
            </a:endParaRPr>
          </a:p>
        </p:txBody>
      </p:sp>
      <p:sp>
        <p:nvSpPr>
          <p:cNvPr id="67" name="五角星 3"/>
          <p:cNvSpPr/>
          <p:nvPr/>
        </p:nvSpPr>
        <p:spPr bwMode="auto">
          <a:xfrm rot="4467378">
            <a:off x="1863330" y="2502900"/>
            <a:ext cx="336551" cy="340783"/>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rot="2700000">
            <a:off x="4369249" y="2308732"/>
            <a:ext cx="734484" cy="736600"/>
          </a:xfrm>
          <a:prstGeom prst="rect">
            <a:avLst/>
          </a:prstGeom>
          <a:solidFill>
            <a:srgbClr val="D5B07C"/>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rot="2700000">
            <a:off x="7076817" y="2308732"/>
            <a:ext cx="736600" cy="736600"/>
          </a:xfrm>
          <a:prstGeom prst="rect">
            <a:avLst/>
          </a:prstGeom>
          <a:solidFill>
            <a:srgbClr val="354B5E"/>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rot="2700000">
            <a:off x="9785445" y="2300266"/>
            <a:ext cx="736600" cy="736600"/>
          </a:xfrm>
          <a:prstGeom prst="rect">
            <a:avLst/>
          </a:prstGeom>
          <a:solidFill>
            <a:srgbClr val="D5B07C"/>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anose="020B0503020204020204" pitchFamily="34" charset="-122"/>
              <a:ea typeface="微软雅黑" panose="020B0503020204020204" pitchFamily="34" charset="-122"/>
            </a:endParaRPr>
          </a:p>
        </p:txBody>
      </p:sp>
      <p:sp>
        <p:nvSpPr>
          <p:cNvPr id="71" name="五角星 32"/>
          <p:cNvSpPr/>
          <p:nvPr/>
        </p:nvSpPr>
        <p:spPr bwMode="auto">
          <a:xfrm rot="4467378">
            <a:off x="4577125" y="2507212"/>
            <a:ext cx="336551" cy="340783"/>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72" name="五角星 35"/>
          <p:cNvSpPr/>
          <p:nvPr/>
        </p:nvSpPr>
        <p:spPr bwMode="auto">
          <a:xfrm rot="4467378">
            <a:off x="7298929" y="2517412"/>
            <a:ext cx="336551" cy="340783"/>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73" name="五角星 36"/>
          <p:cNvSpPr/>
          <p:nvPr/>
        </p:nvSpPr>
        <p:spPr bwMode="auto">
          <a:xfrm rot="4467378">
            <a:off x="10012723" y="2521724"/>
            <a:ext cx="336551" cy="340783"/>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anose="020B0503020204020204" pitchFamily="34" charset="-122"/>
              <a:ea typeface="微软雅黑" panose="020B0503020204020204" pitchFamily="34" charset="-122"/>
            </a:endParaRPr>
          </a:p>
        </p:txBody>
      </p:sp>
      <p:sp>
        <p:nvSpPr>
          <p:cNvPr id="25" name="矩形 24"/>
          <p:cNvSpPr>
            <a:spLocks noChangeArrowheads="1"/>
          </p:cNvSpPr>
          <p:nvPr/>
        </p:nvSpPr>
        <p:spPr bwMode="auto">
          <a:xfrm>
            <a:off x="1001619" y="3401180"/>
            <a:ext cx="20524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登录</a:t>
            </a:r>
            <a:endParaRPr lang="en-US" altLang="zh-CN" sz="1600" b="1" dirty="0">
              <a:solidFill>
                <a:schemeClr val="tx1">
                  <a:lumMod val="75000"/>
                  <a:lumOff val="25000"/>
                </a:schemeClr>
              </a:solidFill>
              <a:latin typeface="微软雅黑" panose="020B0503020204020204" pitchFamily="34" charset="-122"/>
            </a:endParaRPr>
          </a:p>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注册</a:t>
            </a:r>
            <a:endParaRPr lang="en-US" altLang="zh-CN" sz="1600" b="1" dirty="0">
              <a:solidFill>
                <a:schemeClr val="tx1">
                  <a:lumMod val="75000"/>
                  <a:lumOff val="25000"/>
                </a:schemeClr>
              </a:solidFill>
              <a:latin typeface="微软雅黑" panose="020B0503020204020204" pitchFamily="34" charset="-122"/>
            </a:endParaRPr>
          </a:p>
        </p:txBody>
      </p:sp>
      <p:sp>
        <p:nvSpPr>
          <p:cNvPr id="27" name="矩形 26"/>
          <p:cNvSpPr>
            <a:spLocks noChangeArrowheads="1"/>
          </p:cNvSpPr>
          <p:nvPr/>
        </p:nvSpPr>
        <p:spPr bwMode="auto">
          <a:xfrm>
            <a:off x="3707163" y="3401180"/>
            <a:ext cx="20524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浏览书籍</a:t>
            </a:r>
            <a:endParaRPr lang="en-US" altLang="zh-CN" sz="1600" b="1" dirty="0">
              <a:solidFill>
                <a:schemeClr val="tx1">
                  <a:lumMod val="75000"/>
                  <a:lumOff val="25000"/>
                </a:schemeClr>
              </a:solidFill>
              <a:latin typeface="微软雅黑" panose="020B0503020204020204" pitchFamily="34" charset="-122"/>
            </a:endParaRPr>
          </a:p>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收藏书籍</a:t>
            </a:r>
            <a:endParaRPr lang="en-US" altLang="zh-CN" sz="1600" b="1" dirty="0">
              <a:solidFill>
                <a:schemeClr val="tx1">
                  <a:lumMod val="75000"/>
                  <a:lumOff val="25000"/>
                </a:schemeClr>
              </a:solidFill>
              <a:latin typeface="微软雅黑" panose="020B0503020204020204" pitchFamily="34" charset="-122"/>
            </a:endParaRPr>
          </a:p>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添加购物车</a:t>
            </a:r>
            <a:endParaRPr lang="en-US" altLang="zh-CN" sz="1600" b="1" dirty="0">
              <a:solidFill>
                <a:schemeClr val="tx1">
                  <a:lumMod val="75000"/>
                  <a:lumOff val="25000"/>
                </a:schemeClr>
              </a:solidFill>
              <a:latin typeface="微软雅黑" panose="020B0503020204020204" pitchFamily="34" charset="-122"/>
            </a:endParaRPr>
          </a:p>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提交订单</a:t>
            </a:r>
            <a:endParaRPr lang="en-US" altLang="zh-CN" sz="1600" b="1" dirty="0">
              <a:solidFill>
                <a:schemeClr val="tx1">
                  <a:lumMod val="75000"/>
                  <a:lumOff val="25000"/>
                </a:schemeClr>
              </a:solidFill>
              <a:latin typeface="微软雅黑" panose="020B0503020204020204" pitchFamily="34" charset="-122"/>
            </a:endParaRPr>
          </a:p>
        </p:txBody>
      </p:sp>
      <p:sp>
        <p:nvSpPr>
          <p:cNvPr id="29" name="矩形 28"/>
          <p:cNvSpPr>
            <a:spLocks noChangeArrowheads="1"/>
          </p:cNvSpPr>
          <p:nvPr/>
        </p:nvSpPr>
        <p:spPr bwMode="auto">
          <a:xfrm>
            <a:off x="6412707" y="3401180"/>
            <a:ext cx="20524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个人信息维护</a:t>
            </a:r>
            <a:endParaRPr lang="en-US" altLang="zh-CN" sz="1600" b="1" dirty="0">
              <a:solidFill>
                <a:schemeClr val="tx1">
                  <a:lumMod val="75000"/>
                  <a:lumOff val="25000"/>
                </a:schemeClr>
              </a:solidFill>
              <a:latin typeface="微软雅黑" panose="020B0503020204020204" pitchFamily="34" charset="-122"/>
            </a:endParaRPr>
          </a:p>
        </p:txBody>
      </p:sp>
      <p:sp>
        <p:nvSpPr>
          <p:cNvPr id="31" name="矩形 30"/>
          <p:cNvSpPr>
            <a:spLocks noChangeArrowheads="1"/>
          </p:cNvSpPr>
          <p:nvPr/>
        </p:nvSpPr>
        <p:spPr bwMode="auto">
          <a:xfrm>
            <a:off x="9118251" y="3401180"/>
            <a:ext cx="20524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店铺维护</a:t>
            </a:r>
            <a:endParaRPr lang="en-US" altLang="zh-CN" sz="1600" b="1" dirty="0">
              <a:solidFill>
                <a:schemeClr val="tx1">
                  <a:lumMod val="75000"/>
                  <a:lumOff val="25000"/>
                </a:schemeClr>
              </a:solidFill>
              <a:latin typeface="微软雅黑" panose="020B0503020204020204" pitchFamily="34" charset="-122"/>
            </a:endParaRPr>
          </a:p>
        </p:txBody>
      </p:sp>
      <p:sp>
        <p:nvSpPr>
          <p:cNvPr id="24" name="文本框 23"/>
          <p:cNvSpPr txBox="1"/>
          <p:nvPr/>
        </p:nvSpPr>
        <p:spPr>
          <a:xfrm>
            <a:off x="3938766" y="237045"/>
            <a:ext cx="4314468" cy="461665"/>
          </a:xfrm>
          <a:prstGeom prst="rect">
            <a:avLst/>
          </a:prstGeom>
          <a:noFill/>
        </p:spPr>
        <p:txBody>
          <a:bodyPr wrap="square" rtlCol="0">
            <a:spAutoFit/>
          </a:bodyPr>
          <a:lstStyle/>
          <a:p>
            <a:pPr algn="ctr"/>
            <a:r>
              <a:rPr lang="zh-CN" altLang="en-US" sz="2400" b="1" dirty="0">
                <a:solidFill>
                  <a:srgbClr val="354B5E"/>
                </a:solidFill>
                <a:latin typeface="微软雅黑" panose="020B0503020204020204" pitchFamily="34" charset="-122"/>
                <a:ea typeface="微软雅黑" panose="020B0503020204020204" pitchFamily="34" charset="-122"/>
              </a:rPr>
              <a:t>前端</a:t>
            </a:r>
            <a:endParaRPr lang="zh-CN" altLang="en-US" sz="2400" b="1" dirty="0">
              <a:solidFill>
                <a:srgbClr val="354B5E"/>
              </a:solidFill>
              <a:latin typeface="微软雅黑" panose="020B0503020204020204" pitchFamily="34" charset="-122"/>
              <a:ea typeface="微软雅黑" panose="020B0503020204020204" pitchFamily="34" charset="-122"/>
            </a:endParaRPr>
          </a:p>
        </p:txBody>
      </p:sp>
      <p:sp>
        <p:nvSpPr>
          <p:cNvPr id="33" name="TextBox 11"/>
          <p:cNvSpPr txBox="1"/>
          <p:nvPr/>
        </p:nvSpPr>
        <p:spPr>
          <a:xfrm>
            <a:off x="4445548" y="647644"/>
            <a:ext cx="3300904" cy="246221"/>
          </a:xfrm>
          <a:prstGeom prst="rect">
            <a:avLst/>
          </a:prstGeom>
          <a:noFill/>
        </p:spPr>
        <p:txBody>
          <a:bodyPr wrap="none" rtlCol="0">
            <a:spAutoFit/>
          </a:bodyPr>
          <a:lstStyle/>
          <a:p>
            <a:r>
              <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Lorem Ipsum is simply dummy text of the printing </a:t>
            </a:r>
            <a:endPar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34" name="组合 33"/>
          <p:cNvGrpSpPr/>
          <p:nvPr/>
        </p:nvGrpSpPr>
        <p:grpSpPr>
          <a:xfrm>
            <a:off x="5911375" y="976642"/>
            <a:ext cx="369250" cy="45719"/>
            <a:chOff x="5770880" y="954309"/>
            <a:chExt cx="369250" cy="45719"/>
          </a:xfrm>
          <a:solidFill>
            <a:srgbClr val="354B5E"/>
          </a:solidFill>
        </p:grpSpPr>
        <p:sp>
          <p:nvSpPr>
            <p:cNvPr id="35" name="椭圆 34"/>
            <p:cNvSpPr/>
            <p:nvPr/>
          </p:nvSpPr>
          <p:spPr>
            <a:xfrm>
              <a:off x="5770880"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6" name="椭圆 35"/>
            <p:cNvSpPr/>
            <p:nvPr/>
          </p:nvSpPr>
          <p:spPr>
            <a:xfrm>
              <a:off x="5875655"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7" name="椭圆 36"/>
            <p:cNvSpPr/>
            <p:nvPr/>
          </p:nvSpPr>
          <p:spPr>
            <a:xfrm>
              <a:off x="5985033"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8" name="椭圆 37"/>
            <p:cNvSpPr/>
            <p:nvPr/>
          </p:nvSpPr>
          <p:spPr>
            <a:xfrm>
              <a:off x="6094411"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81"/>
          <p:cNvSpPr/>
          <p:nvPr/>
        </p:nvSpPr>
        <p:spPr>
          <a:xfrm>
            <a:off x="587535" y="1304464"/>
            <a:ext cx="11040357" cy="4905890"/>
          </a:xfrm>
          <a:prstGeom prst="rect">
            <a:avLst/>
          </a:prstGeom>
          <a:noFill/>
          <a:ln w="38100">
            <a:solidFill>
              <a:srgbClr val="354B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63" name="任意多边形 1"/>
          <p:cNvSpPr/>
          <p:nvPr/>
        </p:nvSpPr>
        <p:spPr>
          <a:xfrm>
            <a:off x="838295" y="2677032"/>
            <a:ext cx="10440000" cy="0"/>
          </a:xfrm>
          <a:custGeom>
            <a:avLst/>
            <a:gdLst>
              <a:gd name="connsiteX0" fmla="*/ 0 w 8369300"/>
              <a:gd name="connsiteY0" fmla="*/ 0 h 0"/>
              <a:gd name="connsiteX1" fmla="*/ 8369300 w 8369300"/>
              <a:gd name="connsiteY1" fmla="*/ 0 h 0"/>
            </a:gdLst>
            <a:ahLst/>
            <a:cxnLst>
              <a:cxn ang="0">
                <a:pos x="connsiteX0" y="connsiteY0"/>
              </a:cxn>
              <a:cxn ang="0">
                <a:pos x="connsiteX1" y="connsiteY1"/>
              </a:cxn>
            </a:cxnLst>
            <a:rect l="l" t="t" r="r" b="b"/>
            <a:pathLst>
              <a:path w="8369300">
                <a:moveTo>
                  <a:pt x="0" y="0"/>
                </a:moveTo>
                <a:lnTo>
                  <a:pt x="8369300" y="0"/>
                </a:lnTo>
              </a:path>
            </a:pathLst>
          </a:custGeom>
          <a:noFill/>
          <a:ln>
            <a:solidFill>
              <a:srgbClr val="D5D5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anose="020B0503020204020204" pitchFamily="34" charset="-122"/>
              <a:ea typeface="微软雅黑" panose="020B0503020204020204" pitchFamily="34" charset="-122"/>
            </a:endParaRPr>
          </a:p>
        </p:txBody>
      </p:sp>
      <p:sp>
        <p:nvSpPr>
          <p:cNvPr id="66" name="矩形 65"/>
          <p:cNvSpPr/>
          <p:nvPr/>
        </p:nvSpPr>
        <p:spPr bwMode="auto">
          <a:xfrm rot="2700000">
            <a:off x="1660621" y="2308732"/>
            <a:ext cx="734483" cy="736600"/>
          </a:xfrm>
          <a:prstGeom prst="rect">
            <a:avLst/>
          </a:prstGeom>
          <a:solidFill>
            <a:srgbClr val="354B5E"/>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anose="020B0503020204020204" pitchFamily="34" charset="-122"/>
              <a:ea typeface="微软雅黑" panose="020B0503020204020204" pitchFamily="34" charset="-122"/>
            </a:endParaRPr>
          </a:p>
        </p:txBody>
      </p:sp>
      <p:sp>
        <p:nvSpPr>
          <p:cNvPr id="67" name="五角星 3"/>
          <p:cNvSpPr/>
          <p:nvPr/>
        </p:nvSpPr>
        <p:spPr bwMode="auto">
          <a:xfrm rot="4467378">
            <a:off x="1863330" y="2502900"/>
            <a:ext cx="336551" cy="340783"/>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rot="2700000">
            <a:off x="5826608" y="2304243"/>
            <a:ext cx="734484" cy="736600"/>
          </a:xfrm>
          <a:prstGeom prst="rect">
            <a:avLst/>
          </a:prstGeom>
          <a:solidFill>
            <a:srgbClr val="D5B07C"/>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rot="2700000">
            <a:off x="8957210" y="2304991"/>
            <a:ext cx="736600" cy="736600"/>
          </a:xfrm>
          <a:prstGeom prst="rect">
            <a:avLst/>
          </a:prstGeom>
          <a:solidFill>
            <a:srgbClr val="354B5E"/>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71" name="五角星 32"/>
          <p:cNvSpPr/>
          <p:nvPr/>
        </p:nvSpPr>
        <p:spPr bwMode="auto">
          <a:xfrm rot="4467378">
            <a:off x="6051119" y="2528525"/>
            <a:ext cx="336551" cy="340783"/>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73" name="五角星 36"/>
          <p:cNvSpPr/>
          <p:nvPr/>
        </p:nvSpPr>
        <p:spPr bwMode="auto">
          <a:xfrm rot="4467378">
            <a:off x="9157234" y="2500482"/>
            <a:ext cx="336551" cy="340783"/>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anose="020B0503020204020204" pitchFamily="34" charset="-122"/>
              <a:ea typeface="微软雅黑" panose="020B0503020204020204" pitchFamily="34" charset="-122"/>
            </a:endParaRPr>
          </a:p>
        </p:txBody>
      </p:sp>
      <p:sp>
        <p:nvSpPr>
          <p:cNvPr id="25" name="矩形 24"/>
          <p:cNvSpPr>
            <a:spLocks noChangeArrowheads="1"/>
          </p:cNvSpPr>
          <p:nvPr/>
        </p:nvSpPr>
        <p:spPr bwMode="auto">
          <a:xfrm>
            <a:off x="1001619" y="3401180"/>
            <a:ext cx="20524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店铺管理</a:t>
            </a:r>
            <a:endParaRPr lang="en-US" altLang="zh-CN" sz="1600" b="1" dirty="0">
              <a:solidFill>
                <a:schemeClr val="tx1">
                  <a:lumMod val="75000"/>
                  <a:lumOff val="25000"/>
                </a:schemeClr>
              </a:solidFill>
              <a:latin typeface="微软雅黑" panose="020B0503020204020204" pitchFamily="34" charset="-122"/>
            </a:endParaRPr>
          </a:p>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用户管理</a:t>
            </a:r>
            <a:endParaRPr lang="en-US" altLang="zh-CN" sz="1600" b="1" dirty="0">
              <a:solidFill>
                <a:schemeClr val="tx1">
                  <a:lumMod val="75000"/>
                  <a:lumOff val="25000"/>
                </a:schemeClr>
              </a:solidFill>
              <a:latin typeface="微软雅黑" panose="020B0503020204020204" pitchFamily="34" charset="-122"/>
            </a:endParaRPr>
          </a:p>
        </p:txBody>
      </p:sp>
      <p:sp>
        <p:nvSpPr>
          <p:cNvPr id="27" name="矩形 26"/>
          <p:cNvSpPr>
            <a:spLocks noChangeArrowheads="1"/>
          </p:cNvSpPr>
          <p:nvPr/>
        </p:nvSpPr>
        <p:spPr bwMode="auto">
          <a:xfrm>
            <a:off x="5099285" y="3426863"/>
            <a:ext cx="20524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店铺审核</a:t>
            </a:r>
            <a:endParaRPr lang="en-US" altLang="zh-CN" sz="1600" b="1" dirty="0">
              <a:solidFill>
                <a:schemeClr val="tx1">
                  <a:lumMod val="75000"/>
                  <a:lumOff val="25000"/>
                </a:schemeClr>
              </a:solidFill>
              <a:latin typeface="微软雅黑" panose="020B0503020204020204" pitchFamily="34" charset="-122"/>
            </a:endParaRPr>
          </a:p>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审核上新书籍</a:t>
            </a:r>
            <a:endParaRPr lang="en-US" altLang="zh-CN" sz="1600" b="1" dirty="0">
              <a:solidFill>
                <a:schemeClr val="tx1">
                  <a:lumMod val="75000"/>
                  <a:lumOff val="25000"/>
                </a:schemeClr>
              </a:solidFill>
              <a:latin typeface="微软雅黑" panose="020B0503020204020204" pitchFamily="34" charset="-122"/>
            </a:endParaRPr>
          </a:p>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审核下架书籍</a:t>
            </a:r>
            <a:endParaRPr lang="en-US" altLang="zh-CN" sz="1600" b="1" dirty="0">
              <a:solidFill>
                <a:schemeClr val="tx1">
                  <a:lumMod val="75000"/>
                  <a:lumOff val="25000"/>
                </a:schemeClr>
              </a:solidFill>
              <a:latin typeface="微软雅黑" panose="020B0503020204020204" pitchFamily="34" charset="-122"/>
            </a:endParaRPr>
          </a:p>
        </p:txBody>
      </p:sp>
      <p:sp>
        <p:nvSpPr>
          <p:cNvPr id="29" name="矩形 28"/>
          <p:cNvSpPr>
            <a:spLocks noChangeArrowheads="1"/>
          </p:cNvSpPr>
          <p:nvPr/>
        </p:nvSpPr>
        <p:spPr bwMode="auto">
          <a:xfrm>
            <a:off x="8253234" y="3426863"/>
            <a:ext cx="20524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订单管理</a:t>
            </a:r>
            <a:endParaRPr lang="en-US" altLang="zh-CN" sz="1600" b="1" dirty="0">
              <a:solidFill>
                <a:schemeClr val="tx1">
                  <a:lumMod val="75000"/>
                  <a:lumOff val="25000"/>
                </a:schemeClr>
              </a:solidFill>
              <a:latin typeface="微软雅黑" panose="020B0503020204020204" pitchFamily="34" charset="-122"/>
            </a:endParaRPr>
          </a:p>
        </p:txBody>
      </p:sp>
      <p:sp>
        <p:nvSpPr>
          <p:cNvPr id="24" name="文本框 23"/>
          <p:cNvSpPr txBox="1"/>
          <p:nvPr/>
        </p:nvSpPr>
        <p:spPr>
          <a:xfrm>
            <a:off x="3938766" y="237045"/>
            <a:ext cx="4314468" cy="461665"/>
          </a:xfrm>
          <a:prstGeom prst="rect">
            <a:avLst/>
          </a:prstGeom>
          <a:noFill/>
        </p:spPr>
        <p:txBody>
          <a:bodyPr wrap="square" rtlCol="0">
            <a:spAutoFit/>
          </a:bodyPr>
          <a:lstStyle/>
          <a:p>
            <a:pPr algn="ctr"/>
            <a:r>
              <a:rPr lang="zh-CN" altLang="en-US" sz="2400" b="1" dirty="0">
                <a:solidFill>
                  <a:srgbClr val="354B5E"/>
                </a:solidFill>
                <a:latin typeface="微软雅黑" panose="020B0503020204020204" pitchFamily="34" charset="-122"/>
                <a:ea typeface="微软雅黑" panose="020B0503020204020204" pitchFamily="34" charset="-122"/>
              </a:rPr>
              <a:t>后端</a:t>
            </a:r>
            <a:endParaRPr lang="zh-CN" altLang="en-US" sz="2400" b="1" dirty="0">
              <a:solidFill>
                <a:srgbClr val="354B5E"/>
              </a:solidFill>
              <a:latin typeface="微软雅黑" panose="020B0503020204020204" pitchFamily="34" charset="-122"/>
              <a:ea typeface="微软雅黑" panose="020B0503020204020204" pitchFamily="34" charset="-122"/>
            </a:endParaRPr>
          </a:p>
        </p:txBody>
      </p:sp>
      <p:sp>
        <p:nvSpPr>
          <p:cNvPr id="33" name="TextBox 11"/>
          <p:cNvSpPr txBox="1"/>
          <p:nvPr/>
        </p:nvSpPr>
        <p:spPr>
          <a:xfrm>
            <a:off x="4445548" y="647644"/>
            <a:ext cx="3300904" cy="246221"/>
          </a:xfrm>
          <a:prstGeom prst="rect">
            <a:avLst/>
          </a:prstGeom>
          <a:noFill/>
        </p:spPr>
        <p:txBody>
          <a:bodyPr wrap="none" rtlCol="0">
            <a:spAutoFit/>
          </a:bodyPr>
          <a:lstStyle/>
          <a:p>
            <a:r>
              <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Lorem Ipsum is simply dummy text of the printing </a:t>
            </a:r>
            <a:endPar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34" name="组合 33"/>
          <p:cNvGrpSpPr/>
          <p:nvPr/>
        </p:nvGrpSpPr>
        <p:grpSpPr>
          <a:xfrm>
            <a:off x="5911375" y="976642"/>
            <a:ext cx="369250" cy="45719"/>
            <a:chOff x="5770880" y="954309"/>
            <a:chExt cx="369250" cy="45719"/>
          </a:xfrm>
          <a:solidFill>
            <a:srgbClr val="354B5E"/>
          </a:solidFill>
        </p:grpSpPr>
        <p:sp>
          <p:nvSpPr>
            <p:cNvPr id="35" name="椭圆 34"/>
            <p:cNvSpPr/>
            <p:nvPr/>
          </p:nvSpPr>
          <p:spPr>
            <a:xfrm>
              <a:off x="5770880"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6" name="椭圆 35"/>
            <p:cNvSpPr/>
            <p:nvPr/>
          </p:nvSpPr>
          <p:spPr>
            <a:xfrm>
              <a:off x="5875655"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7" name="椭圆 36"/>
            <p:cNvSpPr/>
            <p:nvPr/>
          </p:nvSpPr>
          <p:spPr>
            <a:xfrm>
              <a:off x="5985033"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8" name="椭圆 37"/>
            <p:cNvSpPr/>
            <p:nvPr/>
          </p:nvSpPr>
          <p:spPr>
            <a:xfrm>
              <a:off x="6094411"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9447"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1</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3" name="矩形 2"/>
          <p:cNvSpPr/>
          <p:nvPr/>
        </p:nvSpPr>
        <p:spPr>
          <a:xfrm>
            <a:off x="193205"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系统概述</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 name="矩形 4"/>
          <p:cNvSpPr/>
          <p:nvPr/>
        </p:nvSpPr>
        <p:spPr>
          <a:xfrm>
            <a:off x="3640149"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2</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6" name="矩形 5"/>
          <p:cNvSpPr/>
          <p:nvPr/>
        </p:nvSpPr>
        <p:spPr>
          <a:xfrm>
            <a:off x="3253907"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需求分析</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8" name="矩形 7"/>
          <p:cNvSpPr/>
          <p:nvPr/>
        </p:nvSpPr>
        <p:spPr>
          <a:xfrm>
            <a:off x="6700850"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3</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9" name="矩形 8"/>
          <p:cNvSpPr/>
          <p:nvPr/>
        </p:nvSpPr>
        <p:spPr>
          <a:xfrm>
            <a:off x="6314608"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系统分析</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11" name="矩形 10"/>
          <p:cNvSpPr/>
          <p:nvPr/>
        </p:nvSpPr>
        <p:spPr>
          <a:xfrm>
            <a:off x="9723446"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4</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12" name="矩形 11"/>
          <p:cNvSpPr/>
          <p:nvPr/>
        </p:nvSpPr>
        <p:spPr>
          <a:xfrm>
            <a:off x="9337204"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团队合作</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9"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任意多边形 12"/>
          <p:cNvSpPr/>
          <p:nvPr/>
        </p:nvSpPr>
        <p:spPr>
          <a:xfrm>
            <a:off x="4590878" y="4348420"/>
            <a:ext cx="3083268" cy="816624"/>
          </a:xfrm>
          <a:custGeom>
            <a:avLst/>
            <a:gdLst>
              <a:gd name="connsiteX0" fmla="*/ 0 w 4780608"/>
              <a:gd name="connsiteY0" fmla="*/ 0 h 1266177"/>
              <a:gd name="connsiteX1" fmla="*/ 9039 w 4780608"/>
              <a:gd name="connsiteY1" fmla="*/ 14387 h 1266177"/>
              <a:gd name="connsiteX2" fmla="*/ 2390304 w 4780608"/>
              <a:gd name="connsiteY2" fmla="*/ 1101077 h 1266177"/>
              <a:gd name="connsiteX3" fmla="*/ 4771569 w 4780608"/>
              <a:gd name="connsiteY3" fmla="*/ 14387 h 1266177"/>
              <a:gd name="connsiteX4" fmla="*/ 4780608 w 4780608"/>
              <a:gd name="connsiteY4" fmla="*/ 0 h 1266177"/>
              <a:gd name="connsiteX5" fmla="*/ 4748251 w 4780608"/>
              <a:gd name="connsiteY5" fmla="*/ 67785 h 1266177"/>
              <a:gd name="connsiteX6" fmla="*/ 2390304 w 4780608"/>
              <a:gd name="connsiteY6" fmla="*/ 1266177 h 1266177"/>
              <a:gd name="connsiteX7" fmla="*/ 32357 w 4780608"/>
              <a:gd name="connsiteY7" fmla="*/ 67785 h 1266177"/>
              <a:gd name="connsiteX8" fmla="*/ 0 w 4780608"/>
              <a:gd name="connsiteY8" fmla="*/ 0 h 126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80608" h="1266177">
                <a:moveTo>
                  <a:pt x="0" y="0"/>
                </a:moveTo>
                <a:lnTo>
                  <a:pt x="9039" y="14387"/>
                </a:lnTo>
                <a:cubicBezTo>
                  <a:pt x="467630" y="661669"/>
                  <a:pt x="1362042" y="1101077"/>
                  <a:pt x="2390304" y="1101077"/>
                </a:cubicBezTo>
                <a:cubicBezTo>
                  <a:pt x="3418566" y="1101077"/>
                  <a:pt x="4312978" y="661669"/>
                  <a:pt x="4771569" y="14387"/>
                </a:cubicBezTo>
                <a:lnTo>
                  <a:pt x="4780608" y="0"/>
                </a:lnTo>
                <a:lnTo>
                  <a:pt x="4748251" y="67785"/>
                </a:lnTo>
                <a:cubicBezTo>
                  <a:pt x="4359766" y="772030"/>
                  <a:pt x="3450297" y="1266177"/>
                  <a:pt x="2390304" y="1266177"/>
                </a:cubicBezTo>
                <a:cubicBezTo>
                  <a:pt x="1330311" y="1266177"/>
                  <a:pt x="420842" y="772030"/>
                  <a:pt x="32357" y="67785"/>
                </a:cubicBezTo>
                <a:lnTo>
                  <a:pt x="0" y="0"/>
                </a:ln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5053012" y="2710918"/>
            <a:ext cx="2159000" cy="2045814"/>
            <a:chOff x="7410825" y="2727325"/>
            <a:chExt cx="7237414" cy="6858001"/>
          </a:xfrm>
          <a:solidFill>
            <a:schemeClr val="accent2"/>
          </a:solidFill>
        </p:grpSpPr>
        <p:sp>
          <p:nvSpPr>
            <p:cNvPr id="51" name="任意多边形 8"/>
            <p:cNvSpPr/>
            <p:nvPr/>
          </p:nvSpPr>
          <p:spPr>
            <a:xfrm>
              <a:off x="7410825" y="3128963"/>
              <a:ext cx="2333625" cy="6456362"/>
            </a:xfrm>
            <a:custGeom>
              <a:avLst/>
              <a:gdLst>
                <a:gd name="connsiteX0" fmla="*/ 1045369 w 2333625"/>
                <a:gd name="connsiteY0" fmla="*/ 1287462 h 6456362"/>
                <a:gd name="connsiteX1" fmla="*/ 1260475 w 2333625"/>
                <a:gd name="connsiteY1" fmla="*/ 2108074 h 6456362"/>
                <a:gd name="connsiteX2" fmla="*/ 1377156 w 2333625"/>
                <a:gd name="connsiteY2" fmla="*/ 1538249 h 6456362"/>
                <a:gd name="connsiteX3" fmla="*/ 1262856 w 2333625"/>
                <a:gd name="connsiteY3" fmla="*/ 1424760 h 6456362"/>
                <a:gd name="connsiteX4" fmla="*/ 1391444 w 2333625"/>
                <a:gd name="connsiteY4" fmla="*/ 1296986 h 6456362"/>
                <a:gd name="connsiteX5" fmla="*/ 1458119 w 2333625"/>
                <a:gd name="connsiteY5" fmla="*/ 1296986 h 6456362"/>
                <a:gd name="connsiteX6" fmla="*/ 1524794 w 2333625"/>
                <a:gd name="connsiteY6" fmla="*/ 1296986 h 6456362"/>
                <a:gd name="connsiteX7" fmla="*/ 1652588 w 2333625"/>
                <a:gd name="connsiteY7" fmla="*/ 1424760 h 6456362"/>
                <a:gd name="connsiteX8" fmla="*/ 1539081 w 2333625"/>
                <a:gd name="connsiteY8" fmla="*/ 1538249 h 6456362"/>
                <a:gd name="connsiteX9" fmla="*/ 1655763 w 2333625"/>
                <a:gd name="connsiteY9" fmla="*/ 2108074 h 6456362"/>
                <a:gd name="connsiteX10" fmla="*/ 1871663 w 2333625"/>
                <a:gd name="connsiteY10" fmla="*/ 1287462 h 6456362"/>
                <a:gd name="connsiteX11" fmla="*/ 2153444 w 2333625"/>
                <a:gd name="connsiteY11" fmla="*/ 1348572 h 6456362"/>
                <a:gd name="connsiteX12" fmla="*/ 2170113 w 2333625"/>
                <a:gd name="connsiteY12" fmla="*/ 1354127 h 6456362"/>
                <a:gd name="connsiteX13" fmla="*/ 2186781 w 2333625"/>
                <a:gd name="connsiteY13" fmla="*/ 1358095 h 6456362"/>
                <a:gd name="connsiteX14" fmla="*/ 2175669 w 2333625"/>
                <a:gd name="connsiteY14" fmla="*/ 1393015 h 6456362"/>
                <a:gd name="connsiteX15" fmla="*/ 2166144 w 2333625"/>
                <a:gd name="connsiteY15" fmla="*/ 1429522 h 6456362"/>
                <a:gd name="connsiteX16" fmla="*/ 2156619 w 2333625"/>
                <a:gd name="connsiteY16" fmla="*/ 1466029 h 6456362"/>
                <a:gd name="connsiteX17" fmla="*/ 2150269 w 2333625"/>
                <a:gd name="connsiteY17" fmla="*/ 1501742 h 6456362"/>
                <a:gd name="connsiteX18" fmla="*/ 1829594 w 2333625"/>
                <a:gd name="connsiteY18" fmla="*/ 3485018 h 6456362"/>
                <a:gd name="connsiteX19" fmla="*/ 1826419 w 2333625"/>
                <a:gd name="connsiteY19" fmla="*/ 3508827 h 6456362"/>
                <a:gd name="connsiteX20" fmla="*/ 1824038 w 2333625"/>
                <a:gd name="connsiteY20" fmla="*/ 3533430 h 6456362"/>
                <a:gd name="connsiteX21" fmla="*/ 1824038 w 2333625"/>
                <a:gd name="connsiteY21" fmla="*/ 3557239 h 6456362"/>
                <a:gd name="connsiteX22" fmla="*/ 1824038 w 2333625"/>
                <a:gd name="connsiteY22" fmla="*/ 3581841 h 6456362"/>
                <a:gd name="connsiteX23" fmla="*/ 1824831 w 2333625"/>
                <a:gd name="connsiteY23" fmla="*/ 3604856 h 6456362"/>
                <a:gd name="connsiteX24" fmla="*/ 1827213 w 2333625"/>
                <a:gd name="connsiteY24" fmla="*/ 3628665 h 6456362"/>
                <a:gd name="connsiteX25" fmla="*/ 1830388 w 2333625"/>
                <a:gd name="connsiteY25" fmla="*/ 3651680 h 6456362"/>
                <a:gd name="connsiteX26" fmla="*/ 1835150 w 2333625"/>
                <a:gd name="connsiteY26" fmla="*/ 3674696 h 6456362"/>
                <a:gd name="connsiteX27" fmla="*/ 1840706 w 2333625"/>
                <a:gd name="connsiteY27" fmla="*/ 3696917 h 6456362"/>
                <a:gd name="connsiteX28" fmla="*/ 1846263 w 2333625"/>
                <a:gd name="connsiteY28" fmla="*/ 3719932 h 6456362"/>
                <a:gd name="connsiteX29" fmla="*/ 1853406 w 2333625"/>
                <a:gd name="connsiteY29" fmla="*/ 3742154 h 6456362"/>
                <a:gd name="connsiteX30" fmla="*/ 1862138 w 2333625"/>
                <a:gd name="connsiteY30" fmla="*/ 3762788 h 6456362"/>
                <a:gd name="connsiteX31" fmla="*/ 1871663 w 2333625"/>
                <a:gd name="connsiteY31" fmla="*/ 3783423 h 6456362"/>
                <a:gd name="connsiteX32" fmla="*/ 1881188 w 2333625"/>
                <a:gd name="connsiteY32" fmla="*/ 3804851 h 6456362"/>
                <a:gd name="connsiteX33" fmla="*/ 1893094 w 2333625"/>
                <a:gd name="connsiteY33" fmla="*/ 3825485 h 6456362"/>
                <a:gd name="connsiteX34" fmla="*/ 1904206 w 2333625"/>
                <a:gd name="connsiteY34" fmla="*/ 3845326 h 6456362"/>
                <a:gd name="connsiteX35" fmla="*/ 1917700 w 2333625"/>
                <a:gd name="connsiteY35" fmla="*/ 3863579 h 6456362"/>
                <a:gd name="connsiteX36" fmla="*/ 1931988 w 2333625"/>
                <a:gd name="connsiteY36" fmla="*/ 3882626 h 6456362"/>
                <a:gd name="connsiteX37" fmla="*/ 1946275 w 2333625"/>
                <a:gd name="connsiteY37" fmla="*/ 3900086 h 6456362"/>
                <a:gd name="connsiteX38" fmla="*/ 1961356 w 2333625"/>
                <a:gd name="connsiteY38" fmla="*/ 3917546 h 6456362"/>
                <a:gd name="connsiteX39" fmla="*/ 1976438 w 2333625"/>
                <a:gd name="connsiteY39" fmla="*/ 3934212 h 6456362"/>
                <a:gd name="connsiteX40" fmla="*/ 1994694 w 2333625"/>
                <a:gd name="connsiteY40" fmla="*/ 3949291 h 6456362"/>
                <a:gd name="connsiteX41" fmla="*/ 2012156 w 2333625"/>
                <a:gd name="connsiteY41" fmla="*/ 3965163 h 6456362"/>
                <a:gd name="connsiteX42" fmla="*/ 2030413 w 2333625"/>
                <a:gd name="connsiteY42" fmla="*/ 3979449 h 6456362"/>
                <a:gd name="connsiteX43" fmla="*/ 2049463 w 2333625"/>
                <a:gd name="connsiteY43" fmla="*/ 3992147 h 6456362"/>
                <a:gd name="connsiteX44" fmla="*/ 2069306 w 2333625"/>
                <a:gd name="connsiteY44" fmla="*/ 4005638 h 6456362"/>
                <a:gd name="connsiteX45" fmla="*/ 2089944 w 2333625"/>
                <a:gd name="connsiteY45" fmla="*/ 4017543 h 6456362"/>
                <a:gd name="connsiteX46" fmla="*/ 2110581 w 2333625"/>
                <a:gd name="connsiteY46" fmla="*/ 4028654 h 6456362"/>
                <a:gd name="connsiteX47" fmla="*/ 2132013 w 2333625"/>
                <a:gd name="connsiteY47" fmla="*/ 4038177 h 6456362"/>
                <a:gd name="connsiteX48" fmla="*/ 2155031 w 2333625"/>
                <a:gd name="connsiteY48" fmla="*/ 4047701 h 6456362"/>
                <a:gd name="connsiteX49" fmla="*/ 2178050 w 2333625"/>
                <a:gd name="connsiteY49" fmla="*/ 4056431 h 6456362"/>
                <a:gd name="connsiteX50" fmla="*/ 2201069 w 2333625"/>
                <a:gd name="connsiteY50" fmla="*/ 4062780 h 6456362"/>
                <a:gd name="connsiteX51" fmla="*/ 2201863 w 2333625"/>
                <a:gd name="connsiteY51" fmla="*/ 4062780 h 6456362"/>
                <a:gd name="connsiteX52" fmla="*/ 2332831 w 2333625"/>
                <a:gd name="connsiteY52" fmla="*/ 6119070 h 6456362"/>
                <a:gd name="connsiteX53" fmla="*/ 2333625 w 2333625"/>
                <a:gd name="connsiteY53" fmla="*/ 6136530 h 6456362"/>
                <a:gd name="connsiteX54" fmla="*/ 2332831 w 2333625"/>
                <a:gd name="connsiteY54" fmla="*/ 6153196 h 6456362"/>
                <a:gd name="connsiteX55" fmla="*/ 2332038 w 2333625"/>
                <a:gd name="connsiteY55" fmla="*/ 6169862 h 6456362"/>
                <a:gd name="connsiteX56" fmla="*/ 2330450 w 2333625"/>
                <a:gd name="connsiteY56" fmla="*/ 6185735 h 6456362"/>
                <a:gd name="connsiteX57" fmla="*/ 2327275 w 2333625"/>
                <a:gd name="connsiteY57" fmla="*/ 6202401 h 6456362"/>
                <a:gd name="connsiteX58" fmla="*/ 2324100 w 2333625"/>
                <a:gd name="connsiteY58" fmla="*/ 6218273 h 6456362"/>
                <a:gd name="connsiteX59" fmla="*/ 2319338 w 2333625"/>
                <a:gd name="connsiteY59" fmla="*/ 6234146 h 6456362"/>
                <a:gd name="connsiteX60" fmla="*/ 2313781 w 2333625"/>
                <a:gd name="connsiteY60" fmla="*/ 6248431 h 6456362"/>
                <a:gd name="connsiteX61" fmla="*/ 2308225 w 2333625"/>
                <a:gd name="connsiteY61" fmla="*/ 6264304 h 6456362"/>
                <a:gd name="connsiteX62" fmla="*/ 2301875 w 2333625"/>
                <a:gd name="connsiteY62" fmla="*/ 6278589 h 6456362"/>
                <a:gd name="connsiteX63" fmla="*/ 2293938 w 2333625"/>
                <a:gd name="connsiteY63" fmla="*/ 6292875 h 6456362"/>
                <a:gd name="connsiteX64" fmla="*/ 2286794 w 2333625"/>
                <a:gd name="connsiteY64" fmla="*/ 6305573 h 6456362"/>
                <a:gd name="connsiteX65" fmla="*/ 2278063 w 2333625"/>
                <a:gd name="connsiteY65" fmla="*/ 6319065 h 6456362"/>
                <a:gd name="connsiteX66" fmla="*/ 2267744 w 2333625"/>
                <a:gd name="connsiteY66" fmla="*/ 6332556 h 6456362"/>
                <a:gd name="connsiteX67" fmla="*/ 2258219 w 2333625"/>
                <a:gd name="connsiteY67" fmla="*/ 6344461 h 6456362"/>
                <a:gd name="connsiteX68" fmla="*/ 2247900 w 2333625"/>
                <a:gd name="connsiteY68" fmla="*/ 6356365 h 6456362"/>
                <a:gd name="connsiteX69" fmla="*/ 2237581 w 2333625"/>
                <a:gd name="connsiteY69" fmla="*/ 6367475 h 6456362"/>
                <a:gd name="connsiteX70" fmla="*/ 2224881 w 2333625"/>
                <a:gd name="connsiteY70" fmla="*/ 6378587 h 6456362"/>
                <a:gd name="connsiteX71" fmla="*/ 2212975 w 2333625"/>
                <a:gd name="connsiteY71" fmla="*/ 6388110 h 6456362"/>
                <a:gd name="connsiteX72" fmla="*/ 2199481 w 2333625"/>
                <a:gd name="connsiteY72" fmla="*/ 6398427 h 6456362"/>
                <a:gd name="connsiteX73" fmla="*/ 2186781 w 2333625"/>
                <a:gd name="connsiteY73" fmla="*/ 6407157 h 6456362"/>
                <a:gd name="connsiteX74" fmla="*/ 2173288 w 2333625"/>
                <a:gd name="connsiteY74" fmla="*/ 6414299 h 6456362"/>
                <a:gd name="connsiteX75" fmla="*/ 2159000 w 2333625"/>
                <a:gd name="connsiteY75" fmla="*/ 6422236 h 6456362"/>
                <a:gd name="connsiteX76" fmla="*/ 2144713 w 2333625"/>
                <a:gd name="connsiteY76" fmla="*/ 6428585 h 6456362"/>
                <a:gd name="connsiteX77" fmla="*/ 2130425 w 2333625"/>
                <a:gd name="connsiteY77" fmla="*/ 6435727 h 6456362"/>
                <a:gd name="connsiteX78" fmla="*/ 2115344 w 2333625"/>
                <a:gd name="connsiteY78" fmla="*/ 6441283 h 6456362"/>
                <a:gd name="connsiteX79" fmla="*/ 2099469 w 2333625"/>
                <a:gd name="connsiteY79" fmla="*/ 6445251 h 6456362"/>
                <a:gd name="connsiteX80" fmla="*/ 2083594 w 2333625"/>
                <a:gd name="connsiteY80" fmla="*/ 6450013 h 6456362"/>
                <a:gd name="connsiteX81" fmla="*/ 2066925 w 2333625"/>
                <a:gd name="connsiteY81" fmla="*/ 6451600 h 6456362"/>
                <a:gd name="connsiteX82" fmla="*/ 2050256 w 2333625"/>
                <a:gd name="connsiteY82" fmla="*/ 6453981 h 6456362"/>
                <a:gd name="connsiteX83" fmla="*/ 2033588 w 2333625"/>
                <a:gd name="connsiteY83" fmla="*/ 6455569 h 6456362"/>
                <a:gd name="connsiteX84" fmla="*/ 2017713 w 2333625"/>
                <a:gd name="connsiteY84" fmla="*/ 6456362 h 6456362"/>
                <a:gd name="connsiteX85" fmla="*/ 2001838 w 2333625"/>
                <a:gd name="connsiteY85" fmla="*/ 6456362 h 6456362"/>
                <a:gd name="connsiteX86" fmla="*/ 1986756 w 2333625"/>
                <a:gd name="connsiteY86" fmla="*/ 6455569 h 6456362"/>
                <a:gd name="connsiteX87" fmla="*/ 1972469 w 2333625"/>
                <a:gd name="connsiteY87" fmla="*/ 6453187 h 6456362"/>
                <a:gd name="connsiteX88" fmla="*/ 1957388 w 2333625"/>
                <a:gd name="connsiteY88" fmla="*/ 6450807 h 6456362"/>
                <a:gd name="connsiteX89" fmla="*/ 1943100 w 2333625"/>
                <a:gd name="connsiteY89" fmla="*/ 6447632 h 6456362"/>
                <a:gd name="connsiteX90" fmla="*/ 1929606 w 2333625"/>
                <a:gd name="connsiteY90" fmla="*/ 6444457 h 6456362"/>
                <a:gd name="connsiteX91" fmla="*/ 1915319 w 2333625"/>
                <a:gd name="connsiteY91" fmla="*/ 6439696 h 6456362"/>
                <a:gd name="connsiteX92" fmla="*/ 1901825 w 2333625"/>
                <a:gd name="connsiteY92" fmla="*/ 6434141 h 6456362"/>
                <a:gd name="connsiteX93" fmla="*/ 1875631 w 2333625"/>
                <a:gd name="connsiteY93" fmla="*/ 6423029 h 6456362"/>
                <a:gd name="connsiteX94" fmla="*/ 1850231 w 2333625"/>
                <a:gd name="connsiteY94" fmla="*/ 6408745 h 6456362"/>
                <a:gd name="connsiteX95" fmla="*/ 1827213 w 2333625"/>
                <a:gd name="connsiteY95" fmla="*/ 6392871 h 6456362"/>
                <a:gd name="connsiteX96" fmla="*/ 1804988 w 2333625"/>
                <a:gd name="connsiteY96" fmla="*/ 6375412 h 6456362"/>
                <a:gd name="connsiteX97" fmla="*/ 1784350 w 2333625"/>
                <a:gd name="connsiteY97" fmla="*/ 6355571 h 6456362"/>
                <a:gd name="connsiteX98" fmla="*/ 1766094 w 2333625"/>
                <a:gd name="connsiteY98" fmla="*/ 6333349 h 6456362"/>
                <a:gd name="connsiteX99" fmla="*/ 1749425 w 2333625"/>
                <a:gd name="connsiteY99" fmla="*/ 6309541 h 6456362"/>
                <a:gd name="connsiteX100" fmla="*/ 1735138 w 2333625"/>
                <a:gd name="connsiteY100" fmla="*/ 6284939 h 6456362"/>
                <a:gd name="connsiteX101" fmla="*/ 1729581 w 2333625"/>
                <a:gd name="connsiteY101" fmla="*/ 6271447 h 6456362"/>
                <a:gd name="connsiteX102" fmla="*/ 1723231 w 2333625"/>
                <a:gd name="connsiteY102" fmla="*/ 6258749 h 6456362"/>
                <a:gd name="connsiteX103" fmla="*/ 1718469 w 2333625"/>
                <a:gd name="connsiteY103" fmla="*/ 6244463 h 6456362"/>
                <a:gd name="connsiteX104" fmla="*/ 1714500 w 2333625"/>
                <a:gd name="connsiteY104" fmla="*/ 6230971 h 6456362"/>
                <a:gd name="connsiteX105" fmla="*/ 1709738 w 2333625"/>
                <a:gd name="connsiteY105" fmla="*/ 6216687 h 6456362"/>
                <a:gd name="connsiteX106" fmla="*/ 1706563 w 2333625"/>
                <a:gd name="connsiteY106" fmla="*/ 6202401 h 6456362"/>
                <a:gd name="connsiteX107" fmla="*/ 1704181 w 2333625"/>
                <a:gd name="connsiteY107" fmla="*/ 6187322 h 6456362"/>
                <a:gd name="connsiteX108" fmla="*/ 1701800 w 2333625"/>
                <a:gd name="connsiteY108" fmla="*/ 6171449 h 6456362"/>
                <a:gd name="connsiteX109" fmla="*/ 1458119 w 2333625"/>
                <a:gd name="connsiteY109" fmla="*/ 3814374 h 6456362"/>
                <a:gd name="connsiteX110" fmla="*/ 1212850 w 2333625"/>
                <a:gd name="connsiteY110" fmla="*/ 6171449 h 6456362"/>
                <a:gd name="connsiteX111" fmla="*/ 1212056 w 2333625"/>
                <a:gd name="connsiteY111" fmla="*/ 6187322 h 6456362"/>
                <a:gd name="connsiteX112" fmla="*/ 1208881 w 2333625"/>
                <a:gd name="connsiteY112" fmla="*/ 6202401 h 6456362"/>
                <a:gd name="connsiteX113" fmla="*/ 1205706 w 2333625"/>
                <a:gd name="connsiteY113" fmla="*/ 6216687 h 6456362"/>
                <a:gd name="connsiteX114" fmla="*/ 1201738 w 2333625"/>
                <a:gd name="connsiteY114" fmla="*/ 6230971 h 6456362"/>
                <a:gd name="connsiteX115" fmla="*/ 1197769 w 2333625"/>
                <a:gd name="connsiteY115" fmla="*/ 6244463 h 6456362"/>
                <a:gd name="connsiteX116" fmla="*/ 1192213 w 2333625"/>
                <a:gd name="connsiteY116" fmla="*/ 6258749 h 6456362"/>
                <a:gd name="connsiteX117" fmla="*/ 1186656 w 2333625"/>
                <a:gd name="connsiteY117" fmla="*/ 6271447 h 6456362"/>
                <a:gd name="connsiteX118" fmla="*/ 1180306 w 2333625"/>
                <a:gd name="connsiteY118" fmla="*/ 6284939 h 6456362"/>
                <a:gd name="connsiteX119" fmla="*/ 1166019 w 2333625"/>
                <a:gd name="connsiteY119" fmla="*/ 6309541 h 6456362"/>
                <a:gd name="connsiteX120" fmla="*/ 1149350 w 2333625"/>
                <a:gd name="connsiteY120" fmla="*/ 6333349 h 6456362"/>
                <a:gd name="connsiteX121" fmla="*/ 1130300 w 2333625"/>
                <a:gd name="connsiteY121" fmla="*/ 6355571 h 6456362"/>
                <a:gd name="connsiteX122" fmla="*/ 1111250 w 2333625"/>
                <a:gd name="connsiteY122" fmla="*/ 6375412 h 6456362"/>
                <a:gd name="connsiteX123" fmla="*/ 1089025 w 2333625"/>
                <a:gd name="connsiteY123" fmla="*/ 6392871 h 6456362"/>
                <a:gd name="connsiteX124" fmla="*/ 1064419 w 2333625"/>
                <a:gd name="connsiteY124" fmla="*/ 6408745 h 6456362"/>
                <a:gd name="connsiteX125" fmla="*/ 1040606 w 2333625"/>
                <a:gd name="connsiteY125" fmla="*/ 6423029 h 6456362"/>
                <a:gd name="connsiteX126" fmla="*/ 1014413 w 2333625"/>
                <a:gd name="connsiteY126" fmla="*/ 6434141 h 6456362"/>
                <a:gd name="connsiteX127" fmla="*/ 1000125 w 2333625"/>
                <a:gd name="connsiteY127" fmla="*/ 6439696 h 6456362"/>
                <a:gd name="connsiteX128" fmla="*/ 986631 w 2333625"/>
                <a:gd name="connsiteY128" fmla="*/ 6444457 h 6456362"/>
                <a:gd name="connsiteX129" fmla="*/ 972344 w 2333625"/>
                <a:gd name="connsiteY129" fmla="*/ 6447632 h 6456362"/>
                <a:gd name="connsiteX130" fmla="*/ 958056 w 2333625"/>
                <a:gd name="connsiteY130" fmla="*/ 6450807 h 6456362"/>
                <a:gd name="connsiteX131" fmla="*/ 943769 w 2333625"/>
                <a:gd name="connsiteY131" fmla="*/ 6453187 h 6456362"/>
                <a:gd name="connsiteX132" fmla="*/ 928688 w 2333625"/>
                <a:gd name="connsiteY132" fmla="*/ 6455569 h 6456362"/>
                <a:gd name="connsiteX133" fmla="*/ 914400 w 2333625"/>
                <a:gd name="connsiteY133" fmla="*/ 6456362 h 6456362"/>
                <a:gd name="connsiteX134" fmla="*/ 898525 w 2333625"/>
                <a:gd name="connsiteY134" fmla="*/ 6456362 h 6456362"/>
                <a:gd name="connsiteX135" fmla="*/ 881063 w 2333625"/>
                <a:gd name="connsiteY135" fmla="*/ 6455569 h 6456362"/>
                <a:gd name="connsiteX136" fmla="*/ 864394 w 2333625"/>
                <a:gd name="connsiteY136" fmla="*/ 6453981 h 6456362"/>
                <a:gd name="connsiteX137" fmla="*/ 848519 w 2333625"/>
                <a:gd name="connsiteY137" fmla="*/ 6451600 h 6456362"/>
                <a:gd name="connsiteX138" fmla="*/ 831850 w 2333625"/>
                <a:gd name="connsiteY138" fmla="*/ 6450013 h 6456362"/>
                <a:gd name="connsiteX139" fmla="*/ 816769 w 2333625"/>
                <a:gd name="connsiteY139" fmla="*/ 6445251 h 6456362"/>
                <a:gd name="connsiteX140" fmla="*/ 800894 w 2333625"/>
                <a:gd name="connsiteY140" fmla="*/ 6441283 h 6456362"/>
                <a:gd name="connsiteX141" fmla="*/ 785813 w 2333625"/>
                <a:gd name="connsiteY141" fmla="*/ 6435727 h 6456362"/>
                <a:gd name="connsiteX142" fmla="*/ 769938 w 2333625"/>
                <a:gd name="connsiteY142" fmla="*/ 6428585 h 6456362"/>
                <a:gd name="connsiteX143" fmla="*/ 755650 w 2333625"/>
                <a:gd name="connsiteY143" fmla="*/ 6422236 h 6456362"/>
                <a:gd name="connsiteX144" fmla="*/ 741363 w 2333625"/>
                <a:gd name="connsiteY144" fmla="*/ 6414299 h 6456362"/>
                <a:gd name="connsiteX145" fmla="*/ 728663 w 2333625"/>
                <a:gd name="connsiteY145" fmla="*/ 6407157 h 6456362"/>
                <a:gd name="connsiteX146" fmla="*/ 715169 w 2333625"/>
                <a:gd name="connsiteY146" fmla="*/ 6398427 h 6456362"/>
                <a:gd name="connsiteX147" fmla="*/ 702469 w 2333625"/>
                <a:gd name="connsiteY147" fmla="*/ 6388110 h 6456362"/>
                <a:gd name="connsiteX148" fmla="*/ 689769 w 2333625"/>
                <a:gd name="connsiteY148" fmla="*/ 6378587 h 6456362"/>
                <a:gd name="connsiteX149" fmla="*/ 679450 w 2333625"/>
                <a:gd name="connsiteY149" fmla="*/ 6367475 h 6456362"/>
                <a:gd name="connsiteX150" fmla="*/ 668338 w 2333625"/>
                <a:gd name="connsiteY150" fmla="*/ 6356365 h 6456362"/>
                <a:gd name="connsiteX151" fmla="*/ 657225 w 2333625"/>
                <a:gd name="connsiteY151" fmla="*/ 6344461 h 6456362"/>
                <a:gd name="connsiteX152" fmla="*/ 646906 w 2333625"/>
                <a:gd name="connsiteY152" fmla="*/ 6332556 h 6456362"/>
                <a:gd name="connsiteX153" fmla="*/ 638175 w 2333625"/>
                <a:gd name="connsiteY153" fmla="*/ 6319065 h 6456362"/>
                <a:gd name="connsiteX154" fmla="*/ 629444 w 2333625"/>
                <a:gd name="connsiteY154" fmla="*/ 6305573 h 6456362"/>
                <a:gd name="connsiteX155" fmla="*/ 622300 w 2333625"/>
                <a:gd name="connsiteY155" fmla="*/ 6292875 h 6456362"/>
                <a:gd name="connsiteX156" fmla="*/ 614363 w 2333625"/>
                <a:gd name="connsiteY156" fmla="*/ 6278589 h 6456362"/>
                <a:gd name="connsiteX157" fmla="*/ 608012 w 2333625"/>
                <a:gd name="connsiteY157" fmla="*/ 6264304 h 6456362"/>
                <a:gd name="connsiteX158" fmla="*/ 600869 w 2333625"/>
                <a:gd name="connsiteY158" fmla="*/ 6248431 h 6456362"/>
                <a:gd name="connsiteX159" fmla="*/ 596900 w 2333625"/>
                <a:gd name="connsiteY159" fmla="*/ 6234146 h 6456362"/>
                <a:gd name="connsiteX160" fmla="*/ 592137 w 2333625"/>
                <a:gd name="connsiteY160" fmla="*/ 6218273 h 6456362"/>
                <a:gd name="connsiteX161" fmla="*/ 588169 w 2333625"/>
                <a:gd name="connsiteY161" fmla="*/ 6202401 h 6456362"/>
                <a:gd name="connsiteX162" fmla="*/ 585788 w 2333625"/>
                <a:gd name="connsiteY162" fmla="*/ 6185735 h 6456362"/>
                <a:gd name="connsiteX163" fmla="*/ 583406 w 2333625"/>
                <a:gd name="connsiteY163" fmla="*/ 6169862 h 6456362"/>
                <a:gd name="connsiteX164" fmla="*/ 582613 w 2333625"/>
                <a:gd name="connsiteY164" fmla="*/ 6153196 h 6456362"/>
                <a:gd name="connsiteX165" fmla="*/ 582613 w 2333625"/>
                <a:gd name="connsiteY165" fmla="*/ 6136530 h 6456362"/>
                <a:gd name="connsiteX166" fmla="*/ 582613 w 2333625"/>
                <a:gd name="connsiteY166" fmla="*/ 6119070 h 6456362"/>
                <a:gd name="connsiteX167" fmla="*/ 746125 w 2333625"/>
                <a:gd name="connsiteY167" fmla="*/ 3549302 h 6456362"/>
                <a:gd name="connsiteX168" fmla="*/ 749300 w 2333625"/>
                <a:gd name="connsiteY168" fmla="*/ 3496129 h 6456362"/>
                <a:gd name="connsiteX169" fmla="*/ 750888 w 2333625"/>
                <a:gd name="connsiteY169" fmla="*/ 3440575 h 6456362"/>
                <a:gd name="connsiteX170" fmla="*/ 750888 w 2333625"/>
                <a:gd name="connsiteY170" fmla="*/ 3387402 h 6456362"/>
                <a:gd name="connsiteX171" fmla="*/ 749300 w 2333625"/>
                <a:gd name="connsiteY171" fmla="*/ 3331848 h 6456362"/>
                <a:gd name="connsiteX172" fmla="*/ 723900 w 2333625"/>
                <a:gd name="connsiteY172" fmla="*/ 2545363 h 6456362"/>
                <a:gd name="connsiteX173" fmla="*/ 500063 w 2333625"/>
                <a:gd name="connsiteY173" fmla="*/ 3781835 h 6456362"/>
                <a:gd name="connsiteX174" fmla="*/ 496888 w 2333625"/>
                <a:gd name="connsiteY174" fmla="*/ 3794533 h 6456362"/>
                <a:gd name="connsiteX175" fmla="*/ 493713 w 2333625"/>
                <a:gd name="connsiteY175" fmla="*/ 3808025 h 6456362"/>
                <a:gd name="connsiteX176" fmla="*/ 488950 w 2333625"/>
                <a:gd name="connsiteY176" fmla="*/ 3820723 h 6456362"/>
                <a:gd name="connsiteX177" fmla="*/ 484188 w 2333625"/>
                <a:gd name="connsiteY177" fmla="*/ 3833421 h 6456362"/>
                <a:gd name="connsiteX178" fmla="*/ 479425 w 2333625"/>
                <a:gd name="connsiteY178" fmla="*/ 3845326 h 6456362"/>
                <a:gd name="connsiteX179" fmla="*/ 473869 w 2333625"/>
                <a:gd name="connsiteY179" fmla="*/ 3857230 h 6456362"/>
                <a:gd name="connsiteX180" fmla="*/ 466725 w 2333625"/>
                <a:gd name="connsiteY180" fmla="*/ 3868341 h 6456362"/>
                <a:gd name="connsiteX181" fmla="*/ 459581 w 2333625"/>
                <a:gd name="connsiteY181" fmla="*/ 3879452 h 6456362"/>
                <a:gd name="connsiteX182" fmla="*/ 451644 w 2333625"/>
                <a:gd name="connsiteY182" fmla="*/ 3888975 h 6456362"/>
                <a:gd name="connsiteX183" fmla="*/ 443706 w 2333625"/>
                <a:gd name="connsiteY183" fmla="*/ 3900086 h 6456362"/>
                <a:gd name="connsiteX184" fmla="*/ 426244 w 2333625"/>
                <a:gd name="connsiteY184" fmla="*/ 3917546 h 6456362"/>
                <a:gd name="connsiteX185" fmla="*/ 406400 w 2333625"/>
                <a:gd name="connsiteY185" fmla="*/ 3935006 h 6456362"/>
                <a:gd name="connsiteX186" fmla="*/ 385763 w 2333625"/>
                <a:gd name="connsiteY186" fmla="*/ 3949291 h 6456362"/>
                <a:gd name="connsiteX187" fmla="*/ 363538 w 2333625"/>
                <a:gd name="connsiteY187" fmla="*/ 3961989 h 6456362"/>
                <a:gd name="connsiteX188" fmla="*/ 340519 w 2333625"/>
                <a:gd name="connsiteY188" fmla="*/ 3972306 h 6456362"/>
                <a:gd name="connsiteX189" fmla="*/ 315119 w 2333625"/>
                <a:gd name="connsiteY189" fmla="*/ 3980242 h 6456362"/>
                <a:gd name="connsiteX190" fmla="*/ 303213 w 2333625"/>
                <a:gd name="connsiteY190" fmla="*/ 3982623 h 6456362"/>
                <a:gd name="connsiteX191" fmla="*/ 289719 w 2333625"/>
                <a:gd name="connsiteY191" fmla="*/ 3985004 h 6456362"/>
                <a:gd name="connsiteX192" fmla="*/ 277812 w 2333625"/>
                <a:gd name="connsiteY192" fmla="*/ 3986591 h 6456362"/>
                <a:gd name="connsiteX193" fmla="*/ 265112 w 2333625"/>
                <a:gd name="connsiteY193" fmla="*/ 3988179 h 6456362"/>
                <a:gd name="connsiteX194" fmla="*/ 251619 w 2333625"/>
                <a:gd name="connsiteY194" fmla="*/ 3988179 h 6456362"/>
                <a:gd name="connsiteX195" fmla="*/ 238125 w 2333625"/>
                <a:gd name="connsiteY195" fmla="*/ 3988179 h 6456362"/>
                <a:gd name="connsiteX196" fmla="*/ 225425 w 2333625"/>
                <a:gd name="connsiteY196" fmla="*/ 3986591 h 6456362"/>
                <a:gd name="connsiteX197" fmla="*/ 211931 w 2333625"/>
                <a:gd name="connsiteY197" fmla="*/ 3985004 h 6456362"/>
                <a:gd name="connsiteX198" fmla="*/ 197644 w 2333625"/>
                <a:gd name="connsiteY198" fmla="*/ 3982623 h 6456362"/>
                <a:gd name="connsiteX199" fmla="*/ 184944 w 2333625"/>
                <a:gd name="connsiteY199" fmla="*/ 3979449 h 6456362"/>
                <a:gd name="connsiteX200" fmla="*/ 162719 w 2333625"/>
                <a:gd name="connsiteY200" fmla="*/ 3971512 h 6456362"/>
                <a:gd name="connsiteX201" fmla="*/ 140494 w 2333625"/>
                <a:gd name="connsiteY201" fmla="*/ 3961989 h 6456362"/>
                <a:gd name="connsiteX202" fmla="*/ 120650 w 2333625"/>
                <a:gd name="connsiteY202" fmla="*/ 3950878 h 6456362"/>
                <a:gd name="connsiteX203" fmla="*/ 100806 w 2333625"/>
                <a:gd name="connsiteY203" fmla="*/ 3938180 h 6456362"/>
                <a:gd name="connsiteX204" fmla="*/ 83344 w 2333625"/>
                <a:gd name="connsiteY204" fmla="*/ 3923101 h 6456362"/>
                <a:gd name="connsiteX205" fmla="*/ 68262 w 2333625"/>
                <a:gd name="connsiteY205" fmla="*/ 3908022 h 6456362"/>
                <a:gd name="connsiteX206" fmla="*/ 52387 w 2333625"/>
                <a:gd name="connsiteY206" fmla="*/ 3890562 h 6456362"/>
                <a:gd name="connsiteX207" fmla="*/ 39687 w 2333625"/>
                <a:gd name="connsiteY207" fmla="*/ 3872309 h 6456362"/>
                <a:gd name="connsiteX208" fmla="*/ 28575 w 2333625"/>
                <a:gd name="connsiteY208" fmla="*/ 3853262 h 6456362"/>
                <a:gd name="connsiteX209" fmla="*/ 19050 w 2333625"/>
                <a:gd name="connsiteY209" fmla="*/ 3831834 h 6456362"/>
                <a:gd name="connsiteX210" fmla="*/ 11112 w 2333625"/>
                <a:gd name="connsiteY210" fmla="*/ 3811200 h 6456362"/>
                <a:gd name="connsiteX211" fmla="*/ 5556 w 2333625"/>
                <a:gd name="connsiteY211" fmla="*/ 3788978 h 6456362"/>
                <a:gd name="connsiteX212" fmla="*/ 2381 w 2333625"/>
                <a:gd name="connsiteY212" fmla="*/ 3765963 h 6456362"/>
                <a:gd name="connsiteX213" fmla="*/ 0 w 2333625"/>
                <a:gd name="connsiteY213" fmla="*/ 3742948 h 6456362"/>
                <a:gd name="connsiteX214" fmla="*/ 794 w 2333625"/>
                <a:gd name="connsiteY214" fmla="*/ 3719932 h 6456362"/>
                <a:gd name="connsiteX215" fmla="*/ 3175 w 2333625"/>
                <a:gd name="connsiteY215" fmla="*/ 3696123 h 6456362"/>
                <a:gd name="connsiteX216" fmla="*/ 304006 w 2333625"/>
                <a:gd name="connsiteY216" fmla="*/ 1830304 h 6456362"/>
                <a:gd name="connsiteX217" fmla="*/ 308769 w 2333625"/>
                <a:gd name="connsiteY217" fmla="*/ 1807289 h 6456362"/>
                <a:gd name="connsiteX218" fmla="*/ 313531 w 2333625"/>
                <a:gd name="connsiteY218" fmla="*/ 1785861 h 6456362"/>
                <a:gd name="connsiteX219" fmla="*/ 318294 w 2333625"/>
                <a:gd name="connsiteY219" fmla="*/ 1764433 h 6456362"/>
                <a:gd name="connsiteX220" fmla="*/ 325437 w 2333625"/>
                <a:gd name="connsiteY220" fmla="*/ 1743005 h 6456362"/>
                <a:gd name="connsiteX221" fmla="*/ 332581 w 2333625"/>
                <a:gd name="connsiteY221" fmla="*/ 1721577 h 6456362"/>
                <a:gd name="connsiteX222" fmla="*/ 340519 w 2333625"/>
                <a:gd name="connsiteY222" fmla="*/ 1700942 h 6456362"/>
                <a:gd name="connsiteX223" fmla="*/ 349250 w 2333625"/>
                <a:gd name="connsiteY223" fmla="*/ 1681102 h 6456362"/>
                <a:gd name="connsiteX224" fmla="*/ 359569 w 2333625"/>
                <a:gd name="connsiteY224" fmla="*/ 1661261 h 6456362"/>
                <a:gd name="connsiteX225" fmla="*/ 369094 w 2333625"/>
                <a:gd name="connsiteY225" fmla="*/ 1641420 h 6456362"/>
                <a:gd name="connsiteX226" fmla="*/ 380206 w 2333625"/>
                <a:gd name="connsiteY226" fmla="*/ 1623167 h 6456362"/>
                <a:gd name="connsiteX227" fmla="*/ 391319 w 2333625"/>
                <a:gd name="connsiteY227" fmla="*/ 1604120 h 6456362"/>
                <a:gd name="connsiteX228" fmla="*/ 403225 w 2333625"/>
                <a:gd name="connsiteY228" fmla="*/ 1585866 h 6456362"/>
                <a:gd name="connsiteX229" fmla="*/ 416719 w 2333625"/>
                <a:gd name="connsiteY229" fmla="*/ 1567613 h 6456362"/>
                <a:gd name="connsiteX230" fmla="*/ 429419 w 2333625"/>
                <a:gd name="connsiteY230" fmla="*/ 1551740 h 6456362"/>
                <a:gd name="connsiteX231" fmla="*/ 443706 w 2333625"/>
                <a:gd name="connsiteY231" fmla="*/ 1535074 h 6456362"/>
                <a:gd name="connsiteX232" fmla="*/ 459581 w 2333625"/>
                <a:gd name="connsiteY232" fmla="*/ 1518408 h 6456362"/>
                <a:gd name="connsiteX233" fmla="*/ 474663 w 2333625"/>
                <a:gd name="connsiteY233" fmla="*/ 1503329 h 6456362"/>
                <a:gd name="connsiteX234" fmla="*/ 489744 w 2333625"/>
                <a:gd name="connsiteY234" fmla="*/ 1487457 h 6456362"/>
                <a:gd name="connsiteX235" fmla="*/ 506413 w 2333625"/>
                <a:gd name="connsiteY235" fmla="*/ 1473171 h 6456362"/>
                <a:gd name="connsiteX236" fmla="*/ 523081 w 2333625"/>
                <a:gd name="connsiteY236" fmla="*/ 1460473 h 6456362"/>
                <a:gd name="connsiteX237" fmla="*/ 540544 w 2333625"/>
                <a:gd name="connsiteY237" fmla="*/ 1446981 h 6456362"/>
                <a:gd name="connsiteX238" fmla="*/ 558006 w 2333625"/>
                <a:gd name="connsiteY238" fmla="*/ 1435077 h 6456362"/>
                <a:gd name="connsiteX239" fmla="*/ 577056 w 2333625"/>
                <a:gd name="connsiteY239" fmla="*/ 1423173 h 6456362"/>
                <a:gd name="connsiteX240" fmla="*/ 595313 w 2333625"/>
                <a:gd name="connsiteY240" fmla="*/ 1412062 h 6456362"/>
                <a:gd name="connsiteX241" fmla="*/ 615156 w 2333625"/>
                <a:gd name="connsiteY241" fmla="*/ 1400951 h 6456362"/>
                <a:gd name="connsiteX242" fmla="*/ 635000 w 2333625"/>
                <a:gd name="connsiteY242" fmla="*/ 1391428 h 6456362"/>
                <a:gd name="connsiteX243" fmla="*/ 654844 w 2333625"/>
                <a:gd name="connsiteY243" fmla="*/ 1382698 h 6456362"/>
                <a:gd name="connsiteX244" fmla="*/ 675481 w 2333625"/>
                <a:gd name="connsiteY244" fmla="*/ 1373174 h 6456362"/>
                <a:gd name="connsiteX245" fmla="*/ 696913 w 2333625"/>
                <a:gd name="connsiteY245" fmla="*/ 1366825 h 6456362"/>
                <a:gd name="connsiteX246" fmla="*/ 718344 w 2333625"/>
                <a:gd name="connsiteY246" fmla="*/ 1358889 h 6456362"/>
                <a:gd name="connsiteX247" fmla="*/ 740569 w 2333625"/>
                <a:gd name="connsiteY247" fmla="*/ 1354127 h 6456362"/>
                <a:gd name="connsiteX248" fmla="*/ 762794 w 2333625"/>
                <a:gd name="connsiteY248" fmla="*/ 1348572 h 6456362"/>
                <a:gd name="connsiteX249" fmla="*/ 1457276 w 2333625"/>
                <a:gd name="connsiteY249" fmla="*/ 0 h 6456362"/>
                <a:gd name="connsiteX250" fmla="*/ 2022476 w 2333625"/>
                <a:gd name="connsiteY250" fmla="*/ 565200 h 6456362"/>
                <a:gd name="connsiteX251" fmla="*/ 1457276 w 2333625"/>
                <a:gd name="connsiteY251" fmla="*/ 1130400 h 6456362"/>
                <a:gd name="connsiteX252" fmla="*/ 892076 w 2333625"/>
                <a:gd name="connsiteY252" fmla="*/ 565200 h 6456362"/>
                <a:gd name="connsiteX253" fmla="*/ 1457276 w 2333625"/>
                <a:gd name="connsiteY253" fmla="*/ 0 h 645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Lst>
              <a:rect l="l" t="t" r="r" b="b"/>
              <a:pathLst>
                <a:path w="2333625" h="6456362">
                  <a:moveTo>
                    <a:pt x="1045369" y="1287462"/>
                  </a:moveTo>
                  <a:lnTo>
                    <a:pt x="1260475" y="2108074"/>
                  </a:lnTo>
                  <a:lnTo>
                    <a:pt x="1377156" y="1538249"/>
                  </a:lnTo>
                  <a:lnTo>
                    <a:pt x="1262856" y="1424760"/>
                  </a:lnTo>
                  <a:lnTo>
                    <a:pt x="1391444" y="1296986"/>
                  </a:lnTo>
                  <a:lnTo>
                    <a:pt x="1458119" y="1296986"/>
                  </a:lnTo>
                  <a:lnTo>
                    <a:pt x="1524794" y="1296986"/>
                  </a:lnTo>
                  <a:lnTo>
                    <a:pt x="1652588" y="1424760"/>
                  </a:lnTo>
                  <a:lnTo>
                    <a:pt x="1539081" y="1538249"/>
                  </a:lnTo>
                  <a:lnTo>
                    <a:pt x="1655763" y="2108074"/>
                  </a:lnTo>
                  <a:lnTo>
                    <a:pt x="1871663" y="1287462"/>
                  </a:lnTo>
                  <a:lnTo>
                    <a:pt x="2153444" y="1348572"/>
                  </a:lnTo>
                  <a:lnTo>
                    <a:pt x="2170113" y="1354127"/>
                  </a:lnTo>
                  <a:lnTo>
                    <a:pt x="2186781" y="1358095"/>
                  </a:lnTo>
                  <a:lnTo>
                    <a:pt x="2175669" y="1393015"/>
                  </a:lnTo>
                  <a:lnTo>
                    <a:pt x="2166144" y="1429522"/>
                  </a:lnTo>
                  <a:lnTo>
                    <a:pt x="2156619" y="1466029"/>
                  </a:lnTo>
                  <a:lnTo>
                    <a:pt x="2150269" y="1501742"/>
                  </a:lnTo>
                  <a:lnTo>
                    <a:pt x="1829594" y="3485018"/>
                  </a:lnTo>
                  <a:lnTo>
                    <a:pt x="1826419" y="3508827"/>
                  </a:lnTo>
                  <a:lnTo>
                    <a:pt x="1824038" y="3533430"/>
                  </a:lnTo>
                  <a:lnTo>
                    <a:pt x="1824038" y="3557239"/>
                  </a:lnTo>
                  <a:lnTo>
                    <a:pt x="1824038" y="3581841"/>
                  </a:lnTo>
                  <a:lnTo>
                    <a:pt x="1824831" y="3604856"/>
                  </a:lnTo>
                  <a:lnTo>
                    <a:pt x="1827213" y="3628665"/>
                  </a:lnTo>
                  <a:lnTo>
                    <a:pt x="1830388" y="3651680"/>
                  </a:lnTo>
                  <a:lnTo>
                    <a:pt x="1835150" y="3674696"/>
                  </a:lnTo>
                  <a:lnTo>
                    <a:pt x="1840706" y="3696917"/>
                  </a:lnTo>
                  <a:lnTo>
                    <a:pt x="1846263" y="3719932"/>
                  </a:lnTo>
                  <a:lnTo>
                    <a:pt x="1853406" y="3742154"/>
                  </a:lnTo>
                  <a:lnTo>
                    <a:pt x="1862138" y="3762788"/>
                  </a:lnTo>
                  <a:lnTo>
                    <a:pt x="1871663" y="3783423"/>
                  </a:lnTo>
                  <a:lnTo>
                    <a:pt x="1881188" y="3804851"/>
                  </a:lnTo>
                  <a:lnTo>
                    <a:pt x="1893094" y="3825485"/>
                  </a:lnTo>
                  <a:lnTo>
                    <a:pt x="1904206" y="3845326"/>
                  </a:lnTo>
                  <a:lnTo>
                    <a:pt x="1917700" y="3863579"/>
                  </a:lnTo>
                  <a:lnTo>
                    <a:pt x="1931988" y="3882626"/>
                  </a:lnTo>
                  <a:lnTo>
                    <a:pt x="1946275" y="3900086"/>
                  </a:lnTo>
                  <a:lnTo>
                    <a:pt x="1961356" y="3917546"/>
                  </a:lnTo>
                  <a:lnTo>
                    <a:pt x="1976438" y="3934212"/>
                  </a:lnTo>
                  <a:lnTo>
                    <a:pt x="1994694" y="3949291"/>
                  </a:lnTo>
                  <a:lnTo>
                    <a:pt x="2012156" y="3965163"/>
                  </a:lnTo>
                  <a:lnTo>
                    <a:pt x="2030413" y="3979449"/>
                  </a:lnTo>
                  <a:lnTo>
                    <a:pt x="2049463" y="3992147"/>
                  </a:lnTo>
                  <a:lnTo>
                    <a:pt x="2069306" y="4005638"/>
                  </a:lnTo>
                  <a:lnTo>
                    <a:pt x="2089944" y="4017543"/>
                  </a:lnTo>
                  <a:lnTo>
                    <a:pt x="2110581" y="4028654"/>
                  </a:lnTo>
                  <a:lnTo>
                    <a:pt x="2132013" y="4038177"/>
                  </a:lnTo>
                  <a:lnTo>
                    <a:pt x="2155031" y="4047701"/>
                  </a:lnTo>
                  <a:lnTo>
                    <a:pt x="2178050" y="4056431"/>
                  </a:lnTo>
                  <a:lnTo>
                    <a:pt x="2201069" y="4062780"/>
                  </a:lnTo>
                  <a:lnTo>
                    <a:pt x="2201863" y="4062780"/>
                  </a:lnTo>
                  <a:lnTo>
                    <a:pt x="2332831" y="6119070"/>
                  </a:lnTo>
                  <a:lnTo>
                    <a:pt x="2333625" y="6136530"/>
                  </a:lnTo>
                  <a:lnTo>
                    <a:pt x="2332831" y="6153196"/>
                  </a:lnTo>
                  <a:lnTo>
                    <a:pt x="2332038" y="6169862"/>
                  </a:lnTo>
                  <a:lnTo>
                    <a:pt x="2330450" y="6185735"/>
                  </a:lnTo>
                  <a:lnTo>
                    <a:pt x="2327275" y="6202401"/>
                  </a:lnTo>
                  <a:lnTo>
                    <a:pt x="2324100" y="6218273"/>
                  </a:lnTo>
                  <a:lnTo>
                    <a:pt x="2319338" y="6234146"/>
                  </a:lnTo>
                  <a:lnTo>
                    <a:pt x="2313781" y="6248431"/>
                  </a:lnTo>
                  <a:lnTo>
                    <a:pt x="2308225" y="6264304"/>
                  </a:lnTo>
                  <a:lnTo>
                    <a:pt x="2301875" y="6278589"/>
                  </a:lnTo>
                  <a:lnTo>
                    <a:pt x="2293938" y="6292875"/>
                  </a:lnTo>
                  <a:lnTo>
                    <a:pt x="2286794" y="6305573"/>
                  </a:lnTo>
                  <a:lnTo>
                    <a:pt x="2278063" y="6319065"/>
                  </a:lnTo>
                  <a:lnTo>
                    <a:pt x="2267744" y="6332556"/>
                  </a:lnTo>
                  <a:lnTo>
                    <a:pt x="2258219" y="6344461"/>
                  </a:lnTo>
                  <a:lnTo>
                    <a:pt x="2247900" y="6356365"/>
                  </a:lnTo>
                  <a:lnTo>
                    <a:pt x="2237581" y="6367475"/>
                  </a:lnTo>
                  <a:lnTo>
                    <a:pt x="2224881" y="6378587"/>
                  </a:lnTo>
                  <a:lnTo>
                    <a:pt x="2212975" y="6388110"/>
                  </a:lnTo>
                  <a:lnTo>
                    <a:pt x="2199481" y="6398427"/>
                  </a:lnTo>
                  <a:lnTo>
                    <a:pt x="2186781" y="6407157"/>
                  </a:lnTo>
                  <a:lnTo>
                    <a:pt x="2173288" y="6414299"/>
                  </a:lnTo>
                  <a:lnTo>
                    <a:pt x="2159000" y="6422236"/>
                  </a:lnTo>
                  <a:lnTo>
                    <a:pt x="2144713" y="6428585"/>
                  </a:lnTo>
                  <a:lnTo>
                    <a:pt x="2130425" y="6435727"/>
                  </a:lnTo>
                  <a:lnTo>
                    <a:pt x="2115344" y="6441283"/>
                  </a:lnTo>
                  <a:lnTo>
                    <a:pt x="2099469" y="6445251"/>
                  </a:lnTo>
                  <a:lnTo>
                    <a:pt x="2083594" y="6450013"/>
                  </a:lnTo>
                  <a:lnTo>
                    <a:pt x="2066925" y="6451600"/>
                  </a:lnTo>
                  <a:lnTo>
                    <a:pt x="2050256" y="6453981"/>
                  </a:lnTo>
                  <a:lnTo>
                    <a:pt x="2033588" y="6455569"/>
                  </a:lnTo>
                  <a:lnTo>
                    <a:pt x="2017713" y="6456362"/>
                  </a:lnTo>
                  <a:lnTo>
                    <a:pt x="2001838" y="6456362"/>
                  </a:lnTo>
                  <a:lnTo>
                    <a:pt x="1986756" y="6455569"/>
                  </a:lnTo>
                  <a:lnTo>
                    <a:pt x="1972469" y="6453187"/>
                  </a:lnTo>
                  <a:lnTo>
                    <a:pt x="1957388" y="6450807"/>
                  </a:lnTo>
                  <a:lnTo>
                    <a:pt x="1943100" y="6447632"/>
                  </a:lnTo>
                  <a:lnTo>
                    <a:pt x="1929606" y="6444457"/>
                  </a:lnTo>
                  <a:lnTo>
                    <a:pt x="1915319" y="6439696"/>
                  </a:lnTo>
                  <a:lnTo>
                    <a:pt x="1901825" y="6434141"/>
                  </a:lnTo>
                  <a:lnTo>
                    <a:pt x="1875631" y="6423029"/>
                  </a:lnTo>
                  <a:lnTo>
                    <a:pt x="1850231" y="6408745"/>
                  </a:lnTo>
                  <a:lnTo>
                    <a:pt x="1827213" y="6392871"/>
                  </a:lnTo>
                  <a:lnTo>
                    <a:pt x="1804988" y="6375412"/>
                  </a:lnTo>
                  <a:lnTo>
                    <a:pt x="1784350" y="6355571"/>
                  </a:lnTo>
                  <a:lnTo>
                    <a:pt x="1766094" y="6333349"/>
                  </a:lnTo>
                  <a:lnTo>
                    <a:pt x="1749425" y="6309541"/>
                  </a:lnTo>
                  <a:lnTo>
                    <a:pt x="1735138" y="6284939"/>
                  </a:lnTo>
                  <a:lnTo>
                    <a:pt x="1729581" y="6271447"/>
                  </a:lnTo>
                  <a:lnTo>
                    <a:pt x="1723231" y="6258749"/>
                  </a:lnTo>
                  <a:lnTo>
                    <a:pt x="1718469" y="6244463"/>
                  </a:lnTo>
                  <a:lnTo>
                    <a:pt x="1714500" y="6230971"/>
                  </a:lnTo>
                  <a:lnTo>
                    <a:pt x="1709738" y="6216687"/>
                  </a:lnTo>
                  <a:lnTo>
                    <a:pt x="1706563" y="6202401"/>
                  </a:lnTo>
                  <a:lnTo>
                    <a:pt x="1704181" y="6187322"/>
                  </a:lnTo>
                  <a:lnTo>
                    <a:pt x="1701800" y="6171449"/>
                  </a:lnTo>
                  <a:lnTo>
                    <a:pt x="1458119" y="3814374"/>
                  </a:lnTo>
                  <a:lnTo>
                    <a:pt x="1212850" y="6171449"/>
                  </a:lnTo>
                  <a:lnTo>
                    <a:pt x="1212056" y="6187322"/>
                  </a:lnTo>
                  <a:lnTo>
                    <a:pt x="1208881" y="6202401"/>
                  </a:lnTo>
                  <a:lnTo>
                    <a:pt x="1205706" y="6216687"/>
                  </a:lnTo>
                  <a:lnTo>
                    <a:pt x="1201738" y="6230971"/>
                  </a:lnTo>
                  <a:lnTo>
                    <a:pt x="1197769" y="6244463"/>
                  </a:lnTo>
                  <a:lnTo>
                    <a:pt x="1192213" y="6258749"/>
                  </a:lnTo>
                  <a:lnTo>
                    <a:pt x="1186656" y="6271447"/>
                  </a:lnTo>
                  <a:lnTo>
                    <a:pt x="1180306" y="6284939"/>
                  </a:lnTo>
                  <a:lnTo>
                    <a:pt x="1166019" y="6309541"/>
                  </a:lnTo>
                  <a:lnTo>
                    <a:pt x="1149350" y="6333349"/>
                  </a:lnTo>
                  <a:lnTo>
                    <a:pt x="1130300" y="6355571"/>
                  </a:lnTo>
                  <a:lnTo>
                    <a:pt x="1111250" y="6375412"/>
                  </a:lnTo>
                  <a:lnTo>
                    <a:pt x="1089025" y="6392871"/>
                  </a:lnTo>
                  <a:lnTo>
                    <a:pt x="1064419" y="6408745"/>
                  </a:lnTo>
                  <a:lnTo>
                    <a:pt x="1040606" y="6423029"/>
                  </a:lnTo>
                  <a:lnTo>
                    <a:pt x="1014413" y="6434141"/>
                  </a:lnTo>
                  <a:lnTo>
                    <a:pt x="1000125" y="6439696"/>
                  </a:lnTo>
                  <a:lnTo>
                    <a:pt x="986631" y="6444457"/>
                  </a:lnTo>
                  <a:lnTo>
                    <a:pt x="972344" y="6447632"/>
                  </a:lnTo>
                  <a:lnTo>
                    <a:pt x="958056" y="6450807"/>
                  </a:lnTo>
                  <a:lnTo>
                    <a:pt x="943769" y="6453187"/>
                  </a:lnTo>
                  <a:lnTo>
                    <a:pt x="928688" y="6455569"/>
                  </a:lnTo>
                  <a:lnTo>
                    <a:pt x="914400" y="6456362"/>
                  </a:lnTo>
                  <a:lnTo>
                    <a:pt x="898525" y="6456362"/>
                  </a:lnTo>
                  <a:lnTo>
                    <a:pt x="881063" y="6455569"/>
                  </a:lnTo>
                  <a:lnTo>
                    <a:pt x="864394" y="6453981"/>
                  </a:lnTo>
                  <a:lnTo>
                    <a:pt x="848519" y="6451600"/>
                  </a:lnTo>
                  <a:lnTo>
                    <a:pt x="831850" y="6450013"/>
                  </a:lnTo>
                  <a:lnTo>
                    <a:pt x="816769" y="6445251"/>
                  </a:lnTo>
                  <a:lnTo>
                    <a:pt x="800894" y="6441283"/>
                  </a:lnTo>
                  <a:lnTo>
                    <a:pt x="785813" y="6435727"/>
                  </a:lnTo>
                  <a:lnTo>
                    <a:pt x="769938" y="6428585"/>
                  </a:lnTo>
                  <a:lnTo>
                    <a:pt x="755650" y="6422236"/>
                  </a:lnTo>
                  <a:lnTo>
                    <a:pt x="741363" y="6414299"/>
                  </a:lnTo>
                  <a:lnTo>
                    <a:pt x="728663" y="6407157"/>
                  </a:lnTo>
                  <a:lnTo>
                    <a:pt x="715169" y="6398427"/>
                  </a:lnTo>
                  <a:lnTo>
                    <a:pt x="702469" y="6388110"/>
                  </a:lnTo>
                  <a:lnTo>
                    <a:pt x="689769" y="6378587"/>
                  </a:lnTo>
                  <a:lnTo>
                    <a:pt x="679450" y="6367475"/>
                  </a:lnTo>
                  <a:lnTo>
                    <a:pt x="668338" y="6356365"/>
                  </a:lnTo>
                  <a:lnTo>
                    <a:pt x="657225" y="6344461"/>
                  </a:lnTo>
                  <a:lnTo>
                    <a:pt x="646906" y="6332556"/>
                  </a:lnTo>
                  <a:lnTo>
                    <a:pt x="638175" y="6319065"/>
                  </a:lnTo>
                  <a:lnTo>
                    <a:pt x="629444" y="6305573"/>
                  </a:lnTo>
                  <a:lnTo>
                    <a:pt x="622300" y="6292875"/>
                  </a:lnTo>
                  <a:lnTo>
                    <a:pt x="614363" y="6278589"/>
                  </a:lnTo>
                  <a:lnTo>
                    <a:pt x="608012" y="6264304"/>
                  </a:lnTo>
                  <a:lnTo>
                    <a:pt x="600869" y="6248431"/>
                  </a:lnTo>
                  <a:lnTo>
                    <a:pt x="596900" y="6234146"/>
                  </a:lnTo>
                  <a:lnTo>
                    <a:pt x="592137" y="6218273"/>
                  </a:lnTo>
                  <a:lnTo>
                    <a:pt x="588169" y="6202401"/>
                  </a:lnTo>
                  <a:lnTo>
                    <a:pt x="585788" y="6185735"/>
                  </a:lnTo>
                  <a:lnTo>
                    <a:pt x="583406" y="6169862"/>
                  </a:lnTo>
                  <a:lnTo>
                    <a:pt x="582613" y="6153196"/>
                  </a:lnTo>
                  <a:lnTo>
                    <a:pt x="582613" y="6136530"/>
                  </a:lnTo>
                  <a:lnTo>
                    <a:pt x="582613" y="6119070"/>
                  </a:lnTo>
                  <a:lnTo>
                    <a:pt x="746125" y="3549302"/>
                  </a:lnTo>
                  <a:lnTo>
                    <a:pt x="749300" y="3496129"/>
                  </a:lnTo>
                  <a:lnTo>
                    <a:pt x="750888" y="3440575"/>
                  </a:lnTo>
                  <a:lnTo>
                    <a:pt x="750888" y="3387402"/>
                  </a:lnTo>
                  <a:lnTo>
                    <a:pt x="749300" y="3331848"/>
                  </a:lnTo>
                  <a:lnTo>
                    <a:pt x="723900" y="2545363"/>
                  </a:lnTo>
                  <a:lnTo>
                    <a:pt x="500063" y="3781835"/>
                  </a:lnTo>
                  <a:lnTo>
                    <a:pt x="496888" y="3794533"/>
                  </a:lnTo>
                  <a:lnTo>
                    <a:pt x="493713" y="3808025"/>
                  </a:lnTo>
                  <a:lnTo>
                    <a:pt x="488950" y="3820723"/>
                  </a:lnTo>
                  <a:lnTo>
                    <a:pt x="484188" y="3833421"/>
                  </a:lnTo>
                  <a:lnTo>
                    <a:pt x="479425" y="3845326"/>
                  </a:lnTo>
                  <a:lnTo>
                    <a:pt x="473869" y="3857230"/>
                  </a:lnTo>
                  <a:lnTo>
                    <a:pt x="466725" y="3868341"/>
                  </a:lnTo>
                  <a:lnTo>
                    <a:pt x="459581" y="3879452"/>
                  </a:lnTo>
                  <a:lnTo>
                    <a:pt x="451644" y="3888975"/>
                  </a:lnTo>
                  <a:lnTo>
                    <a:pt x="443706" y="3900086"/>
                  </a:lnTo>
                  <a:lnTo>
                    <a:pt x="426244" y="3917546"/>
                  </a:lnTo>
                  <a:lnTo>
                    <a:pt x="406400" y="3935006"/>
                  </a:lnTo>
                  <a:lnTo>
                    <a:pt x="385763" y="3949291"/>
                  </a:lnTo>
                  <a:lnTo>
                    <a:pt x="363538" y="3961989"/>
                  </a:lnTo>
                  <a:lnTo>
                    <a:pt x="340519" y="3972306"/>
                  </a:lnTo>
                  <a:lnTo>
                    <a:pt x="315119" y="3980242"/>
                  </a:lnTo>
                  <a:lnTo>
                    <a:pt x="303213" y="3982623"/>
                  </a:lnTo>
                  <a:lnTo>
                    <a:pt x="289719" y="3985004"/>
                  </a:lnTo>
                  <a:lnTo>
                    <a:pt x="277812" y="3986591"/>
                  </a:lnTo>
                  <a:lnTo>
                    <a:pt x="265112" y="3988179"/>
                  </a:lnTo>
                  <a:lnTo>
                    <a:pt x="251619" y="3988179"/>
                  </a:lnTo>
                  <a:lnTo>
                    <a:pt x="238125" y="3988179"/>
                  </a:lnTo>
                  <a:lnTo>
                    <a:pt x="225425" y="3986591"/>
                  </a:lnTo>
                  <a:lnTo>
                    <a:pt x="211931" y="3985004"/>
                  </a:lnTo>
                  <a:lnTo>
                    <a:pt x="197644" y="3982623"/>
                  </a:lnTo>
                  <a:lnTo>
                    <a:pt x="184944" y="3979449"/>
                  </a:lnTo>
                  <a:lnTo>
                    <a:pt x="162719" y="3971512"/>
                  </a:lnTo>
                  <a:lnTo>
                    <a:pt x="140494" y="3961989"/>
                  </a:lnTo>
                  <a:lnTo>
                    <a:pt x="120650" y="3950878"/>
                  </a:lnTo>
                  <a:lnTo>
                    <a:pt x="100806" y="3938180"/>
                  </a:lnTo>
                  <a:lnTo>
                    <a:pt x="83344" y="3923101"/>
                  </a:lnTo>
                  <a:lnTo>
                    <a:pt x="68262" y="3908022"/>
                  </a:lnTo>
                  <a:lnTo>
                    <a:pt x="52387" y="3890562"/>
                  </a:lnTo>
                  <a:lnTo>
                    <a:pt x="39687" y="3872309"/>
                  </a:lnTo>
                  <a:lnTo>
                    <a:pt x="28575" y="3853262"/>
                  </a:lnTo>
                  <a:lnTo>
                    <a:pt x="19050" y="3831834"/>
                  </a:lnTo>
                  <a:lnTo>
                    <a:pt x="11112" y="3811200"/>
                  </a:lnTo>
                  <a:lnTo>
                    <a:pt x="5556" y="3788978"/>
                  </a:lnTo>
                  <a:lnTo>
                    <a:pt x="2381" y="3765963"/>
                  </a:lnTo>
                  <a:lnTo>
                    <a:pt x="0" y="3742948"/>
                  </a:lnTo>
                  <a:lnTo>
                    <a:pt x="794" y="3719932"/>
                  </a:lnTo>
                  <a:lnTo>
                    <a:pt x="3175" y="3696123"/>
                  </a:lnTo>
                  <a:lnTo>
                    <a:pt x="304006" y="1830304"/>
                  </a:lnTo>
                  <a:lnTo>
                    <a:pt x="308769" y="1807289"/>
                  </a:lnTo>
                  <a:lnTo>
                    <a:pt x="313531" y="1785861"/>
                  </a:lnTo>
                  <a:lnTo>
                    <a:pt x="318294" y="1764433"/>
                  </a:lnTo>
                  <a:lnTo>
                    <a:pt x="325437" y="1743005"/>
                  </a:lnTo>
                  <a:lnTo>
                    <a:pt x="332581" y="1721577"/>
                  </a:lnTo>
                  <a:lnTo>
                    <a:pt x="340519" y="1700942"/>
                  </a:lnTo>
                  <a:lnTo>
                    <a:pt x="349250" y="1681102"/>
                  </a:lnTo>
                  <a:lnTo>
                    <a:pt x="359569" y="1661261"/>
                  </a:lnTo>
                  <a:lnTo>
                    <a:pt x="369094" y="1641420"/>
                  </a:lnTo>
                  <a:lnTo>
                    <a:pt x="380206" y="1623167"/>
                  </a:lnTo>
                  <a:lnTo>
                    <a:pt x="391319" y="1604120"/>
                  </a:lnTo>
                  <a:lnTo>
                    <a:pt x="403225" y="1585866"/>
                  </a:lnTo>
                  <a:lnTo>
                    <a:pt x="416719" y="1567613"/>
                  </a:lnTo>
                  <a:lnTo>
                    <a:pt x="429419" y="1551740"/>
                  </a:lnTo>
                  <a:lnTo>
                    <a:pt x="443706" y="1535074"/>
                  </a:lnTo>
                  <a:lnTo>
                    <a:pt x="459581" y="1518408"/>
                  </a:lnTo>
                  <a:lnTo>
                    <a:pt x="474663" y="1503329"/>
                  </a:lnTo>
                  <a:lnTo>
                    <a:pt x="489744" y="1487457"/>
                  </a:lnTo>
                  <a:lnTo>
                    <a:pt x="506413" y="1473171"/>
                  </a:lnTo>
                  <a:lnTo>
                    <a:pt x="523081" y="1460473"/>
                  </a:lnTo>
                  <a:lnTo>
                    <a:pt x="540544" y="1446981"/>
                  </a:lnTo>
                  <a:lnTo>
                    <a:pt x="558006" y="1435077"/>
                  </a:lnTo>
                  <a:lnTo>
                    <a:pt x="577056" y="1423173"/>
                  </a:lnTo>
                  <a:lnTo>
                    <a:pt x="595313" y="1412062"/>
                  </a:lnTo>
                  <a:lnTo>
                    <a:pt x="615156" y="1400951"/>
                  </a:lnTo>
                  <a:lnTo>
                    <a:pt x="635000" y="1391428"/>
                  </a:lnTo>
                  <a:lnTo>
                    <a:pt x="654844" y="1382698"/>
                  </a:lnTo>
                  <a:lnTo>
                    <a:pt x="675481" y="1373174"/>
                  </a:lnTo>
                  <a:lnTo>
                    <a:pt x="696913" y="1366825"/>
                  </a:lnTo>
                  <a:lnTo>
                    <a:pt x="718344" y="1358889"/>
                  </a:lnTo>
                  <a:lnTo>
                    <a:pt x="740569" y="1354127"/>
                  </a:lnTo>
                  <a:lnTo>
                    <a:pt x="762794" y="1348572"/>
                  </a:lnTo>
                  <a:close/>
                  <a:moveTo>
                    <a:pt x="1457276" y="0"/>
                  </a:moveTo>
                  <a:cubicBezTo>
                    <a:pt x="1769427" y="0"/>
                    <a:pt x="2022476" y="253049"/>
                    <a:pt x="2022476" y="565200"/>
                  </a:cubicBezTo>
                  <a:cubicBezTo>
                    <a:pt x="2022476" y="877351"/>
                    <a:pt x="1769427" y="1130400"/>
                    <a:pt x="1457276" y="1130400"/>
                  </a:cubicBezTo>
                  <a:cubicBezTo>
                    <a:pt x="1145125" y="1130400"/>
                    <a:pt x="892076" y="877351"/>
                    <a:pt x="892076" y="565200"/>
                  </a:cubicBezTo>
                  <a:cubicBezTo>
                    <a:pt x="892076" y="253049"/>
                    <a:pt x="1145125" y="0"/>
                    <a:pt x="1457276" y="0"/>
                  </a:cubicBezTo>
                  <a:close/>
                </a:path>
              </a:pathLst>
            </a:cu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9"/>
            <p:cNvSpPr/>
            <p:nvPr/>
          </p:nvSpPr>
          <p:spPr>
            <a:xfrm>
              <a:off x="12316201" y="3128963"/>
              <a:ext cx="2332038" cy="6456362"/>
            </a:xfrm>
            <a:custGeom>
              <a:avLst/>
              <a:gdLst>
                <a:gd name="connsiteX0" fmla="*/ 461806 w 2332038"/>
                <a:gd name="connsiteY0" fmla="*/ 1287462 h 6456362"/>
                <a:gd name="connsiteX1" fmla="*/ 677632 w 2332038"/>
                <a:gd name="connsiteY1" fmla="*/ 2108074 h 6456362"/>
                <a:gd name="connsiteX2" fmla="*/ 794274 w 2332038"/>
                <a:gd name="connsiteY2" fmla="*/ 1538249 h 6456362"/>
                <a:gd name="connsiteX3" fmla="*/ 680013 w 2332038"/>
                <a:gd name="connsiteY3" fmla="*/ 1424760 h 6456362"/>
                <a:gd name="connsiteX4" fmla="*/ 808556 w 2332038"/>
                <a:gd name="connsiteY4" fmla="*/ 1296986 h 6456362"/>
                <a:gd name="connsiteX5" fmla="*/ 875209 w 2332038"/>
                <a:gd name="connsiteY5" fmla="*/ 1296986 h 6456362"/>
                <a:gd name="connsiteX6" fmla="*/ 941861 w 2332038"/>
                <a:gd name="connsiteY6" fmla="*/ 1296986 h 6456362"/>
                <a:gd name="connsiteX7" fmla="*/ 1069611 w 2332038"/>
                <a:gd name="connsiteY7" fmla="*/ 1424760 h 6456362"/>
                <a:gd name="connsiteX8" fmla="*/ 956144 w 2332038"/>
                <a:gd name="connsiteY8" fmla="*/ 1538249 h 6456362"/>
                <a:gd name="connsiteX9" fmla="*/ 1072785 w 2332038"/>
                <a:gd name="connsiteY9" fmla="*/ 2108074 h 6456362"/>
                <a:gd name="connsiteX10" fmla="*/ 1287818 w 2332038"/>
                <a:gd name="connsiteY10" fmla="*/ 1287462 h 6456362"/>
                <a:gd name="connsiteX11" fmla="*/ 1570297 w 2332038"/>
                <a:gd name="connsiteY11" fmla="*/ 1348572 h 6456362"/>
                <a:gd name="connsiteX12" fmla="*/ 1592515 w 2332038"/>
                <a:gd name="connsiteY12" fmla="*/ 1354127 h 6456362"/>
                <a:gd name="connsiteX13" fmla="*/ 1614732 w 2332038"/>
                <a:gd name="connsiteY13" fmla="*/ 1358889 h 6456362"/>
                <a:gd name="connsiteX14" fmla="*/ 1635363 w 2332038"/>
                <a:gd name="connsiteY14" fmla="*/ 1366825 h 6456362"/>
                <a:gd name="connsiteX15" fmla="*/ 1657580 w 2332038"/>
                <a:gd name="connsiteY15" fmla="*/ 1373174 h 6456362"/>
                <a:gd name="connsiteX16" fmla="*/ 1677417 w 2332038"/>
                <a:gd name="connsiteY16" fmla="*/ 1382698 h 6456362"/>
                <a:gd name="connsiteX17" fmla="*/ 1698048 w 2332038"/>
                <a:gd name="connsiteY17" fmla="*/ 1391428 h 6456362"/>
                <a:gd name="connsiteX18" fmla="*/ 1717885 w 2332038"/>
                <a:gd name="connsiteY18" fmla="*/ 1400951 h 6456362"/>
                <a:gd name="connsiteX19" fmla="*/ 1736135 w 2332038"/>
                <a:gd name="connsiteY19" fmla="*/ 1412062 h 6456362"/>
                <a:gd name="connsiteX20" fmla="*/ 1755178 w 2332038"/>
                <a:gd name="connsiteY20" fmla="*/ 1423173 h 6456362"/>
                <a:gd name="connsiteX21" fmla="*/ 1773428 w 2332038"/>
                <a:gd name="connsiteY21" fmla="*/ 1435077 h 6456362"/>
                <a:gd name="connsiteX22" fmla="*/ 1792472 w 2332038"/>
                <a:gd name="connsiteY22" fmla="*/ 1446981 h 6456362"/>
                <a:gd name="connsiteX23" fmla="*/ 1809135 w 2332038"/>
                <a:gd name="connsiteY23" fmla="*/ 1460473 h 6456362"/>
                <a:gd name="connsiteX24" fmla="*/ 1826591 w 2332038"/>
                <a:gd name="connsiteY24" fmla="*/ 1473171 h 6456362"/>
                <a:gd name="connsiteX25" fmla="*/ 1843254 w 2332038"/>
                <a:gd name="connsiteY25" fmla="*/ 1487457 h 6456362"/>
                <a:gd name="connsiteX26" fmla="*/ 1858331 w 2332038"/>
                <a:gd name="connsiteY26" fmla="*/ 1503329 h 6456362"/>
                <a:gd name="connsiteX27" fmla="*/ 1873407 w 2332038"/>
                <a:gd name="connsiteY27" fmla="*/ 1518408 h 6456362"/>
                <a:gd name="connsiteX28" fmla="*/ 1887689 w 2332038"/>
                <a:gd name="connsiteY28" fmla="*/ 1535074 h 6456362"/>
                <a:gd name="connsiteX29" fmla="*/ 1901972 w 2332038"/>
                <a:gd name="connsiteY29" fmla="*/ 1551740 h 6456362"/>
                <a:gd name="connsiteX30" fmla="*/ 1916255 w 2332038"/>
                <a:gd name="connsiteY30" fmla="*/ 1567613 h 6456362"/>
                <a:gd name="connsiteX31" fmla="*/ 1928950 w 2332038"/>
                <a:gd name="connsiteY31" fmla="*/ 1585866 h 6456362"/>
                <a:gd name="connsiteX32" fmla="*/ 1940853 w 2332038"/>
                <a:gd name="connsiteY32" fmla="*/ 1604120 h 6456362"/>
                <a:gd name="connsiteX33" fmla="*/ 1952755 w 2332038"/>
                <a:gd name="connsiteY33" fmla="*/ 1623167 h 6456362"/>
                <a:gd name="connsiteX34" fmla="*/ 1963863 w 2332038"/>
                <a:gd name="connsiteY34" fmla="*/ 1641420 h 6456362"/>
                <a:gd name="connsiteX35" fmla="*/ 1973385 w 2332038"/>
                <a:gd name="connsiteY35" fmla="*/ 1661261 h 6456362"/>
                <a:gd name="connsiteX36" fmla="*/ 1983700 w 2332038"/>
                <a:gd name="connsiteY36" fmla="*/ 1681102 h 6456362"/>
                <a:gd name="connsiteX37" fmla="*/ 1990842 w 2332038"/>
                <a:gd name="connsiteY37" fmla="*/ 1700942 h 6456362"/>
                <a:gd name="connsiteX38" fmla="*/ 2000364 w 2332038"/>
                <a:gd name="connsiteY38" fmla="*/ 1721577 h 6456362"/>
                <a:gd name="connsiteX39" fmla="*/ 2006711 w 2332038"/>
                <a:gd name="connsiteY39" fmla="*/ 1743005 h 6456362"/>
                <a:gd name="connsiteX40" fmla="*/ 2013059 w 2332038"/>
                <a:gd name="connsiteY40" fmla="*/ 1764433 h 6456362"/>
                <a:gd name="connsiteX41" fmla="*/ 2018614 w 2332038"/>
                <a:gd name="connsiteY41" fmla="*/ 1785861 h 6456362"/>
                <a:gd name="connsiteX42" fmla="*/ 2024168 w 2332038"/>
                <a:gd name="connsiteY42" fmla="*/ 1807289 h 6456362"/>
                <a:gd name="connsiteX43" fmla="*/ 2027342 w 2332038"/>
                <a:gd name="connsiteY43" fmla="*/ 1830304 h 6456362"/>
                <a:gd name="connsiteX44" fmla="*/ 2329658 w 2332038"/>
                <a:gd name="connsiteY44" fmla="*/ 3696123 h 6456362"/>
                <a:gd name="connsiteX45" fmla="*/ 2332038 w 2332038"/>
                <a:gd name="connsiteY45" fmla="*/ 3719932 h 6456362"/>
                <a:gd name="connsiteX46" fmla="*/ 2332038 w 2332038"/>
                <a:gd name="connsiteY46" fmla="*/ 3742948 h 6456362"/>
                <a:gd name="connsiteX47" fmla="*/ 2330451 w 2332038"/>
                <a:gd name="connsiteY47" fmla="*/ 3765963 h 6456362"/>
                <a:gd name="connsiteX48" fmla="*/ 2326484 w 2332038"/>
                <a:gd name="connsiteY48" fmla="*/ 3788978 h 6456362"/>
                <a:gd name="connsiteX49" fmla="*/ 2320929 w 2332038"/>
                <a:gd name="connsiteY49" fmla="*/ 3811200 h 6456362"/>
                <a:gd name="connsiteX50" fmla="*/ 2312995 w 2332038"/>
                <a:gd name="connsiteY50" fmla="*/ 3831834 h 6456362"/>
                <a:gd name="connsiteX51" fmla="*/ 2304266 w 2332038"/>
                <a:gd name="connsiteY51" fmla="*/ 3853262 h 6456362"/>
                <a:gd name="connsiteX52" fmla="*/ 2292364 w 2332038"/>
                <a:gd name="connsiteY52" fmla="*/ 3872309 h 6456362"/>
                <a:gd name="connsiteX53" fmla="*/ 2278875 w 2332038"/>
                <a:gd name="connsiteY53" fmla="*/ 3890562 h 6456362"/>
                <a:gd name="connsiteX54" fmla="*/ 2264592 w 2332038"/>
                <a:gd name="connsiteY54" fmla="*/ 3908022 h 6456362"/>
                <a:gd name="connsiteX55" fmla="*/ 2247929 w 2332038"/>
                <a:gd name="connsiteY55" fmla="*/ 3923101 h 6456362"/>
                <a:gd name="connsiteX56" fmla="*/ 2230473 w 2332038"/>
                <a:gd name="connsiteY56" fmla="*/ 3938180 h 6456362"/>
                <a:gd name="connsiteX57" fmla="*/ 2212223 w 2332038"/>
                <a:gd name="connsiteY57" fmla="*/ 3950878 h 6456362"/>
                <a:gd name="connsiteX58" fmla="*/ 2192386 w 2332038"/>
                <a:gd name="connsiteY58" fmla="*/ 3961989 h 6456362"/>
                <a:gd name="connsiteX59" fmla="*/ 2170168 w 2332038"/>
                <a:gd name="connsiteY59" fmla="*/ 3971512 h 6456362"/>
                <a:gd name="connsiteX60" fmla="*/ 2147157 w 2332038"/>
                <a:gd name="connsiteY60" fmla="*/ 3979449 h 6456362"/>
                <a:gd name="connsiteX61" fmla="*/ 2133668 w 2332038"/>
                <a:gd name="connsiteY61" fmla="*/ 3982623 h 6456362"/>
                <a:gd name="connsiteX62" fmla="*/ 2120972 w 2332038"/>
                <a:gd name="connsiteY62" fmla="*/ 3985004 h 6456362"/>
                <a:gd name="connsiteX63" fmla="*/ 2107483 w 2332038"/>
                <a:gd name="connsiteY63" fmla="*/ 3986591 h 6456362"/>
                <a:gd name="connsiteX64" fmla="*/ 2094788 w 2332038"/>
                <a:gd name="connsiteY64" fmla="*/ 3988179 h 6456362"/>
                <a:gd name="connsiteX65" fmla="*/ 2081298 w 2332038"/>
                <a:gd name="connsiteY65" fmla="*/ 3988179 h 6456362"/>
                <a:gd name="connsiteX66" fmla="*/ 2067809 w 2332038"/>
                <a:gd name="connsiteY66" fmla="*/ 3988179 h 6456362"/>
                <a:gd name="connsiteX67" fmla="*/ 2055114 w 2332038"/>
                <a:gd name="connsiteY67" fmla="*/ 3986591 h 6456362"/>
                <a:gd name="connsiteX68" fmla="*/ 2041624 w 2332038"/>
                <a:gd name="connsiteY68" fmla="*/ 3985004 h 6456362"/>
                <a:gd name="connsiteX69" fmla="*/ 2029722 w 2332038"/>
                <a:gd name="connsiteY69" fmla="*/ 3982623 h 6456362"/>
                <a:gd name="connsiteX70" fmla="*/ 2016233 w 2332038"/>
                <a:gd name="connsiteY70" fmla="*/ 3980242 h 6456362"/>
                <a:gd name="connsiteX71" fmla="*/ 1992429 w 2332038"/>
                <a:gd name="connsiteY71" fmla="*/ 3972306 h 6456362"/>
                <a:gd name="connsiteX72" fmla="*/ 1969418 w 2332038"/>
                <a:gd name="connsiteY72" fmla="*/ 3961989 h 6456362"/>
                <a:gd name="connsiteX73" fmla="*/ 1946407 w 2332038"/>
                <a:gd name="connsiteY73" fmla="*/ 3949291 h 6456362"/>
                <a:gd name="connsiteX74" fmla="*/ 1924983 w 2332038"/>
                <a:gd name="connsiteY74" fmla="*/ 3935006 h 6456362"/>
                <a:gd name="connsiteX75" fmla="*/ 1906733 w 2332038"/>
                <a:gd name="connsiteY75" fmla="*/ 3917546 h 6456362"/>
                <a:gd name="connsiteX76" fmla="*/ 1889276 w 2332038"/>
                <a:gd name="connsiteY76" fmla="*/ 3900086 h 6456362"/>
                <a:gd name="connsiteX77" fmla="*/ 1880548 w 2332038"/>
                <a:gd name="connsiteY77" fmla="*/ 3888975 h 6456362"/>
                <a:gd name="connsiteX78" fmla="*/ 1872613 w 2332038"/>
                <a:gd name="connsiteY78" fmla="*/ 3879452 h 6456362"/>
                <a:gd name="connsiteX79" fmla="*/ 1866265 w 2332038"/>
                <a:gd name="connsiteY79" fmla="*/ 3868341 h 6456362"/>
                <a:gd name="connsiteX80" fmla="*/ 1859124 w 2332038"/>
                <a:gd name="connsiteY80" fmla="*/ 3857230 h 6456362"/>
                <a:gd name="connsiteX81" fmla="*/ 1853570 w 2332038"/>
                <a:gd name="connsiteY81" fmla="*/ 3845326 h 6456362"/>
                <a:gd name="connsiteX82" fmla="*/ 1848809 w 2332038"/>
                <a:gd name="connsiteY82" fmla="*/ 3833421 h 6456362"/>
                <a:gd name="connsiteX83" fmla="*/ 1843254 w 2332038"/>
                <a:gd name="connsiteY83" fmla="*/ 3820723 h 6456362"/>
                <a:gd name="connsiteX84" fmla="*/ 1838494 w 2332038"/>
                <a:gd name="connsiteY84" fmla="*/ 3808025 h 6456362"/>
                <a:gd name="connsiteX85" fmla="*/ 1835320 w 2332038"/>
                <a:gd name="connsiteY85" fmla="*/ 3794533 h 6456362"/>
                <a:gd name="connsiteX86" fmla="*/ 1832939 w 2332038"/>
                <a:gd name="connsiteY86" fmla="*/ 3781835 h 6456362"/>
                <a:gd name="connsiteX87" fmla="*/ 1609178 w 2332038"/>
                <a:gd name="connsiteY87" fmla="*/ 2545363 h 6456362"/>
                <a:gd name="connsiteX88" fmla="*/ 1582199 w 2332038"/>
                <a:gd name="connsiteY88" fmla="*/ 3331848 h 6456362"/>
                <a:gd name="connsiteX89" fmla="*/ 1581406 w 2332038"/>
                <a:gd name="connsiteY89" fmla="*/ 3387402 h 6456362"/>
                <a:gd name="connsiteX90" fmla="*/ 1581406 w 2332038"/>
                <a:gd name="connsiteY90" fmla="*/ 3440575 h 6456362"/>
                <a:gd name="connsiteX91" fmla="*/ 1583786 w 2332038"/>
                <a:gd name="connsiteY91" fmla="*/ 3496129 h 6456362"/>
                <a:gd name="connsiteX92" fmla="*/ 1586167 w 2332038"/>
                <a:gd name="connsiteY92" fmla="*/ 3549302 h 6456362"/>
                <a:gd name="connsiteX93" fmla="*/ 1749624 w 2332038"/>
                <a:gd name="connsiteY93" fmla="*/ 6119070 h 6456362"/>
                <a:gd name="connsiteX94" fmla="*/ 1750417 w 2332038"/>
                <a:gd name="connsiteY94" fmla="*/ 6136530 h 6456362"/>
                <a:gd name="connsiteX95" fmla="*/ 1750417 w 2332038"/>
                <a:gd name="connsiteY95" fmla="*/ 6153196 h 6456362"/>
                <a:gd name="connsiteX96" fmla="*/ 1749624 w 2332038"/>
                <a:gd name="connsiteY96" fmla="*/ 6169862 h 6456362"/>
                <a:gd name="connsiteX97" fmla="*/ 1747243 w 2332038"/>
                <a:gd name="connsiteY97" fmla="*/ 6185735 h 6456362"/>
                <a:gd name="connsiteX98" fmla="*/ 1744069 w 2332038"/>
                <a:gd name="connsiteY98" fmla="*/ 6202401 h 6456362"/>
                <a:gd name="connsiteX99" fmla="*/ 1740896 w 2332038"/>
                <a:gd name="connsiteY99" fmla="*/ 6218273 h 6456362"/>
                <a:gd name="connsiteX100" fmla="*/ 1736135 w 2332038"/>
                <a:gd name="connsiteY100" fmla="*/ 6234146 h 6456362"/>
                <a:gd name="connsiteX101" fmla="*/ 1730580 w 2332038"/>
                <a:gd name="connsiteY101" fmla="*/ 6248431 h 6456362"/>
                <a:gd name="connsiteX102" fmla="*/ 1725026 w 2332038"/>
                <a:gd name="connsiteY102" fmla="*/ 6264304 h 6456362"/>
                <a:gd name="connsiteX103" fmla="*/ 1718678 w 2332038"/>
                <a:gd name="connsiteY103" fmla="*/ 6278589 h 6456362"/>
                <a:gd name="connsiteX104" fmla="*/ 1710743 w 2332038"/>
                <a:gd name="connsiteY104" fmla="*/ 6292875 h 6456362"/>
                <a:gd name="connsiteX105" fmla="*/ 1703602 w 2332038"/>
                <a:gd name="connsiteY105" fmla="*/ 6305573 h 6456362"/>
                <a:gd name="connsiteX106" fmla="*/ 1694874 w 2332038"/>
                <a:gd name="connsiteY106" fmla="*/ 6319065 h 6456362"/>
                <a:gd name="connsiteX107" fmla="*/ 1686145 w 2332038"/>
                <a:gd name="connsiteY107" fmla="*/ 6332556 h 6456362"/>
                <a:gd name="connsiteX108" fmla="*/ 1675037 w 2332038"/>
                <a:gd name="connsiteY108" fmla="*/ 6344461 h 6456362"/>
                <a:gd name="connsiteX109" fmla="*/ 1664721 w 2332038"/>
                <a:gd name="connsiteY109" fmla="*/ 6356365 h 6456362"/>
                <a:gd name="connsiteX110" fmla="*/ 1653613 w 2332038"/>
                <a:gd name="connsiteY110" fmla="*/ 6367475 h 6456362"/>
                <a:gd name="connsiteX111" fmla="*/ 1641711 w 2332038"/>
                <a:gd name="connsiteY111" fmla="*/ 6378587 h 6456362"/>
                <a:gd name="connsiteX112" fmla="*/ 1629808 w 2332038"/>
                <a:gd name="connsiteY112" fmla="*/ 6388110 h 6456362"/>
                <a:gd name="connsiteX113" fmla="*/ 1617906 w 2332038"/>
                <a:gd name="connsiteY113" fmla="*/ 6398427 h 6456362"/>
                <a:gd name="connsiteX114" fmla="*/ 1604417 w 2332038"/>
                <a:gd name="connsiteY114" fmla="*/ 6407157 h 6456362"/>
                <a:gd name="connsiteX115" fmla="*/ 1590134 w 2332038"/>
                <a:gd name="connsiteY115" fmla="*/ 6414299 h 6456362"/>
                <a:gd name="connsiteX116" fmla="*/ 1577439 w 2332038"/>
                <a:gd name="connsiteY116" fmla="*/ 6422236 h 6456362"/>
                <a:gd name="connsiteX117" fmla="*/ 1561569 w 2332038"/>
                <a:gd name="connsiteY117" fmla="*/ 6428585 h 6456362"/>
                <a:gd name="connsiteX118" fmla="*/ 1547286 w 2332038"/>
                <a:gd name="connsiteY118" fmla="*/ 6435727 h 6456362"/>
                <a:gd name="connsiteX119" fmla="*/ 1532210 w 2332038"/>
                <a:gd name="connsiteY119" fmla="*/ 6441283 h 6456362"/>
                <a:gd name="connsiteX120" fmla="*/ 1516341 w 2332038"/>
                <a:gd name="connsiteY120" fmla="*/ 6445251 h 6456362"/>
                <a:gd name="connsiteX121" fmla="*/ 1500471 w 2332038"/>
                <a:gd name="connsiteY121" fmla="*/ 6450013 h 6456362"/>
                <a:gd name="connsiteX122" fmla="*/ 1484601 w 2332038"/>
                <a:gd name="connsiteY122" fmla="*/ 6451600 h 6456362"/>
                <a:gd name="connsiteX123" fmla="*/ 1468732 w 2332038"/>
                <a:gd name="connsiteY123" fmla="*/ 6453981 h 6456362"/>
                <a:gd name="connsiteX124" fmla="*/ 1450482 w 2332038"/>
                <a:gd name="connsiteY124" fmla="*/ 6455569 h 6456362"/>
                <a:gd name="connsiteX125" fmla="*/ 1434612 w 2332038"/>
                <a:gd name="connsiteY125" fmla="*/ 6456362 h 6456362"/>
                <a:gd name="connsiteX126" fmla="*/ 1418743 w 2332038"/>
                <a:gd name="connsiteY126" fmla="*/ 6456362 h 6456362"/>
                <a:gd name="connsiteX127" fmla="*/ 1403666 w 2332038"/>
                <a:gd name="connsiteY127" fmla="*/ 6455569 h 6456362"/>
                <a:gd name="connsiteX128" fmla="*/ 1389384 w 2332038"/>
                <a:gd name="connsiteY128" fmla="*/ 6453187 h 6456362"/>
                <a:gd name="connsiteX129" fmla="*/ 1375101 w 2332038"/>
                <a:gd name="connsiteY129" fmla="*/ 6450807 h 6456362"/>
                <a:gd name="connsiteX130" fmla="*/ 1360819 w 2332038"/>
                <a:gd name="connsiteY130" fmla="*/ 6447632 h 6456362"/>
                <a:gd name="connsiteX131" fmla="*/ 1346536 w 2332038"/>
                <a:gd name="connsiteY131" fmla="*/ 6444457 h 6456362"/>
                <a:gd name="connsiteX132" fmla="*/ 1332253 w 2332038"/>
                <a:gd name="connsiteY132" fmla="*/ 6439696 h 6456362"/>
                <a:gd name="connsiteX133" fmla="*/ 1318764 w 2332038"/>
                <a:gd name="connsiteY133" fmla="*/ 6434141 h 6456362"/>
                <a:gd name="connsiteX134" fmla="*/ 1292579 w 2332038"/>
                <a:gd name="connsiteY134" fmla="*/ 6423029 h 6456362"/>
                <a:gd name="connsiteX135" fmla="*/ 1267188 w 2332038"/>
                <a:gd name="connsiteY135" fmla="*/ 6408745 h 6456362"/>
                <a:gd name="connsiteX136" fmla="*/ 1244177 w 2332038"/>
                <a:gd name="connsiteY136" fmla="*/ 6392871 h 6456362"/>
                <a:gd name="connsiteX137" fmla="*/ 1221960 w 2332038"/>
                <a:gd name="connsiteY137" fmla="*/ 6375412 h 6456362"/>
                <a:gd name="connsiteX138" fmla="*/ 1201329 w 2332038"/>
                <a:gd name="connsiteY138" fmla="*/ 6355571 h 6456362"/>
                <a:gd name="connsiteX139" fmla="*/ 1183872 w 2332038"/>
                <a:gd name="connsiteY139" fmla="*/ 6333349 h 6456362"/>
                <a:gd name="connsiteX140" fmla="*/ 1167209 w 2332038"/>
                <a:gd name="connsiteY140" fmla="*/ 6309541 h 6456362"/>
                <a:gd name="connsiteX141" fmla="*/ 1152927 w 2332038"/>
                <a:gd name="connsiteY141" fmla="*/ 6284939 h 6456362"/>
                <a:gd name="connsiteX142" fmla="*/ 1146579 w 2332038"/>
                <a:gd name="connsiteY142" fmla="*/ 6271447 h 6456362"/>
                <a:gd name="connsiteX143" fmla="*/ 1141025 w 2332038"/>
                <a:gd name="connsiteY143" fmla="*/ 6258749 h 6456362"/>
                <a:gd name="connsiteX144" fmla="*/ 1135470 w 2332038"/>
                <a:gd name="connsiteY144" fmla="*/ 6244463 h 6456362"/>
                <a:gd name="connsiteX145" fmla="*/ 1131503 w 2332038"/>
                <a:gd name="connsiteY145" fmla="*/ 6230971 h 6456362"/>
                <a:gd name="connsiteX146" fmla="*/ 1126742 w 2332038"/>
                <a:gd name="connsiteY146" fmla="*/ 6216687 h 6456362"/>
                <a:gd name="connsiteX147" fmla="*/ 1123568 w 2332038"/>
                <a:gd name="connsiteY147" fmla="*/ 6202401 h 6456362"/>
                <a:gd name="connsiteX148" fmla="*/ 1121188 w 2332038"/>
                <a:gd name="connsiteY148" fmla="*/ 6187322 h 6456362"/>
                <a:gd name="connsiteX149" fmla="*/ 1118807 w 2332038"/>
                <a:gd name="connsiteY149" fmla="*/ 6171449 h 6456362"/>
                <a:gd name="connsiteX150" fmla="*/ 875209 w 2332038"/>
                <a:gd name="connsiteY150" fmla="*/ 3814374 h 6456362"/>
                <a:gd name="connsiteX151" fmla="*/ 631610 w 2332038"/>
                <a:gd name="connsiteY151" fmla="*/ 6171449 h 6456362"/>
                <a:gd name="connsiteX152" fmla="*/ 629230 w 2332038"/>
                <a:gd name="connsiteY152" fmla="*/ 6187322 h 6456362"/>
                <a:gd name="connsiteX153" fmla="*/ 626849 w 2332038"/>
                <a:gd name="connsiteY153" fmla="*/ 6202401 h 6456362"/>
                <a:gd name="connsiteX154" fmla="*/ 623676 w 2332038"/>
                <a:gd name="connsiteY154" fmla="*/ 6216687 h 6456362"/>
                <a:gd name="connsiteX155" fmla="*/ 618915 w 2332038"/>
                <a:gd name="connsiteY155" fmla="*/ 6230971 h 6456362"/>
                <a:gd name="connsiteX156" fmla="*/ 614947 w 2332038"/>
                <a:gd name="connsiteY156" fmla="*/ 6244463 h 6456362"/>
                <a:gd name="connsiteX157" fmla="*/ 609393 w 2332038"/>
                <a:gd name="connsiteY157" fmla="*/ 6258749 h 6456362"/>
                <a:gd name="connsiteX158" fmla="*/ 603839 w 2332038"/>
                <a:gd name="connsiteY158" fmla="*/ 6271447 h 6456362"/>
                <a:gd name="connsiteX159" fmla="*/ 597491 w 2332038"/>
                <a:gd name="connsiteY159" fmla="*/ 6284939 h 6456362"/>
                <a:gd name="connsiteX160" fmla="*/ 583208 w 2332038"/>
                <a:gd name="connsiteY160" fmla="*/ 6309541 h 6456362"/>
                <a:gd name="connsiteX161" fmla="*/ 566545 w 2332038"/>
                <a:gd name="connsiteY161" fmla="*/ 6333349 h 6456362"/>
                <a:gd name="connsiteX162" fmla="*/ 549088 w 2332038"/>
                <a:gd name="connsiteY162" fmla="*/ 6355571 h 6456362"/>
                <a:gd name="connsiteX163" fmla="*/ 528458 w 2332038"/>
                <a:gd name="connsiteY163" fmla="*/ 6375412 h 6456362"/>
                <a:gd name="connsiteX164" fmla="*/ 506241 w 2332038"/>
                <a:gd name="connsiteY164" fmla="*/ 6392871 h 6456362"/>
                <a:gd name="connsiteX165" fmla="*/ 483230 w 2332038"/>
                <a:gd name="connsiteY165" fmla="*/ 6408745 h 6456362"/>
                <a:gd name="connsiteX166" fmla="*/ 457838 w 2332038"/>
                <a:gd name="connsiteY166" fmla="*/ 6423029 h 6456362"/>
                <a:gd name="connsiteX167" fmla="*/ 431653 w 2332038"/>
                <a:gd name="connsiteY167" fmla="*/ 6434141 h 6456362"/>
                <a:gd name="connsiteX168" fmla="*/ 418164 w 2332038"/>
                <a:gd name="connsiteY168" fmla="*/ 6439696 h 6456362"/>
                <a:gd name="connsiteX169" fmla="*/ 403882 w 2332038"/>
                <a:gd name="connsiteY169" fmla="*/ 6444457 h 6456362"/>
                <a:gd name="connsiteX170" fmla="*/ 389599 w 2332038"/>
                <a:gd name="connsiteY170" fmla="*/ 6447632 h 6456362"/>
                <a:gd name="connsiteX171" fmla="*/ 375316 w 2332038"/>
                <a:gd name="connsiteY171" fmla="*/ 6450807 h 6456362"/>
                <a:gd name="connsiteX172" fmla="*/ 361034 w 2332038"/>
                <a:gd name="connsiteY172" fmla="*/ 6453187 h 6456362"/>
                <a:gd name="connsiteX173" fmla="*/ 346751 w 2332038"/>
                <a:gd name="connsiteY173" fmla="*/ 6455569 h 6456362"/>
                <a:gd name="connsiteX174" fmla="*/ 331675 w 2332038"/>
                <a:gd name="connsiteY174" fmla="*/ 6456362 h 6456362"/>
                <a:gd name="connsiteX175" fmla="*/ 315805 w 2332038"/>
                <a:gd name="connsiteY175" fmla="*/ 6456362 h 6456362"/>
                <a:gd name="connsiteX176" fmla="*/ 299935 w 2332038"/>
                <a:gd name="connsiteY176" fmla="*/ 6455569 h 6456362"/>
                <a:gd name="connsiteX177" fmla="*/ 281685 w 2332038"/>
                <a:gd name="connsiteY177" fmla="*/ 6453981 h 6456362"/>
                <a:gd name="connsiteX178" fmla="*/ 265816 w 2332038"/>
                <a:gd name="connsiteY178" fmla="*/ 6451600 h 6456362"/>
                <a:gd name="connsiteX179" fmla="*/ 249946 w 2332038"/>
                <a:gd name="connsiteY179" fmla="*/ 6450013 h 6456362"/>
                <a:gd name="connsiteX180" fmla="*/ 234076 w 2332038"/>
                <a:gd name="connsiteY180" fmla="*/ 6445251 h 6456362"/>
                <a:gd name="connsiteX181" fmla="*/ 218207 w 2332038"/>
                <a:gd name="connsiteY181" fmla="*/ 6441283 h 6456362"/>
                <a:gd name="connsiteX182" fmla="*/ 203131 w 2332038"/>
                <a:gd name="connsiteY182" fmla="*/ 6435727 h 6456362"/>
                <a:gd name="connsiteX183" fmla="*/ 188848 w 2332038"/>
                <a:gd name="connsiteY183" fmla="*/ 6428585 h 6456362"/>
                <a:gd name="connsiteX184" fmla="*/ 172978 w 2332038"/>
                <a:gd name="connsiteY184" fmla="*/ 6422236 h 6456362"/>
                <a:gd name="connsiteX185" fmla="*/ 160283 w 2332038"/>
                <a:gd name="connsiteY185" fmla="*/ 6414299 h 6456362"/>
                <a:gd name="connsiteX186" fmla="*/ 146000 w 2332038"/>
                <a:gd name="connsiteY186" fmla="*/ 6407157 h 6456362"/>
                <a:gd name="connsiteX187" fmla="*/ 132511 w 2332038"/>
                <a:gd name="connsiteY187" fmla="*/ 6398427 h 6456362"/>
                <a:gd name="connsiteX188" fmla="*/ 120609 w 2332038"/>
                <a:gd name="connsiteY188" fmla="*/ 6388110 h 6456362"/>
                <a:gd name="connsiteX189" fmla="*/ 108707 w 2332038"/>
                <a:gd name="connsiteY189" fmla="*/ 6378587 h 6456362"/>
                <a:gd name="connsiteX190" fmla="*/ 96011 w 2332038"/>
                <a:gd name="connsiteY190" fmla="*/ 6367475 h 6456362"/>
                <a:gd name="connsiteX191" fmla="*/ 85696 w 2332038"/>
                <a:gd name="connsiteY191" fmla="*/ 6356365 h 6456362"/>
                <a:gd name="connsiteX192" fmla="*/ 74587 w 2332038"/>
                <a:gd name="connsiteY192" fmla="*/ 6344461 h 6456362"/>
                <a:gd name="connsiteX193" fmla="*/ 64272 w 2332038"/>
                <a:gd name="connsiteY193" fmla="*/ 6332556 h 6456362"/>
                <a:gd name="connsiteX194" fmla="*/ 55543 w 2332038"/>
                <a:gd name="connsiteY194" fmla="*/ 6319065 h 6456362"/>
                <a:gd name="connsiteX195" fmla="*/ 46815 w 2332038"/>
                <a:gd name="connsiteY195" fmla="*/ 6305573 h 6456362"/>
                <a:gd name="connsiteX196" fmla="*/ 39674 w 2332038"/>
                <a:gd name="connsiteY196" fmla="*/ 6292875 h 6456362"/>
                <a:gd name="connsiteX197" fmla="*/ 31739 w 2332038"/>
                <a:gd name="connsiteY197" fmla="*/ 6278589 h 6456362"/>
                <a:gd name="connsiteX198" fmla="*/ 25391 w 2332038"/>
                <a:gd name="connsiteY198" fmla="*/ 6264304 h 6456362"/>
                <a:gd name="connsiteX199" fmla="*/ 19837 w 2332038"/>
                <a:gd name="connsiteY199" fmla="*/ 6248431 h 6456362"/>
                <a:gd name="connsiteX200" fmla="*/ 14282 w 2332038"/>
                <a:gd name="connsiteY200" fmla="*/ 6234146 h 6456362"/>
                <a:gd name="connsiteX201" fmla="*/ 9522 w 2332038"/>
                <a:gd name="connsiteY201" fmla="*/ 6218273 h 6456362"/>
                <a:gd name="connsiteX202" fmla="*/ 6348 w 2332038"/>
                <a:gd name="connsiteY202" fmla="*/ 6202401 h 6456362"/>
                <a:gd name="connsiteX203" fmla="*/ 3174 w 2332038"/>
                <a:gd name="connsiteY203" fmla="*/ 6185735 h 6456362"/>
                <a:gd name="connsiteX204" fmla="*/ 793 w 2332038"/>
                <a:gd name="connsiteY204" fmla="*/ 6169862 h 6456362"/>
                <a:gd name="connsiteX205" fmla="*/ 0 w 2332038"/>
                <a:gd name="connsiteY205" fmla="*/ 6153196 h 6456362"/>
                <a:gd name="connsiteX206" fmla="*/ 0 w 2332038"/>
                <a:gd name="connsiteY206" fmla="*/ 6136530 h 6456362"/>
                <a:gd name="connsiteX207" fmla="*/ 793 w 2332038"/>
                <a:gd name="connsiteY207" fmla="*/ 6119070 h 6456362"/>
                <a:gd name="connsiteX208" fmla="*/ 131717 w 2332038"/>
                <a:gd name="connsiteY208" fmla="*/ 4062780 h 6456362"/>
                <a:gd name="connsiteX209" fmla="*/ 132511 w 2332038"/>
                <a:gd name="connsiteY209" fmla="*/ 4062780 h 6456362"/>
                <a:gd name="connsiteX210" fmla="*/ 155522 w 2332038"/>
                <a:gd name="connsiteY210" fmla="*/ 4056431 h 6456362"/>
                <a:gd name="connsiteX211" fmla="*/ 178533 w 2332038"/>
                <a:gd name="connsiteY211" fmla="*/ 4047701 h 6456362"/>
                <a:gd name="connsiteX212" fmla="*/ 200750 w 2332038"/>
                <a:gd name="connsiteY212" fmla="*/ 4038177 h 6456362"/>
                <a:gd name="connsiteX213" fmla="*/ 222968 w 2332038"/>
                <a:gd name="connsiteY213" fmla="*/ 4028654 h 6456362"/>
                <a:gd name="connsiteX214" fmla="*/ 243598 w 2332038"/>
                <a:gd name="connsiteY214" fmla="*/ 4017543 h 6456362"/>
                <a:gd name="connsiteX215" fmla="*/ 264229 w 2332038"/>
                <a:gd name="connsiteY215" fmla="*/ 4005638 h 6456362"/>
                <a:gd name="connsiteX216" fmla="*/ 284066 w 2332038"/>
                <a:gd name="connsiteY216" fmla="*/ 3992147 h 6456362"/>
                <a:gd name="connsiteX217" fmla="*/ 303109 w 2332038"/>
                <a:gd name="connsiteY217" fmla="*/ 3979449 h 6456362"/>
                <a:gd name="connsiteX218" fmla="*/ 321360 w 2332038"/>
                <a:gd name="connsiteY218" fmla="*/ 3965163 h 6456362"/>
                <a:gd name="connsiteX219" fmla="*/ 338816 w 2332038"/>
                <a:gd name="connsiteY219" fmla="*/ 3949291 h 6456362"/>
                <a:gd name="connsiteX220" fmla="*/ 355479 w 2332038"/>
                <a:gd name="connsiteY220" fmla="*/ 3934212 h 6456362"/>
                <a:gd name="connsiteX221" fmla="*/ 372142 w 2332038"/>
                <a:gd name="connsiteY221" fmla="*/ 3917546 h 6456362"/>
                <a:gd name="connsiteX222" fmla="*/ 387219 w 2332038"/>
                <a:gd name="connsiteY222" fmla="*/ 3900086 h 6456362"/>
                <a:gd name="connsiteX223" fmla="*/ 401501 w 2332038"/>
                <a:gd name="connsiteY223" fmla="*/ 3882626 h 6456362"/>
                <a:gd name="connsiteX224" fmla="*/ 415784 w 2332038"/>
                <a:gd name="connsiteY224" fmla="*/ 3863579 h 6456362"/>
                <a:gd name="connsiteX225" fmla="*/ 428479 w 2332038"/>
                <a:gd name="connsiteY225" fmla="*/ 3845326 h 6456362"/>
                <a:gd name="connsiteX226" fmla="*/ 440382 w 2332038"/>
                <a:gd name="connsiteY226" fmla="*/ 3825485 h 6456362"/>
                <a:gd name="connsiteX227" fmla="*/ 451490 w 2332038"/>
                <a:gd name="connsiteY227" fmla="*/ 3804851 h 6456362"/>
                <a:gd name="connsiteX228" fmla="*/ 461806 w 2332038"/>
                <a:gd name="connsiteY228" fmla="*/ 3783423 h 6456362"/>
                <a:gd name="connsiteX229" fmla="*/ 471327 w 2332038"/>
                <a:gd name="connsiteY229" fmla="*/ 3762788 h 6456362"/>
                <a:gd name="connsiteX230" fmla="*/ 480056 w 2332038"/>
                <a:gd name="connsiteY230" fmla="*/ 3742154 h 6456362"/>
                <a:gd name="connsiteX231" fmla="*/ 486404 w 2332038"/>
                <a:gd name="connsiteY231" fmla="*/ 3719932 h 6456362"/>
                <a:gd name="connsiteX232" fmla="*/ 492751 w 2332038"/>
                <a:gd name="connsiteY232" fmla="*/ 3696917 h 6456362"/>
                <a:gd name="connsiteX233" fmla="*/ 498306 w 2332038"/>
                <a:gd name="connsiteY233" fmla="*/ 3674696 h 6456362"/>
                <a:gd name="connsiteX234" fmla="*/ 503067 w 2332038"/>
                <a:gd name="connsiteY234" fmla="*/ 3651680 h 6456362"/>
                <a:gd name="connsiteX235" fmla="*/ 506241 w 2332038"/>
                <a:gd name="connsiteY235" fmla="*/ 3628665 h 6456362"/>
                <a:gd name="connsiteX236" fmla="*/ 508621 w 2332038"/>
                <a:gd name="connsiteY236" fmla="*/ 3604856 h 6456362"/>
                <a:gd name="connsiteX237" fmla="*/ 509414 w 2332038"/>
                <a:gd name="connsiteY237" fmla="*/ 3581841 h 6456362"/>
                <a:gd name="connsiteX238" fmla="*/ 509414 w 2332038"/>
                <a:gd name="connsiteY238" fmla="*/ 3557239 h 6456362"/>
                <a:gd name="connsiteX239" fmla="*/ 508621 w 2332038"/>
                <a:gd name="connsiteY239" fmla="*/ 3533430 h 6456362"/>
                <a:gd name="connsiteX240" fmla="*/ 506241 w 2332038"/>
                <a:gd name="connsiteY240" fmla="*/ 3508827 h 6456362"/>
                <a:gd name="connsiteX241" fmla="*/ 503067 w 2332038"/>
                <a:gd name="connsiteY241" fmla="*/ 3485018 h 6456362"/>
                <a:gd name="connsiteX242" fmla="*/ 183294 w 2332038"/>
                <a:gd name="connsiteY242" fmla="*/ 1501742 h 6456362"/>
                <a:gd name="connsiteX243" fmla="*/ 176946 w 2332038"/>
                <a:gd name="connsiteY243" fmla="*/ 1466029 h 6456362"/>
                <a:gd name="connsiteX244" fmla="*/ 167424 w 2332038"/>
                <a:gd name="connsiteY244" fmla="*/ 1429522 h 6456362"/>
                <a:gd name="connsiteX245" fmla="*/ 157902 w 2332038"/>
                <a:gd name="connsiteY245" fmla="*/ 1393015 h 6456362"/>
                <a:gd name="connsiteX246" fmla="*/ 146794 w 2332038"/>
                <a:gd name="connsiteY246" fmla="*/ 1358095 h 6456362"/>
                <a:gd name="connsiteX247" fmla="*/ 163457 w 2332038"/>
                <a:gd name="connsiteY247" fmla="*/ 1354127 h 6456362"/>
                <a:gd name="connsiteX248" fmla="*/ 180120 w 2332038"/>
                <a:gd name="connsiteY248" fmla="*/ 1348572 h 6456362"/>
                <a:gd name="connsiteX249" fmla="*/ 874663 w 2332038"/>
                <a:gd name="connsiteY249" fmla="*/ 0 h 6456362"/>
                <a:gd name="connsiteX250" fmla="*/ 1439863 w 2332038"/>
                <a:gd name="connsiteY250" fmla="*/ 565200 h 6456362"/>
                <a:gd name="connsiteX251" fmla="*/ 874663 w 2332038"/>
                <a:gd name="connsiteY251" fmla="*/ 1130400 h 6456362"/>
                <a:gd name="connsiteX252" fmla="*/ 309463 w 2332038"/>
                <a:gd name="connsiteY252" fmla="*/ 565200 h 6456362"/>
                <a:gd name="connsiteX253" fmla="*/ 874663 w 2332038"/>
                <a:gd name="connsiteY253" fmla="*/ 0 h 645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Lst>
              <a:rect l="l" t="t" r="r" b="b"/>
              <a:pathLst>
                <a:path w="2332038" h="6456362">
                  <a:moveTo>
                    <a:pt x="461806" y="1287462"/>
                  </a:moveTo>
                  <a:lnTo>
                    <a:pt x="677632" y="2108074"/>
                  </a:lnTo>
                  <a:lnTo>
                    <a:pt x="794274" y="1538249"/>
                  </a:lnTo>
                  <a:lnTo>
                    <a:pt x="680013" y="1424760"/>
                  </a:lnTo>
                  <a:lnTo>
                    <a:pt x="808556" y="1296986"/>
                  </a:lnTo>
                  <a:lnTo>
                    <a:pt x="875209" y="1296986"/>
                  </a:lnTo>
                  <a:lnTo>
                    <a:pt x="941861" y="1296986"/>
                  </a:lnTo>
                  <a:lnTo>
                    <a:pt x="1069611" y="1424760"/>
                  </a:lnTo>
                  <a:lnTo>
                    <a:pt x="956144" y="1538249"/>
                  </a:lnTo>
                  <a:lnTo>
                    <a:pt x="1072785" y="2108074"/>
                  </a:lnTo>
                  <a:lnTo>
                    <a:pt x="1287818" y="1287462"/>
                  </a:lnTo>
                  <a:lnTo>
                    <a:pt x="1570297" y="1348572"/>
                  </a:lnTo>
                  <a:lnTo>
                    <a:pt x="1592515" y="1354127"/>
                  </a:lnTo>
                  <a:lnTo>
                    <a:pt x="1614732" y="1358889"/>
                  </a:lnTo>
                  <a:lnTo>
                    <a:pt x="1635363" y="1366825"/>
                  </a:lnTo>
                  <a:lnTo>
                    <a:pt x="1657580" y="1373174"/>
                  </a:lnTo>
                  <a:lnTo>
                    <a:pt x="1677417" y="1382698"/>
                  </a:lnTo>
                  <a:lnTo>
                    <a:pt x="1698048" y="1391428"/>
                  </a:lnTo>
                  <a:lnTo>
                    <a:pt x="1717885" y="1400951"/>
                  </a:lnTo>
                  <a:lnTo>
                    <a:pt x="1736135" y="1412062"/>
                  </a:lnTo>
                  <a:lnTo>
                    <a:pt x="1755178" y="1423173"/>
                  </a:lnTo>
                  <a:lnTo>
                    <a:pt x="1773428" y="1435077"/>
                  </a:lnTo>
                  <a:lnTo>
                    <a:pt x="1792472" y="1446981"/>
                  </a:lnTo>
                  <a:lnTo>
                    <a:pt x="1809135" y="1460473"/>
                  </a:lnTo>
                  <a:lnTo>
                    <a:pt x="1826591" y="1473171"/>
                  </a:lnTo>
                  <a:lnTo>
                    <a:pt x="1843254" y="1487457"/>
                  </a:lnTo>
                  <a:lnTo>
                    <a:pt x="1858331" y="1503329"/>
                  </a:lnTo>
                  <a:lnTo>
                    <a:pt x="1873407" y="1518408"/>
                  </a:lnTo>
                  <a:lnTo>
                    <a:pt x="1887689" y="1535074"/>
                  </a:lnTo>
                  <a:lnTo>
                    <a:pt x="1901972" y="1551740"/>
                  </a:lnTo>
                  <a:lnTo>
                    <a:pt x="1916255" y="1567613"/>
                  </a:lnTo>
                  <a:lnTo>
                    <a:pt x="1928950" y="1585866"/>
                  </a:lnTo>
                  <a:lnTo>
                    <a:pt x="1940853" y="1604120"/>
                  </a:lnTo>
                  <a:lnTo>
                    <a:pt x="1952755" y="1623167"/>
                  </a:lnTo>
                  <a:lnTo>
                    <a:pt x="1963863" y="1641420"/>
                  </a:lnTo>
                  <a:lnTo>
                    <a:pt x="1973385" y="1661261"/>
                  </a:lnTo>
                  <a:lnTo>
                    <a:pt x="1983700" y="1681102"/>
                  </a:lnTo>
                  <a:lnTo>
                    <a:pt x="1990842" y="1700942"/>
                  </a:lnTo>
                  <a:lnTo>
                    <a:pt x="2000364" y="1721577"/>
                  </a:lnTo>
                  <a:lnTo>
                    <a:pt x="2006711" y="1743005"/>
                  </a:lnTo>
                  <a:lnTo>
                    <a:pt x="2013059" y="1764433"/>
                  </a:lnTo>
                  <a:lnTo>
                    <a:pt x="2018614" y="1785861"/>
                  </a:lnTo>
                  <a:lnTo>
                    <a:pt x="2024168" y="1807289"/>
                  </a:lnTo>
                  <a:lnTo>
                    <a:pt x="2027342" y="1830304"/>
                  </a:lnTo>
                  <a:lnTo>
                    <a:pt x="2329658" y="3696123"/>
                  </a:lnTo>
                  <a:lnTo>
                    <a:pt x="2332038" y="3719932"/>
                  </a:lnTo>
                  <a:lnTo>
                    <a:pt x="2332038" y="3742948"/>
                  </a:lnTo>
                  <a:lnTo>
                    <a:pt x="2330451" y="3765963"/>
                  </a:lnTo>
                  <a:lnTo>
                    <a:pt x="2326484" y="3788978"/>
                  </a:lnTo>
                  <a:lnTo>
                    <a:pt x="2320929" y="3811200"/>
                  </a:lnTo>
                  <a:lnTo>
                    <a:pt x="2312995" y="3831834"/>
                  </a:lnTo>
                  <a:lnTo>
                    <a:pt x="2304266" y="3853262"/>
                  </a:lnTo>
                  <a:lnTo>
                    <a:pt x="2292364" y="3872309"/>
                  </a:lnTo>
                  <a:lnTo>
                    <a:pt x="2278875" y="3890562"/>
                  </a:lnTo>
                  <a:lnTo>
                    <a:pt x="2264592" y="3908022"/>
                  </a:lnTo>
                  <a:lnTo>
                    <a:pt x="2247929" y="3923101"/>
                  </a:lnTo>
                  <a:lnTo>
                    <a:pt x="2230473" y="3938180"/>
                  </a:lnTo>
                  <a:lnTo>
                    <a:pt x="2212223" y="3950878"/>
                  </a:lnTo>
                  <a:lnTo>
                    <a:pt x="2192386" y="3961989"/>
                  </a:lnTo>
                  <a:lnTo>
                    <a:pt x="2170168" y="3971512"/>
                  </a:lnTo>
                  <a:lnTo>
                    <a:pt x="2147157" y="3979449"/>
                  </a:lnTo>
                  <a:lnTo>
                    <a:pt x="2133668" y="3982623"/>
                  </a:lnTo>
                  <a:lnTo>
                    <a:pt x="2120972" y="3985004"/>
                  </a:lnTo>
                  <a:lnTo>
                    <a:pt x="2107483" y="3986591"/>
                  </a:lnTo>
                  <a:lnTo>
                    <a:pt x="2094788" y="3988179"/>
                  </a:lnTo>
                  <a:lnTo>
                    <a:pt x="2081298" y="3988179"/>
                  </a:lnTo>
                  <a:lnTo>
                    <a:pt x="2067809" y="3988179"/>
                  </a:lnTo>
                  <a:lnTo>
                    <a:pt x="2055114" y="3986591"/>
                  </a:lnTo>
                  <a:lnTo>
                    <a:pt x="2041624" y="3985004"/>
                  </a:lnTo>
                  <a:lnTo>
                    <a:pt x="2029722" y="3982623"/>
                  </a:lnTo>
                  <a:lnTo>
                    <a:pt x="2016233" y="3980242"/>
                  </a:lnTo>
                  <a:lnTo>
                    <a:pt x="1992429" y="3972306"/>
                  </a:lnTo>
                  <a:lnTo>
                    <a:pt x="1969418" y="3961989"/>
                  </a:lnTo>
                  <a:lnTo>
                    <a:pt x="1946407" y="3949291"/>
                  </a:lnTo>
                  <a:lnTo>
                    <a:pt x="1924983" y="3935006"/>
                  </a:lnTo>
                  <a:lnTo>
                    <a:pt x="1906733" y="3917546"/>
                  </a:lnTo>
                  <a:lnTo>
                    <a:pt x="1889276" y="3900086"/>
                  </a:lnTo>
                  <a:lnTo>
                    <a:pt x="1880548" y="3888975"/>
                  </a:lnTo>
                  <a:lnTo>
                    <a:pt x="1872613" y="3879452"/>
                  </a:lnTo>
                  <a:lnTo>
                    <a:pt x="1866265" y="3868341"/>
                  </a:lnTo>
                  <a:lnTo>
                    <a:pt x="1859124" y="3857230"/>
                  </a:lnTo>
                  <a:lnTo>
                    <a:pt x="1853570" y="3845326"/>
                  </a:lnTo>
                  <a:lnTo>
                    <a:pt x="1848809" y="3833421"/>
                  </a:lnTo>
                  <a:lnTo>
                    <a:pt x="1843254" y="3820723"/>
                  </a:lnTo>
                  <a:lnTo>
                    <a:pt x="1838494" y="3808025"/>
                  </a:lnTo>
                  <a:lnTo>
                    <a:pt x="1835320" y="3794533"/>
                  </a:lnTo>
                  <a:lnTo>
                    <a:pt x="1832939" y="3781835"/>
                  </a:lnTo>
                  <a:lnTo>
                    <a:pt x="1609178" y="2545363"/>
                  </a:lnTo>
                  <a:lnTo>
                    <a:pt x="1582199" y="3331848"/>
                  </a:lnTo>
                  <a:lnTo>
                    <a:pt x="1581406" y="3387402"/>
                  </a:lnTo>
                  <a:lnTo>
                    <a:pt x="1581406" y="3440575"/>
                  </a:lnTo>
                  <a:lnTo>
                    <a:pt x="1583786" y="3496129"/>
                  </a:lnTo>
                  <a:lnTo>
                    <a:pt x="1586167" y="3549302"/>
                  </a:lnTo>
                  <a:lnTo>
                    <a:pt x="1749624" y="6119070"/>
                  </a:lnTo>
                  <a:lnTo>
                    <a:pt x="1750417" y="6136530"/>
                  </a:lnTo>
                  <a:lnTo>
                    <a:pt x="1750417" y="6153196"/>
                  </a:lnTo>
                  <a:lnTo>
                    <a:pt x="1749624" y="6169862"/>
                  </a:lnTo>
                  <a:lnTo>
                    <a:pt x="1747243" y="6185735"/>
                  </a:lnTo>
                  <a:lnTo>
                    <a:pt x="1744069" y="6202401"/>
                  </a:lnTo>
                  <a:lnTo>
                    <a:pt x="1740896" y="6218273"/>
                  </a:lnTo>
                  <a:lnTo>
                    <a:pt x="1736135" y="6234146"/>
                  </a:lnTo>
                  <a:lnTo>
                    <a:pt x="1730580" y="6248431"/>
                  </a:lnTo>
                  <a:lnTo>
                    <a:pt x="1725026" y="6264304"/>
                  </a:lnTo>
                  <a:lnTo>
                    <a:pt x="1718678" y="6278589"/>
                  </a:lnTo>
                  <a:lnTo>
                    <a:pt x="1710743" y="6292875"/>
                  </a:lnTo>
                  <a:lnTo>
                    <a:pt x="1703602" y="6305573"/>
                  </a:lnTo>
                  <a:lnTo>
                    <a:pt x="1694874" y="6319065"/>
                  </a:lnTo>
                  <a:lnTo>
                    <a:pt x="1686145" y="6332556"/>
                  </a:lnTo>
                  <a:lnTo>
                    <a:pt x="1675037" y="6344461"/>
                  </a:lnTo>
                  <a:lnTo>
                    <a:pt x="1664721" y="6356365"/>
                  </a:lnTo>
                  <a:lnTo>
                    <a:pt x="1653613" y="6367475"/>
                  </a:lnTo>
                  <a:lnTo>
                    <a:pt x="1641711" y="6378587"/>
                  </a:lnTo>
                  <a:lnTo>
                    <a:pt x="1629808" y="6388110"/>
                  </a:lnTo>
                  <a:lnTo>
                    <a:pt x="1617906" y="6398427"/>
                  </a:lnTo>
                  <a:lnTo>
                    <a:pt x="1604417" y="6407157"/>
                  </a:lnTo>
                  <a:lnTo>
                    <a:pt x="1590134" y="6414299"/>
                  </a:lnTo>
                  <a:lnTo>
                    <a:pt x="1577439" y="6422236"/>
                  </a:lnTo>
                  <a:lnTo>
                    <a:pt x="1561569" y="6428585"/>
                  </a:lnTo>
                  <a:lnTo>
                    <a:pt x="1547286" y="6435727"/>
                  </a:lnTo>
                  <a:lnTo>
                    <a:pt x="1532210" y="6441283"/>
                  </a:lnTo>
                  <a:lnTo>
                    <a:pt x="1516341" y="6445251"/>
                  </a:lnTo>
                  <a:lnTo>
                    <a:pt x="1500471" y="6450013"/>
                  </a:lnTo>
                  <a:lnTo>
                    <a:pt x="1484601" y="6451600"/>
                  </a:lnTo>
                  <a:lnTo>
                    <a:pt x="1468732" y="6453981"/>
                  </a:lnTo>
                  <a:lnTo>
                    <a:pt x="1450482" y="6455569"/>
                  </a:lnTo>
                  <a:lnTo>
                    <a:pt x="1434612" y="6456362"/>
                  </a:lnTo>
                  <a:lnTo>
                    <a:pt x="1418743" y="6456362"/>
                  </a:lnTo>
                  <a:lnTo>
                    <a:pt x="1403666" y="6455569"/>
                  </a:lnTo>
                  <a:lnTo>
                    <a:pt x="1389384" y="6453187"/>
                  </a:lnTo>
                  <a:lnTo>
                    <a:pt x="1375101" y="6450807"/>
                  </a:lnTo>
                  <a:lnTo>
                    <a:pt x="1360819" y="6447632"/>
                  </a:lnTo>
                  <a:lnTo>
                    <a:pt x="1346536" y="6444457"/>
                  </a:lnTo>
                  <a:lnTo>
                    <a:pt x="1332253" y="6439696"/>
                  </a:lnTo>
                  <a:lnTo>
                    <a:pt x="1318764" y="6434141"/>
                  </a:lnTo>
                  <a:lnTo>
                    <a:pt x="1292579" y="6423029"/>
                  </a:lnTo>
                  <a:lnTo>
                    <a:pt x="1267188" y="6408745"/>
                  </a:lnTo>
                  <a:lnTo>
                    <a:pt x="1244177" y="6392871"/>
                  </a:lnTo>
                  <a:lnTo>
                    <a:pt x="1221960" y="6375412"/>
                  </a:lnTo>
                  <a:lnTo>
                    <a:pt x="1201329" y="6355571"/>
                  </a:lnTo>
                  <a:lnTo>
                    <a:pt x="1183872" y="6333349"/>
                  </a:lnTo>
                  <a:lnTo>
                    <a:pt x="1167209" y="6309541"/>
                  </a:lnTo>
                  <a:lnTo>
                    <a:pt x="1152927" y="6284939"/>
                  </a:lnTo>
                  <a:lnTo>
                    <a:pt x="1146579" y="6271447"/>
                  </a:lnTo>
                  <a:lnTo>
                    <a:pt x="1141025" y="6258749"/>
                  </a:lnTo>
                  <a:lnTo>
                    <a:pt x="1135470" y="6244463"/>
                  </a:lnTo>
                  <a:lnTo>
                    <a:pt x="1131503" y="6230971"/>
                  </a:lnTo>
                  <a:lnTo>
                    <a:pt x="1126742" y="6216687"/>
                  </a:lnTo>
                  <a:lnTo>
                    <a:pt x="1123568" y="6202401"/>
                  </a:lnTo>
                  <a:lnTo>
                    <a:pt x="1121188" y="6187322"/>
                  </a:lnTo>
                  <a:lnTo>
                    <a:pt x="1118807" y="6171449"/>
                  </a:lnTo>
                  <a:lnTo>
                    <a:pt x="875209" y="3814374"/>
                  </a:lnTo>
                  <a:lnTo>
                    <a:pt x="631610" y="6171449"/>
                  </a:lnTo>
                  <a:lnTo>
                    <a:pt x="629230" y="6187322"/>
                  </a:lnTo>
                  <a:lnTo>
                    <a:pt x="626849" y="6202401"/>
                  </a:lnTo>
                  <a:lnTo>
                    <a:pt x="623676" y="6216687"/>
                  </a:lnTo>
                  <a:lnTo>
                    <a:pt x="618915" y="6230971"/>
                  </a:lnTo>
                  <a:lnTo>
                    <a:pt x="614947" y="6244463"/>
                  </a:lnTo>
                  <a:lnTo>
                    <a:pt x="609393" y="6258749"/>
                  </a:lnTo>
                  <a:lnTo>
                    <a:pt x="603839" y="6271447"/>
                  </a:lnTo>
                  <a:lnTo>
                    <a:pt x="597491" y="6284939"/>
                  </a:lnTo>
                  <a:lnTo>
                    <a:pt x="583208" y="6309541"/>
                  </a:lnTo>
                  <a:lnTo>
                    <a:pt x="566545" y="6333349"/>
                  </a:lnTo>
                  <a:lnTo>
                    <a:pt x="549088" y="6355571"/>
                  </a:lnTo>
                  <a:lnTo>
                    <a:pt x="528458" y="6375412"/>
                  </a:lnTo>
                  <a:lnTo>
                    <a:pt x="506241" y="6392871"/>
                  </a:lnTo>
                  <a:lnTo>
                    <a:pt x="483230" y="6408745"/>
                  </a:lnTo>
                  <a:lnTo>
                    <a:pt x="457838" y="6423029"/>
                  </a:lnTo>
                  <a:lnTo>
                    <a:pt x="431653" y="6434141"/>
                  </a:lnTo>
                  <a:lnTo>
                    <a:pt x="418164" y="6439696"/>
                  </a:lnTo>
                  <a:lnTo>
                    <a:pt x="403882" y="6444457"/>
                  </a:lnTo>
                  <a:lnTo>
                    <a:pt x="389599" y="6447632"/>
                  </a:lnTo>
                  <a:lnTo>
                    <a:pt x="375316" y="6450807"/>
                  </a:lnTo>
                  <a:lnTo>
                    <a:pt x="361034" y="6453187"/>
                  </a:lnTo>
                  <a:lnTo>
                    <a:pt x="346751" y="6455569"/>
                  </a:lnTo>
                  <a:lnTo>
                    <a:pt x="331675" y="6456362"/>
                  </a:lnTo>
                  <a:lnTo>
                    <a:pt x="315805" y="6456362"/>
                  </a:lnTo>
                  <a:lnTo>
                    <a:pt x="299935" y="6455569"/>
                  </a:lnTo>
                  <a:lnTo>
                    <a:pt x="281685" y="6453981"/>
                  </a:lnTo>
                  <a:lnTo>
                    <a:pt x="265816" y="6451600"/>
                  </a:lnTo>
                  <a:lnTo>
                    <a:pt x="249946" y="6450013"/>
                  </a:lnTo>
                  <a:lnTo>
                    <a:pt x="234076" y="6445251"/>
                  </a:lnTo>
                  <a:lnTo>
                    <a:pt x="218207" y="6441283"/>
                  </a:lnTo>
                  <a:lnTo>
                    <a:pt x="203131" y="6435727"/>
                  </a:lnTo>
                  <a:lnTo>
                    <a:pt x="188848" y="6428585"/>
                  </a:lnTo>
                  <a:lnTo>
                    <a:pt x="172978" y="6422236"/>
                  </a:lnTo>
                  <a:lnTo>
                    <a:pt x="160283" y="6414299"/>
                  </a:lnTo>
                  <a:lnTo>
                    <a:pt x="146000" y="6407157"/>
                  </a:lnTo>
                  <a:lnTo>
                    <a:pt x="132511" y="6398427"/>
                  </a:lnTo>
                  <a:lnTo>
                    <a:pt x="120609" y="6388110"/>
                  </a:lnTo>
                  <a:lnTo>
                    <a:pt x="108707" y="6378587"/>
                  </a:lnTo>
                  <a:lnTo>
                    <a:pt x="96011" y="6367475"/>
                  </a:lnTo>
                  <a:lnTo>
                    <a:pt x="85696" y="6356365"/>
                  </a:lnTo>
                  <a:lnTo>
                    <a:pt x="74587" y="6344461"/>
                  </a:lnTo>
                  <a:lnTo>
                    <a:pt x="64272" y="6332556"/>
                  </a:lnTo>
                  <a:lnTo>
                    <a:pt x="55543" y="6319065"/>
                  </a:lnTo>
                  <a:lnTo>
                    <a:pt x="46815" y="6305573"/>
                  </a:lnTo>
                  <a:lnTo>
                    <a:pt x="39674" y="6292875"/>
                  </a:lnTo>
                  <a:lnTo>
                    <a:pt x="31739" y="6278589"/>
                  </a:lnTo>
                  <a:lnTo>
                    <a:pt x="25391" y="6264304"/>
                  </a:lnTo>
                  <a:lnTo>
                    <a:pt x="19837" y="6248431"/>
                  </a:lnTo>
                  <a:lnTo>
                    <a:pt x="14282" y="6234146"/>
                  </a:lnTo>
                  <a:lnTo>
                    <a:pt x="9522" y="6218273"/>
                  </a:lnTo>
                  <a:lnTo>
                    <a:pt x="6348" y="6202401"/>
                  </a:lnTo>
                  <a:lnTo>
                    <a:pt x="3174" y="6185735"/>
                  </a:lnTo>
                  <a:lnTo>
                    <a:pt x="793" y="6169862"/>
                  </a:lnTo>
                  <a:lnTo>
                    <a:pt x="0" y="6153196"/>
                  </a:lnTo>
                  <a:lnTo>
                    <a:pt x="0" y="6136530"/>
                  </a:lnTo>
                  <a:lnTo>
                    <a:pt x="793" y="6119070"/>
                  </a:lnTo>
                  <a:lnTo>
                    <a:pt x="131717" y="4062780"/>
                  </a:lnTo>
                  <a:lnTo>
                    <a:pt x="132511" y="4062780"/>
                  </a:lnTo>
                  <a:lnTo>
                    <a:pt x="155522" y="4056431"/>
                  </a:lnTo>
                  <a:lnTo>
                    <a:pt x="178533" y="4047701"/>
                  </a:lnTo>
                  <a:lnTo>
                    <a:pt x="200750" y="4038177"/>
                  </a:lnTo>
                  <a:lnTo>
                    <a:pt x="222968" y="4028654"/>
                  </a:lnTo>
                  <a:lnTo>
                    <a:pt x="243598" y="4017543"/>
                  </a:lnTo>
                  <a:lnTo>
                    <a:pt x="264229" y="4005638"/>
                  </a:lnTo>
                  <a:lnTo>
                    <a:pt x="284066" y="3992147"/>
                  </a:lnTo>
                  <a:lnTo>
                    <a:pt x="303109" y="3979449"/>
                  </a:lnTo>
                  <a:lnTo>
                    <a:pt x="321360" y="3965163"/>
                  </a:lnTo>
                  <a:lnTo>
                    <a:pt x="338816" y="3949291"/>
                  </a:lnTo>
                  <a:lnTo>
                    <a:pt x="355479" y="3934212"/>
                  </a:lnTo>
                  <a:lnTo>
                    <a:pt x="372142" y="3917546"/>
                  </a:lnTo>
                  <a:lnTo>
                    <a:pt x="387219" y="3900086"/>
                  </a:lnTo>
                  <a:lnTo>
                    <a:pt x="401501" y="3882626"/>
                  </a:lnTo>
                  <a:lnTo>
                    <a:pt x="415784" y="3863579"/>
                  </a:lnTo>
                  <a:lnTo>
                    <a:pt x="428479" y="3845326"/>
                  </a:lnTo>
                  <a:lnTo>
                    <a:pt x="440382" y="3825485"/>
                  </a:lnTo>
                  <a:lnTo>
                    <a:pt x="451490" y="3804851"/>
                  </a:lnTo>
                  <a:lnTo>
                    <a:pt x="461806" y="3783423"/>
                  </a:lnTo>
                  <a:lnTo>
                    <a:pt x="471327" y="3762788"/>
                  </a:lnTo>
                  <a:lnTo>
                    <a:pt x="480056" y="3742154"/>
                  </a:lnTo>
                  <a:lnTo>
                    <a:pt x="486404" y="3719932"/>
                  </a:lnTo>
                  <a:lnTo>
                    <a:pt x="492751" y="3696917"/>
                  </a:lnTo>
                  <a:lnTo>
                    <a:pt x="498306" y="3674696"/>
                  </a:lnTo>
                  <a:lnTo>
                    <a:pt x="503067" y="3651680"/>
                  </a:lnTo>
                  <a:lnTo>
                    <a:pt x="506241" y="3628665"/>
                  </a:lnTo>
                  <a:lnTo>
                    <a:pt x="508621" y="3604856"/>
                  </a:lnTo>
                  <a:lnTo>
                    <a:pt x="509414" y="3581841"/>
                  </a:lnTo>
                  <a:lnTo>
                    <a:pt x="509414" y="3557239"/>
                  </a:lnTo>
                  <a:lnTo>
                    <a:pt x="508621" y="3533430"/>
                  </a:lnTo>
                  <a:lnTo>
                    <a:pt x="506241" y="3508827"/>
                  </a:lnTo>
                  <a:lnTo>
                    <a:pt x="503067" y="3485018"/>
                  </a:lnTo>
                  <a:lnTo>
                    <a:pt x="183294" y="1501742"/>
                  </a:lnTo>
                  <a:lnTo>
                    <a:pt x="176946" y="1466029"/>
                  </a:lnTo>
                  <a:lnTo>
                    <a:pt x="167424" y="1429522"/>
                  </a:lnTo>
                  <a:lnTo>
                    <a:pt x="157902" y="1393015"/>
                  </a:lnTo>
                  <a:lnTo>
                    <a:pt x="146794" y="1358095"/>
                  </a:lnTo>
                  <a:lnTo>
                    <a:pt x="163457" y="1354127"/>
                  </a:lnTo>
                  <a:lnTo>
                    <a:pt x="180120" y="1348572"/>
                  </a:lnTo>
                  <a:close/>
                  <a:moveTo>
                    <a:pt x="874663" y="0"/>
                  </a:moveTo>
                  <a:cubicBezTo>
                    <a:pt x="1186814" y="0"/>
                    <a:pt x="1439863" y="253049"/>
                    <a:pt x="1439863" y="565200"/>
                  </a:cubicBezTo>
                  <a:cubicBezTo>
                    <a:pt x="1439863" y="877351"/>
                    <a:pt x="1186814" y="1130400"/>
                    <a:pt x="874663" y="1130400"/>
                  </a:cubicBezTo>
                  <a:cubicBezTo>
                    <a:pt x="562512" y="1130400"/>
                    <a:pt x="309463" y="877351"/>
                    <a:pt x="309463" y="565200"/>
                  </a:cubicBezTo>
                  <a:cubicBezTo>
                    <a:pt x="309463" y="253049"/>
                    <a:pt x="562512" y="0"/>
                    <a:pt x="874663" y="0"/>
                  </a:cubicBezTo>
                  <a:close/>
                </a:path>
              </a:pathLst>
            </a:cu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10"/>
            <p:cNvSpPr/>
            <p:nvPr/>
          </p:nvSpPr>
          <p:spPr>
            <a:xfrm>
              <a:off x="9482513" y="2727325"/>
              <a:ext cx="3095625" cy="6858001"/>
            </a:xfrm>
            <a:custGeom>
              <a:avLst/>
              <a:gdLst>
                <a:gd name="connsiteX0" fmla="*/ 1108301 w 3095625"/>
                <a:gd name="connsiteY0" fmla="*/ 1366838 h 6858001"/>
                <a:gd name="connsiteX1" fmla="*/ 1336783 w 3095625"/>
                <a:gd name="connsiteY1" fmla="*/ 2238376 h 6858001"/>
                <a:gd name="connsiteX2" fmla="*/ 1461338 w 3095625"/>
                <a:gd name="connsiteY2" fmla="*/ 1632745 h 6858001"/>
                <a:gd name="connsiteX3" fmla="*/ 1339957 w 3095625"/>
                <a:gd name="connsiteY3" fmla="*/ 1512095 h 6858001"/>
                <a:gd name="connsiteX4" fmla="*/ 1476412 w 3095625"/>
                <a:gd name="connsiteY4" fmla="*/ 1375569 h 6858001"/>
                <a:gd name="connsiteX5" fmla="*/ 1547813 w 3095625"/>
                <a:gd name="connsiteY5" fmla="*/ 1375569 h 6858001"/>
                <a:gd name="connsiteX6" fmla="*/ 1619214 w 3095625"/>
                <a:gd name="connsiteY6" fmla="*/ 1375569 h 6858001"/>
                <a:gd name="connsiteX7" fmla="*/ 1754082 w 3095625"/>
                <a:gd name="connsiteY7" fmla="*/ 1512095 h 6858001"/>
                <a:gd name="connsiteX8" fmla="*/ 1634287 w 3095625"/>
                <a:gd name="connsiteY8" fmla="*/ 1632745 h 6858001"/>
                <a:gd name="connsiteX9" fmla="*/ 1757255 w 3095625"/>
                <a:gd name="connsiteY9" fmla="*/ 2238376 h 6858001"/>
                <a:gd name="connsiteX10" fmla="*/ 1985738 w 3095625"/>
                <a:gd name="connsiteY10" fmla="*/ 1366838 h 6858001"/>
                <a:gd name="connsiteX11" fmla="*/ 2285622 w 3095625"/>
                <a:gd name="connsiteY11" fmla="*/ 1430338 h 6858001"/>
                <a:gd name="connsiteX12" fmla="*/ 2310215 w 3095625"/>
                <a:gd name="connsiteY12" fmla="*/ 1435894 h 6858001"/>
                <a:gd name="connsiteX13" fmla="*/ 2333222 w 3095625"/>
                <a:gd name="connsiteY13" fmla="*/ 1442244 h 6858001"/>
                <a:gd name="connsiteX14" fmla="*/ 2354643 w 3095625"/>
                <a:gd name="connsiteY14" fmla="*/ 1450182 h 6858001"/>
                <a:gd name="connsiteX15" fmla="*/ 2378443 w 3095625"/>
                <a:gd name="connsiteY15" fmla="*/ 1458120 h 6858001"/>
                <a:gd name="connsiteX16" fmla="*/ 2399863 w 3095625"/>
                <a:gd name="connsiteY16" fmla="*/ 1466851 h 6858001"/>
                <a:gd name="connsiteX17" fmla="*/ 2421283 w 3095625"/>
                <a:gd name="connsiteY17" fmla="*/ 1476376 h 6858001"/>
                <a:gd name="connsiteX18" fmla="*/ 2441910 w 3095625"/>
                <a:gd name="connsiteY18" fmla="*/ 1486695 h 6858001"/>
                <a:gd name="connsiteX19" fmla="*/ 2462537 w 3095625"/>
                <a:gd name="connsiteY19" fmla="*/ 1497807 h 6858001"/>
                <a:gd name="connsiteX20" fmla="*/ 2482371 w 3095625"/>
                <a:gd name="connsiteY20" fmla="*/ 1509713 h 6858001"/>
                <a:gd name="connsiteX21" fmla="*/ 2502204 w 3095625"/>
                <a:gd name="connsiteY21" fmla="*/ 1522413 h 6858001"/>
                <a:gd name="connsiteX22" fmla="*/ 2521245 w 3095625"/>
                <a:gd name="connsiteY22" fmla="*/ 1535907 h 6858001"/>
                <a:gd name="connsiteX23" fmla="*/ 2539492 w 3095625"/>
                <a:gd name="connsiteY23" fmla="*/ 1549401 h 6858001"/>
                <a:gd name="connsiteX24" fmla="*/ 2558532 w 3095625"/>
                <a:gd name="connsiteY24" fmla="*/ 1564482 h 6858001"/>
                <a:gd name="connsiteX25" fmla="*/ 2575985 w 3095625"/>
                <a:gd name="connsiteY25" fmla="*/ 1578770 h 6858001"/>
                <a:gd name="connsiteX26" fmla="*/ 2592646 w 3095625"/>
                <a:gd name="connsiteY26" fmla="*/ 1595438 h 6858001"/>
                <a:gd name="connsiteX27" fmla="*/ 2608512 w 3095625"/>
                <a:gd name="connsiteY27" fmla="*/ 1612107 h 6858001"/>
                <a:gd name="connsiteX28" fmla="*/ 2624379 w 3095625"/>
                <a:gd name="connsiteY28" fmla="*/ 1627982 h 6858001"/>
                <a:gd name="connsiteX29" fmla="*/ 2638659 w 3095625"/>
                <a:gd name="connsiteY29" fmla="*/ 1645445 h 6858001"/>
                <a:gd name="connsiteX30" fmla="*/ 2652940 w 3095625"/>
                <a:gd name="connsiteY30" fmla="*/ 1664495 h 6858001"/>
                <a:gd name="connsiteX31" fmla="*/ 2667220 w 3095625"/>
                <a:gd name="connsiteY31" fmla="*/ 1683545 h 6858001"/>
                <a:gd name="connsiteX32" fmla="*/ 2679913 w 3095625"/>
                <a:gd name="connsiteY32" fmla="*/ 1701801 h 6858001"/>
                <a:gd name="connsiteX33" fmla="*/ 2691813 w 3095625"/>
                <a:gd name="connsiteY33" fmla="*/ 1721645 h 6858001"/>
                <a:gd name="connsiteX34" fmla="*/ 2702920 w 3095625"/>
                <a:gd name="connsiteY34" fmla="*/ 1742282 h 6858001"/>
                <a:gd name="connsiteX35" fmla="*/ 2714027 w 3095625"/>
                <a:gd name="connsiteY35" fmla="*/ 1763713 h 6858001"/>
                <a:gd name="connsiteX36" fmla="*/ 2724341 w 3095625"/>
                <a:gd name="connsiteY36" fmla="*/ 1784351 h 6858001"/>
                <a:gd name="connsiteX37" fmla="*/ 2733861 w 3095625"/>
                <a:gd name="connsiteY37" fmla="*/ 1804988 h 6858001"/>
                <a:gd name="connsiteX38" fmla="*/ 2741794 w 3095625"/>
                <a:gd name="connsiteY38" fmla="*/ 1827213 h 6858001"/>
                <a:gd name="connsiteX39" fmla="*/ 2748934 w 3095625"/>
                <a:gd name="connsiteY39" fmla="*/ 1850232 h 6858001"/>
                <a:gd name="connsiteX40" fmla="*/ 2756868 w 3095625"/>
                <a:gd name="connsiteY40" fmla="*/ 1872457 h 6858001"/>
                <a:gd name="connsiteX41" fmla="*/ 2762421 w 3095625"/>
                <a:gd name="connsiteY41" fmla="*/ 1895476 h 6858001"/>
                <a:gd name="connsiteX42" fmla="*/ 2767974 w 3095625"/>
                <a:gd name="connsiteY42" fmla="*/ 1919288 h 6858001"/>
                <a:gd name="connsiteX43" fmla="*/ 2772734 w 3095625"/>
                <a:gd name="connsiteY43" fmla="*/ 1942307 h 6858001"/>
                <a:gd name="connsiteX44" fmla="*/ 3091658 w 3095625"/>
                <a:gd name="connsiteY44" fmla="*/ 3925888 h 6858001"/>
                <a:gd name="connsiteX45" fmla="*/ 3095625 w 3095625"/>
                <a:gd name="connsiteY45" fmla="*/ 3950495 h 6858001"/>
                <a:gd name="connsiteX46" fmla="*/ 3095625 w 3095625"/>
                <a:gd name="connsiteY46" fmla="*/ 3975101 h 6858001"/>
                <a:gd name="connsiteX47" fmla="*/ 3093245 w 3095625"/>
                <a:gd name="connsiteY47" fmla="*/ 4000501 h 6858001"/>
                <a:gd name="connsiteX48" fmla="*/ 3090072 w 3095625"/>
                <a:gd name="connsiteY48" fmla="*/ 4023520 h 6858001"/>
                <a:gd name="connsiteX49" fmla="*/ 3082932 w 3095625"/>
                <a:gd name="connsiteY49" fmla="*/ 4047332 h 6858001"/>
                <a:gd name="connsiteX50" fmla="*/ 3075792 w 3095625"/>
                <a:gd name="connsiteY50" fmla="*/ 4069557 h 6858001"/>
                <a:gd name="connsiteX51" fmla="*/ 3064685 w 3095625"/>
                <a:gd name="connsiteY51" fmla="*/ 4091782 h 6858001"/>
                <a:gd name="connsiteX52" fmla="*/ 3053578 w 3095625"/>
                <a:gd name="connsiteY52" fmla="*/ 4112420 h 6858001"/>
                <a:gd name="connsiteX53" fmla="*/ 3039298 w 3095625"/>
                <a:gd name="connsiteY53" fmla="*/ 4132263 h 6858001"/>
                <a:gd name="connsiteX54" fmla="*/ 3024224 w 3095625"/>
                <a:gd name="connsiteY54" fmla="*/ 4149726 h 6858001"/>
                <a:gd name="connsiteX55" fmla="*/ 3005977 w 3095625"/>
                <a:gd name="connsiteY55" fmla="*/ 4167188 h 6858001"/>
                <a:gd name="connsiteX56" fmla="*/ 2987730 w 3095625"/>
                <a:gd name="connsiteY56" fmla="*/ 4183063 h 6858001"/>
                <a:gd name="connsiteX57" fmla="*/ 2967897 w 3095625"/>
                <a:gd name="connsiteY57" fmla="*/ 4195763 h 6858001"/>
                <a:gd name="connsiteX58" fmla="*/ 2945683 w 3095625"/>
                <a:gd name="connsiteY58" fmla="*/ 4207670 h 6858001"/>
                <a:gd name="connsiteX59" fmla="*/ 2922676 w 3095625"/>
                <a:gd name="connsiteY59" fmla="*/ 4217988 h 6858001"/>
                <a:gd name="connsiteX60" fmla="*/ 2899669 w 3095625"/>
                <a:gd name="connsiteY60" fmla="*/ 4225926 h 6858001"/>
                <a:gd name="connsiteX61" fmla="*/ 2885389 w 3095625"/>
                <a:gd name="connsiteY61" fmla="*/ 4229101 h 6858001"/>
                <a:gd name="connsiteX62" fmla="*/ 2871109 w 3095625"/>
                <a:gd name="connsiteY62" fmla="*/ 4232276 h 6858001"/>
                <a:gd name="connsiteX63" fmla="*/ 2856829 w 3095625"/>
                <a:gd name="connsiteY63" fmla="*/ 4234657 h 6858001"/>
                <a:gd name="connsiteX64" fmla="*/ 2842549 w 3095625"/>
                <a:gd name="connsiteY64" fmla="*/ 4235451 h 6858001"/>
                <a:gd name="connsiteX65" fmla="*/ 2828268 w 3095625"/>
                <a:gd name="connsiteY65" fmla="*/ 4235451 h 6858001"/>
                <a:gd name="connsiteX66" fmla="*/ 2813988 w 3095625"/>
                <a:gd name="connsiteY66" fmla="*/ 4235451 h 6858001"/>
                <a:gd name="connsiteX67" fmla="*/ 2801295 w 3095625"/>
                <a:gd name="connsiteY67" fmla="*/ 4234657 h 6858001"/>
                <a:gd name="connsiteX68" fmla="*/ 2787015 w 3095625"/>
                <a:gd name="connsiteY68" fmla="*/ 4232276 h 6858001"/>
                <a:gd name="connsiteX69" fmla="*/ 2773528 w 3095625"/>
                <a:gd name="connsiteY69" fmla="*/ 4229895 h 6858001"/>
                <a:gd name="connsiteX70" fmla="*/ 2760041 w 3095625"/>
                <a:gd name="connsiteY70" fmla="*/ 4226720 h 6858001"/>
                <a:gd name="connsiteX71" fmla="*/ 2747347 w 3095625"/>
                <a:gd name="connsiteY71" fmla="*/ 4223545 h 6858001"/>
                <a:gd name="connsiteX72" fmla="*/ 2733861 w 3095625"/>
                <a:gd name="connsiteY72" fmla="*/ 4218782 h 6858001"/>
                <a:gd name="connsiteX73" fmla="*/ 2721960 w 3095625"/>
                <a:gd name="connsiteY73" fmla="*/ 4213226 h 6858001"/>
                <a:gd name="connsiteX74" fmla="*/ 2710060 w 3095625"/>
                <a:gd name="connsiteY74" fmla="*/ 4207670 h 6858001"/>
                <a:gd name="connsiteX75" fmla="*/ 2697367 w 3095625"/>
                <a:gd name="connsiteY75" fmla="*/ 4201320 h 6858001"/>
                <a:gd name="connsiteX76" fmla="*/ 2685467 w 3095625"/>
                <a:gd name="connsiteY76" fmla="*/ 4194970 h 6858001"/>
                <a:gd name="connsiteX77" fmla="*/ 2674360 w 3095625"/>
                <a:gd name="connsiteY77" fmla="*/ 4187032 h 6858001"/>
                <a:gd name="connsiteX78" fmla="*/ 2663253 w 3095625"/>
                <a:gd name="connsiteY78" fmla="*/ 4179095 h 6858001"/>
                <a:gd name="connsiteX79" fmla="*/ 2652940 w 3095625"/>
                <a:gd name="connsiteY79" fmla="*/ 4170363 h 6858001"/>
                <a:gd name="connsiteX80" fmla="*/ 2642626 w 3095625"/>
                <a:gd name="connsiteY80" fmla="*/ 4160838 h 6858001"/>
                <a:gd name="connsiteX81" fmla="*/ 2633106 w 3095625"/>
                <a:gd name="connsiteY81" fmla="*/ 4152107 h 6858001"/>
                <a:gd name="connsiteX82" fmla="*/ 2624379 w 3095625"/>
                <a:gd name="connsiteY82" fmla="*/ 4140995 h 6858001"/>
                <a:gd name="connsiteX83" fmla="*/ 2615653 w 3095625"/>
                <a:gd name="connsiteY83" fmla="*/ 4130676 h 6858001"/>
                <a:gd name="connsiteX84" fmla="*/ 2607719 w 3095625"/>
                <a:gd name="connsiteY84" fmla="*/ 4120357 h 6858001"/>
                <a:gd name="connsiteX85" fmla="*/ 2599786 w 3095625"/>
                <a:gd name="connsiteY85" fmla="*/ 4107657 h 6858001"/>
                <a:gd name="connsiteX86" fmla="*/ 2593439 w 3095625"/>
                <a:gd name="connsiteY86" fmla="*/ 4095751 h 6858001"/>
                <a:gd name="connsiteX87" fmla="*/ 2587092 w 3095625"/>
                <a:gd name="connsiteY87" fmla="*/ 4083845 h 6858001"/>
                <a:gd name="connsiteX88" fmla="*/ 2581539 w 3095625"/>
                <a:gd name="connsiteY88" fmla="*/ 4070351 h 6858001"/>
                <a:gd name="connsiteX89" fmla="*/ 2575985 w 3095625"/>
                <a:gd name="connsiteY89" fmla="*/ 4057651 h 6858001"/>
                <a:gd name="connsiteX90" fmla="*/ 2571225 w 3095625"/>
                <a:gd name="connsiteY90" fmla="*/ 4044157 h 6858001"/>
                <a:gd name="connsiteX91" fmla="*/ 2568052 w 3095625"/>
                <a:gd name="connsiteY91" fmla="*/ 4029870 h 6858001"/>
                <a:gd name="connsiteX92" fmla="*/ 2564879 w 3095625"/>
                <a:gd name="connsiteY92" fmla="*/ 4015582 h 6858001"/>
                <a:gd name="connsiteX93" fmla="*/ 2326082 w 3095625"/>
                <a:gd name="connsiteY93" fmla="*/ 2702720 h 6858001"/>
                <a:gd name="connsiteX94" fmla="*/ 2299109 w 3095625"/>
                <a:gd name="connsiteY94" fmla="*/ 3538538 h 6858001"/>
                <a:gd name="connsiteX95" fmla="*/ 2298315 w 3095625"/>
                <a:gd name="connsiteY95" fmla="*/ 3597276 h 6858001"/>
                <a:gd name="connsiteX96" fmla="*/ 2298315 w 3095625"/>
                <a:gd name="connsiteY96" fmla="*/ 3654426 h 6858001"/>
                <a:gd name="connsiteX97" fmla="*/ 2299902 w 3095625"/>
                <a:gd name="connsiteY97" fmla="*/ 3712370 h 6858001"/>
                <a:gd name="connsiteX98" fmla="*/ 2303075 w 3095625"/>
                <a:gd name="connsiteY98" fmla="*/ 3769520 h 6858001"/>
                <a:gd name="connsiteX99" fmla="*/ 2476817 w 3095625"/>
                <a:gd name="connsiteY99" fmla="*/ 6500019 h 6858001"/>
                <a:gd name="connsiteX100" fmla="*/ 2476817 w 3095625"/>
                <a:gd name="connsiteY100" fmla="*/ 6518276 h 6858001"/>
                <a:gd name="connsiteX101" fmla="*/ 2476817 w 3095625"/>
                <a:gd name="connsiteY101" fmla="*/ 6535739 h 6858001"/>
                <a:gd name="connsiteX102" fmla="*/ 2476024 w 3095625"/>
                <a:gd name="connsiteY102" fmla="*/ 6553995 h 6858001"/>
                <a:gd name="connsiteX103" fmla="*/ 2473644 w 3095625"/>
                <a:gd name="connsiteY103" fmla="*/ 6571457 h 6858001"/>
                <a:gd name="connsiteX104" fmla="*/ 2471264 w 3095625"/>
                <a:gd name="connsiteY104" fmla="*/ 6588919 h 6858001"/>
                <a:gd name="connsiteX105" fmla="*/ 2467297 w 3095625"/>
                <a:gd name="connsiteY105" fmla="*/ 6605589 h 6858001"/>
                <a:gd name="connsiteX106" fmla="*/ 2462537 w 3095625"/>
                <a:gd name="connsiteY106" fmla="*/ 6621463 h 6858001"/>
                <a:gd name="connsiteX107" fmla="*/ 2456984 w 3095625"/>
                <a:gd name="connsiteY107" fmla="*/ 6638132 h 6858001"/>
                <a:gd name="connsiteX108" fmla="*/ 2450637 w 3095625"/>
                <a:gd name="connsiteY108" fmla="*/ 6654007 h 6858001"/>
                <a:gd name="connsiteX109" fmla="*/ 2444290 w 3095625"/>
                <a:gd name="connsiteY109" fmla="*/ 6669089 h 6858001"/>
                <a:gd name="connsiteX110" fmla="*/ 2436357 w 3095625"/>
                <a:gd name="connsiteY110" fmla="*/ 6684169 h 6858001"/>
                <a:gd name="connsiteX111" fmla="*/ 2427630 w 3095625"/>
                <a:gd name="connsiteY111" fmla="*/ 6698457 h 6858001"/>
                <a:gd name="connsiteX112" fmla="*/ 2417317 w 3095625"/>
                <a:gd name="connsiteY112" fmla="*/ 6712745 h 6858001"/>
                <a:gd name="connsiteX113" fmla="*/ 2407797 w 3095625"/>
                <a:gd name="connsiteY113" fmla="*/ 6726239 h 6858001"/>
                <a:gd name="connsiteX114" fmla="*/ 2397483 w 3095625"/>
                <a:gd name="connsiteY114" fmla="*/ 6739732 h 6858001"/>
                <a:gd name="connsiteX115" fmla="*/ 2387170 w 3095625"/>
                <a:gd name="connsiteY115" fmla="*/ 6751639 h 6858001"/>
                <a:gd name="connsiteX116" fmla="*/ 2374476 w 3095625"/>
                <a:gd name="connsiteY116" fmla="*/ 6763545 h 6858001"/>
                <a:gd name="connsiteX117" fmla="*/ 2362576 w 3095625"/>
                <a:gd name="connsiteY117" fmla="*/ 6774657 h 6858001"/>
                <a:gd name="connsiteX118" fmla="*/ 2349883 w 3095625"/>
                <a:gd name="connsiteY118" fmla="*/ 6785769 h 6858001"/>
                <a:gd name="connsiteX119" fmla="*/ 2336396 w 3095625"/>
                <a:gd name="connsiteY119" fmla="*/ 6795295 h 6858001"/>
                <a:gd name="connsiteX120" fmla="*/ 2322116 w 3095625"/>
                <a:gd name="connsiteY120" fmla="*/ 6805613 h 6858001"/>
                <a:gd name="connsiteX121" fmla="*/ 2307835 w 3095625"/>
                <a:gd name="connsiteY121" fmla="*/ 6814345 h 6858001"/>
                <a:gd name="connsiteX122" fmla="*/ 2292762 w 3095625"/>
                <a:gd name="connsiteY122" fmla="*/ 6821489 h 6858001"/>
                <a:gd name="connsiteX123" fmla="*/ 2276895 w 3095625"/>
                <a:gd name="connsiteY123" fmla="*/ 6829426 h 6858001"/>
                <a:gd name="connsiteX124" fmla="*/ 2261821 w 3095625"/>
                <a:gd name="connsiteY124" fmla="*/ 6835776 h 6858001"/>
                <a:gd name="connsiteX125" fmla="*/ 2245161 w 3095625"/>
                <a:gd name="connsiteY125" fmla="*/ 6841332 h 6858001"/>
                <a:gd name="connsiteX126" fmla="*/ 2228501 w 3095625"/>
                <a:gd name="connsiteY126" fmla="*/ 6846095 h 6858001"/>
                <a:gd name="connsiteX127" fmla="*/ 2212634 w 3095625"/>
                <a:gd name="connsiteY127" fmla="*/ 6850063 h 6858001"/>
                <a:gd name="connsiteX128" fmla="*/ 2194387 w 3095625"/>
                <a:gd name="connsiteY128" fmla="*/ 6853239 h 6858001"/>
                <a:gd name="connsiteX129" fmla="*/ 2176934 w 3095625"/>
                <a:gd name="connsiteY129" fmla="*/ 6855619 h 6858001"/>
                <a:gd name="connsiteX130" fmla="*/ 2159480 w 3095625"/>
                <a:gd name="connsiteY130" fmla="*/ 6857207 h 6858001"/>
                <a:gd name="connsiteX131" fmla="*/ 2141233 w 3095625"/>
                <a:gd name="connsiteY131" fmla="*/ 6858001 h 6858001"/>
                <a:gd name="connsiteX132" fmla="*/ 2125366 w 3095625"/>
                <a:gd name="connsiteY132" fmla="*/ 6858001 h 6858001"/>
                <a:gd name="connsiteX133" fmla="*/ 2108706 w 3095625"/>
                <a:gd name="connsiteY133" fmla="*/ 6857207 h 6858001"/>
                <a:gd name="connsiteX134" fmla="*/ 2093633 w 3095625"/>
                <a:gd name="connsiteY134" fmla="*/ 6854826 h 6858001"/>
                <a:gd name="connsiteX135" fmla="*/ 2078559 w 3095625"/>
                <a:gd name="connsiteY135" fmla="*/ 6851651 h 6858001"/>
                <a:gd name="connsiteX136" fmla="*/ 2062692 w 3095625"/>
                <a:gd name="connsiteY136" fmla="*/ 6849269 h 6858001"/>
                <a:gd name="connsiteX137" fmla="*/ 2047619 w 3095625"/>
                <a:gd name="connsiteY137" fmla="*/ 6844507 h 6858001"/>
                <a:gd name="connsiteX138" fmla="*/ 2033339 w 3095625"/>
                <a:gd name="connsiteY138" fmla="*/ 6840539 h 6858001"/>
                <a:gd name="connsiteX139" fmla="*/ 2019059 w 3095625"/>
                <a:gd name="connsiteY139" fmla="*/ 6834982 h 6858001"/>
                <a:gd name="connsiteX140" fmla="*/ 2004778 w 3095625"/>
                <a:gd name="connsiteY140" fmla="*/ 6829426 h 6858001"/>
                <a:gd name="connsiteX141" fmla="*/ 1991292 w 3095625"/>
                <a:gd name="connsiteY141" fmla="*/ 6823076 h 6858001"/>
                <a:gd name="connsiteX142" fmla="*/ 1977011 w 3095625"/>
                <a:gd name="connsiteY142" fmla="*/ 6815139 h 6858001"/>
                <a:gd name="connsiteX143" fmla="*/ 1964318 w 3095625"/>
                <a:gd name="connsiteY143" fmla="*/ 6807201 h 6858001"/>
                <a:gd name="connsiteX144" fmla="*/ 1951624 w 3095625"/>
                <a:gd name="connsiteY144" fmla="*/ 6800057 h 6858001"/>
                <a:gd name="connsiteX145" fmla="*/ 1939724 w 3095625"/>
                <a:gd name="connsiteY145" fmla="*/ 6791326 h 6858001"/>
                <a:gd name="connsiteX146" fmla="*/ 1927824 w 3095625"/>
                <a:gd name="connsiteY146" fmla="*/ 6781007 h 6858001"/>
                <a:gd name="connsiteX147" fmla="*/ 1915924 w 3095625"/>
                <a:gd name="connsiteY147" fmla="*/ 6771482 h 6858001"/>
                <a:gd name="connsiteX148" fmla="*/ 1904817 w 3095625"/>
                <a:gd name="connsiteY148" fmla="*/ 6761163 h 6858001"/>
                <a:gd name="connsiteX149" fmla="*/ 1894504 w 3095625"/>
                <a:gd name="connsiteY149" fmla="*/ 6750051 h 6858001"/>
                <a:gd name="connsiteX150" fmla="*/ 1884984 w 3095625"/>
                <a:gd name="connsiteY150" fmla="*/ 6738145 h 6858001"/>
                <a:gd name="connsiteX151" fmla="*/ 1875463 w 3095625"/>
                <a:gd name="connsiteY151" fmla="*/ 6727032 h 6858001"/>
                <a:gd name="connsiteX152" fmla="*/ 1865943 w 3095625"/>
                <a:gd name="connsiteY152" fmla="*/ 6715126 h 6858001"/>
                <a:gd name="connsiteX153" fmla="*/ 1857217 w 3095625"/>
                <a:gd name="connsiteY153" fmla="*/ 6701632 h 6858001"/>
                <a:gd name="connsiteX154" fmla="*/ 1850076 w 3095625"/>
                <a:gd name="connsiteY154" fmla="*/ 6688932 h 6858001"/>
                <a:gd name="connsiteX155" fmla="*/ 1842143 w 3095625"/>
                <a:gd name="connsiteY155" fmla="*/ 6675439 h 6858001"/>
                <a:gd name="connsiteX156" fmla="*/ 1835796 w 3095625"/>
                <a:gd name="connsiteY156" fmla="*/ 6661151 h 6858001"/>
                <a:gd name="connsiteX157" fmla="*/ 1830243 w 3095625"/>
                <a:gd name="connsiteY157" fmla="*/ 6648451 h 6858001"/>
                <a:gd name="connsiteX158" fmla="*/ 1824689 w 3095625"/>
                <a:gd name="connsiteY158" fmla="*/ 6632576 h 6858001"/>
                <a:gd name="connsiteX159" fmla="*/ 1819136 w 3095625"/>
                <a:gd name="connsiteY159" fmla="*/ 6618289 h 6858001"/>
                <a:gd name="connsiteX160" fmla="*/ 1814376 w 3095625"/>
                <a:gd name="connsiteY160" fmla="*/ 6603207 h 6858001"/>
                <a:gd name="connsiteX161" fmla="*/ 1811203 w 3095625"/>
                <a:gd name="connsiteY161" fmla="*/ 6587332 h 6858001"/>
                <a:gd name="connsiteX162" fmla="*/ 1808823 w 3095625"/>
                <a:gd name="connsiteY162" fmla="*/ 6572251 h 6858001"/>
                <a:gd name="connsiteX163" fmla="*/ 1807236 w 3095625"/>
                <a:gd name="connsiteY163" fmla="*/ 6555582 h 6858001"/>
                <a:gd name="connsiteX164" fmla="*/ 1547813 w 3095625"/>
                <a:gd name="connsiteY164" fmla="*/ 4050507 h 6858001"/>
                <a:gd name="connsiteX165" fmla="*/ 1288389 w 3095625"/>
                <a:gd name="connsiteY165" fmla="*/ 6555582 h 6858001"/>
                <a:gd name="connsiteX166" fmla="*/ 1286803 w 3095625"/>
                <a:gd name="connsiteY166" fmla="*/ 6572251 h 6858001"/>
                <a:gd name="connsiteX167" fmla="*/ 1282836 w 3095625"/>
                <a:gd name="connsiteY167" fmla="*/ 6587332 h 6858001"/>
                <a:gd name="connsiteX168" fmla="*/ 1279663 w 3095625"/>
                <a:gd name="connsiteY168" fmla="*/ 6603207 h 6858001"/>
                <a:gd name="connsiteX169" fmla="*/ 1275696 w 3095625"/>
                <a:gd name="connsiteY169" fmla="*/ 6618289 h 6858001"/>
                <a:gd name="connsiteX170" fmla="*/ 1270936 w 3095625"/>
                <a:gd name="connsiteY170" fmla="*/ 6632576 h 6858001"/>
                <a:gd name="connsiteX171" fmla="*/ 1265383 w 3095625"/>
                <a:gd name="connsiteY171" fmla="*/ 6648451 h 6858001"/>
                <a:gd name="connsiteX172" fmla="*/ 1259829 w 3095625"/>
                <a:gd name="connsiteY172" fmla="*/ 6661151 h 6858001"/>
                <a:gd name="connsiteX173" fmla="*/ 1252689 w 3095625"/>
                <a:gd name="connsiteY173" fmla="*/ 6675439 h 6858001"/>
                <a:gd name="connsiteX174" fmla="*/ 1245549 w 3095625"/>
                <a:gd name="connsiteY174" fmla="*/ 6688932 h 6858001"/>
                <a:gd name="connsiteX175" fmla="*/ 1238409 w 3095625"/>
                <a:gd name="connsiteY175" fmla="*/ 6701632 h 6858001"/>
                <a:gd name="connsiteX176" fmla="*/ 1229682 w 3095625"/>
                <a:gd name="connsiteY176" fmla="*/ 6715126 h 6858001"/>
                <a:gd name="connsiteX177" fmla="*/ 1220162 w 3095625"/>
                <a:gd name="connsiteY177" fmla="*/ 6727032 h 6858001"/>
                <a:gd name="connsiteX178" fmla="*/ 1210642 w 3095625"/>
                <a:gd name="connsiteY178" fmla="*/ 6738145 h 6858001"/>
                <a:gd name="connsiteX179" fmla="*/ 1201122 w 3095625"/>
                <a:gd name="connsiteY179" fmla="*/ 6750051 h 6858001"/>
                <a:gd name="connsiteX180" fmla="*/ 1190015 w 3095625"/>
                <a:gd name="connsiteY180" fmla="*/ 6761163 h 6858001"/>
                <a:gd name="connsiteX181" fmla="*/ 1178908 w 3095625"/>
                <a:gd name="connsiteY181" fmla="*/ 6771482 h 6858001"/>
                <a:gd name="connsiteX182" fmla="*/ 1167801 w 3095625"/>
                <a:gd name="connsiteY182" fmla="*/ 6781007 h 6858001"/>
                <a:gd name="connsiteX183" fmla="*/ 1155901 w 3095625"/>
                <a:gd name="connsiteY183" fmla="*/ 6791326 h 6858001"/>
                <a:gd name="connsiteX184" fmla="*/ 1144001 w 3095625"/>
                <a:gd name="connsiteY184" fmla="*/ 6800057 h 6858001"/>
                <a:gd name="connsiteX185" fmla="*/ 1130514 w 3095625"/>
                <a:gd name="connsiteY185" fmla="*/ 6807201 h 6858001"/>
                <a:gd name="connsiteX186" fmla="*/ 1117027 w 3095625"/>
                <a:gd name="connsiteY186" fmla="*/ 6815139 h 6858001"/>
                <a:gd name="connsiteX187" fmla="*/ 1104334 w 3095625"/>
                <a:gd name="connsiteY187" fmla="*/ 6823076 h 6858001"/>
                <a:gd name="connsiteX188" fmla="*/ 1090847 w 3095625"/>
                <a:gd name="connsiteY188" fmla="*/ 6829426 h 6858001"/>
                <a:gd name="connsiteX189" fmla="*/ 1076567 w 3095625"/>
                <a:gd name="connsiteY189" fmla="*/ 6834982 h 6858001"/>
                <a:gd name="connsiteX190" fmla="*/ 1062287 w 3095625"/>
                <a:gd name="connsiteY190" fmla="*/ 6840539 h 6858001"/>
                <a:gd name="connsiteX191" fmla="*/ 1047213 w 3095625"/>
                <a:gd name="connsiteY191" fmla="*/ 6844507 h 6858001"/>
                <a:gd name="connsiteX192" fmla="*/ 1032933 w 3095625"/>
                <a:gd name="connsiteY192" fmla="*/ 6849269 h 6858001"/>
                <a:gd name="connsiteX193" fmla="*/ 1017066 w 3095625"/>
                <a:gd name="connsiteY193" fmla="*/ 6851651 h 6858001"/>
                <a:gd name="connsiteX194" fmla="*/ 1001993 w 3095625"/>
                <a:gd name="connsiteY194" fmla="*/ 6854826 h 6858001"/>
                <a:gd name="connsiteX195" fmla="*/ 985332 w 3095625"/>
                <a:gd name="connsiteY195" fmla="*/ 6857207 h 6858001"/>
                <a:gd name="connsiteX196" fmla="*/ 970259 w 3095625"/>
                <a:gd name="connsiteY196" fmla="*/ 6858001 h 6858001"/>
                <a:gd name="connsiteX197" fmla="*/ 953599 w 3095625"/>
                <a:gd name="connsiteY197" fmla="*/ 6858001 h 6858001"/>
                <a:gd name="connsiteX198" fmla="*/ 936145 w 3095625"/>
                <a:gd name="connsiteY198" fmla="*/ 6857207 h 6858001"/>
                <a:gd name="connsiteX199" fmla="*/ 918691 w 3095625"/>
                <a:gd name="connsiteY199" fmla="*/ 6855619 h 6858001"/>
                <a:gd name="connsiteX200" fmla="*/ 901238 w 3095625"/>
                <a:gd name="connsiteY200" fmla="*/ 6853239 h 6858001"/>
                <a:gd name="connsiteX201" fmla="*/ 882991 w 3095625"/>
                <a:gd name="connsiteY201" fmla="*/ 6850063 h 6858001"/>
                <a:gd name="connsiteX202" fmla="*/ 867124 w 3095625"/>
                <a:gd name="connsiteY202" fmla="*/ 6846095 h 6858001"/>
                <a:gd name="connsiteX203" fmla="*/ 850464 w 3095625"/>
                <a:gd name="connsiteY203" fmla="*/ 6841332 h 6858001"/>
                <a:gd name="connsiteX204" fmla="*/ 833804 w 3095625"/>
                <a:gd name="connsiteY204" fmla="*/ 6835776 h 6858001"/>
                <a:gd name="connsiteX205" fmla="*/ 817143 w 3095625"/>
                <a:gd name="connsiteY205" fmla="*/ 6829426 h 6858001"/>
                <a:gd name="connsiteX206" fmla="*/ 802070 w 3095625"/>
                <a:gd name="connsiteY206" fmla="*/ 6821489 h 6858001"/>
                <a:gd name="connsiteX207" fmla="*/ 787790 w 3095625"/>
                <a:gd name="connsiteY207" fmla="*/ 6814345 h 6858001"/>
                <a:gd name="connsiteX208" fmla="*/ 773509 w 3095625"/>
                <a:gd name="connsiteY208" fmla="*/ 6805613 h 6858001"/>
                <a:gd name="connsiteX209" fmla="*/ 759229 w 3095625"/>
                <a:gd name="connsiteY209" fmla="*/ 6795295 h 6858001"/>
                <a:gd name="connsiteX210" fmla="*/ 745742 w 3095625"/>
                <a:gd name="connsiteY210" fmla="*/ 6785769 h 6858001"/>
                <a:gd name="connsiteX211" fmla="*/ 733049 w 3095625"/>
                <a:gd name="connsiteY211" fmla="*/ 6774657 h 6858001"/>
                <a:gd name="connsiteX212" fmla="*/ 721149 w 3095625"/>
                <a:gd name="connsiteY212" fmla="*/ 6763545 h 6858001"/>
                <a:gd name="connsiteX213" fmla="*/ 708455 w 3095625"/>
                <a:gd name="connsiteY213" fmla="*/ 6751639 h 6858001"/>
                <a:gd name="connsiteX214" fmla="*/ 698142 w 3095625"/>
                <a:gd name="connsiteY214" fmla="*/ 6739732 h 6858001"/>
                <a:gd name="connsiteX215" fmla="*/ 687035 w 3095625"/>
                <a:gd name="connsiteY215" fmla="*/ 6726239 h 6858001"/>
                <a:gd name="connsiteX216" fmla="*/ 676722 w 3095625"/>
                <a:gd name="connsiteY216" fmla="*/ 6712745 h 6858001"/>
                <a:gd name="connsiteX217" fmla="*/ 667995 w 3095625"/>
                <a:gd name="connsiteY217" fmla="*/ 6698457 h 6858001"/>
                <a:gd name="connsiteX218" fmla="*/ 659268 w 3095625"/>
                <a:gd name="connsiteY218" fmla="*/ 6684169 h 6858001"/>
                <a:gd name="connsiteX219" fmla="*/ 651335 w 3095625"/>
                <a:gd name="connsiteY219" fmla="*/ 6669089 h 6858001"/>
                <a:gd name="connsiteX220" fmla="*/ 644988 w 3095625"/>
                <a:gd name="connsiteY220" fmla="*/ 6654007 h 6858001"/>
                <a:gd name="connsiteX221" fmla="*/ 638641 w 3095625"/>
                <a:gd name="connsiteY221" fmla="*/ 6638132 h 6858001"/>
                <a:gd name="connsiteX222" fmla="*/ 633088 w 3095625"/>
                <a:gd name="connsiteY222" fmla="*/ 6621463 h 6858001"/>
                <a:gd name="connsiteX223" fmla="*/ 628328 w 3095625"/>
                <a:gd name="connsiteY223" fmla="*/ 6605589 h 6858001"/>
                <a:gd name="connsiteX224" fmla="*/ 624361 w 3095625"/>
                <a:gd name="connsiteY224" fmla="*/ 6588919 h 6858001"/>
                <a:gd name="connsiteX225" fmla="*/ 621188 w 3095625"/>
                <a:gd name="connsiteY225" fmla="*/ 6571457 h 6858001"/>
                <a:gd name="connsiteX226" fmla="*/ 619601 w 3095625"/>
                <a:gd name="connsiteY226" fmla="*/ 6553995 h 6858001"/>
                <a:gd name="connsiteX227" fmla="*/ 617221 w 3095625"/>
                <a:gd name="connsiteY227" fmla="*/ 6535739 h 6858001"/>
                <a:gd name="connsiteX228" fmla="*/ 617221 w 3095625"/>
                <a:gd name="connsiteY228" fmla="*/ 6518276 h 6858001"/>
                <a:gd name="connsiteX229" fmla="*/ 618808 w 3095625"/>
                <a:gd name="connsiteY229" fmla="*/ 6500019 h 6858001"/>
                <a:gd name="connsiteX230" fmla="*/ 792550 w 3095625"/>
                <a:gd name="connsiteY230" fmla="*/ 3769520 h 6858001"/>
                <a:gd name="connsiteX231" fmla="*/ 795723 w 3095625"/>
                <a:gd name="connsiteY231" fmla="*/ 3712370 h 6858001"/>
                <a:gd name="connsiteX232" fmla="*/ 796516 w 3095625"/>
                <a:gd name="connsiteY232" fmla="*/ 3654426 h 6858001"/>
                <a:gd name="connsiteX233" fmla="*/ 796516 w 3095625"/>
                <a:gd name="connsiteY233" fmla="*/ 3597276 h 6858001"/>
                <a:gd name="connsiteX234" fmla="*/ 795723 w 3095625"/>
                <a:gd name="connsiteY234" fmla="*/ 3538538 h 6858001"/>
                <a:gd name="connsiteX235" fmla="*/ 769543 w 3095625"/>
                <a:gd name="connsiteY235" fmla="*/ 2702720 h 6858001"/>
                <a:gd name="connsiteX236" fmla="*/ 530746 w 3095625"/>
                <a:gd name="connsiteY236" fmla="*/ 4015582 h 6858001"/>
                <a:gd name="connsiteX237" fmla="*/ 527573 w 3095625"/>
                <a:gd name="connsiteY237" fmla="*/ 4029870 h 6858001"/>
                <a:gd name="connsiteX238" fmla="*/ 524400 w 3095625"/>
                <a:gd name="connsiteY238" fmla="*/ 4044157 h 6858001"/>
                <a:gd name="connsiteX239" fmla="*/ 519640 w 3095625"/>
                <a:gd name="connsiteY239" fmla="*/ 4057651 h 6858001"/>
                <a:gd name="connsiteX240" fmla="*/ 514086 w 3095625"/>
                <a:gd name="connsiteY240" fmla="*/ 4070351 h 6858001"/>
                <a:gd name="connsiteX241" fmla="*/ 508533 w 3095625"/>
                <a:gd name="connsiteY241" fmla="*/ 4083845 h 6858001"/>
                <a:gd name="connsiteX242" fmla="*/ 502186 w 3095625"/>
                <a:gd name="connsiteY242" fmla="*/ 4095751 h 6858001"/>
                <a:gd name="connsiteX243" fmla="*/ 495839 w 3095625"/>
                <a:gd name="connsiteY243" fmla="*/ 4107657 h 6858001"/>
                <a:gd name="connsiteX244" fmla="*/ 487906 w 3095625"/>
                <a:gd name="connsiteY244" fmla="*/ 4120357 h 6858001"/>
                <a:gd name="connsiteX245" fmla="*/ 479179 w 3095625"/>
                <a:gd name="connsiteY245" fmla="*/ 4130676 h 6858001"/>
                <a:gd name="connsiteX246" fmla="*/ 471246 w 3095625"/>
                <a:gd name="connsiteY246" fmla="*/ 4140995 h 6858001"/>
                <a:gd name="connsiteX247" fmla="*/ 461726 w 3095625"/>
                <a:gd name="connsiteY247" fmla="*/ 4152107 h 6858001"/>
                <a:gd name="connsiteX248" fmla="*/ 452999 w 3095625"/>
                <a:gd name="connsiteY248" fmla="*/ 4160838 h 6858001"/>
                <a:gd name="connsiteX249" fmla="*/ 441892 w 3095625"/>
                <a:gd name="connsiteY249" fmla="*/ 4170363 h 6858001"/>
                <a:gd name="connsiteX250" fmla="*/ 432372 w 3095625"/>
                <a:gd name="connsiteY250" fmla="*/ 4179095 h 6858001"/>
                <a:gd name="connsiteX251" fmla="*/ 421265 w 3095625"/>
                <a:gd name="connsiteY251" fmla="*/ 4187032 h 6858001"/>
                <a:gd name="connsiteX252" fmla="*/ 410158 w 3095625"/>
                <a:gd name="connsiteY252" fmla="*/ 4194970 h 6858001"/>
                <a:gd name="connsiteX253" fmla="*/ 398258 w 3095625"/>
                <a:gd name="connsiteY253" fmla="*/ 4201320 h 6858001"/>
                <a:gd name="connsiteX254" fmla="*/ 385565 w 3095625"/>
                <a:gd name="connsiteY254" fmla="*/ 4207670 h 6858001"/>
                <a:gd name="connsiteX255" fmla="*/ 373665 w 3095625"/>
                <a:gd name="connsiteY255" fmla="*/ 4213226 h 6858001"/>
                <a:gd name="connsiteX256" fmla="*/ 360971 w 3095625"/>
                <a:gd name="connsiteY256" fmla="*/ 4218782 h 6858001"/>
                <a:gd name="connsiteX257" fmla="*/ 348278 w 3095625"/>
                <a:gd name="connsiteY257" fmla="*/ 4223545 h 6858001"/>
                <a:gd name="connsiteX258" fmla="*/ 335584 w 3095625"/>
                <a:gd name="connsiteY258" fmla="*/ 4226720 h 6858001"/>
                <a:gd name="connsiteX259" fmla="*/ 322097 w 3095625"/>
                <a:gd name="connsiteY259" fmla="*/ 4229895 h 6858001"/>
                <a:gd name="connsiteX260" fmla="*/ 307817 w 3095625"/>
                <a:gd name="connsiteY260" fmla="*/ 4232276 h 6858001"/>
                <a:gd name="connsiteX261" fmla="*/ 294330 w 3095625"/>
                <a:gd name="connsiteY261" fmla="*/ 4234657 h 6858001"/>
                <a:gd name="connsiteX262" fmla="*/ 280050 w 3095625"/>
                <a:gd name="connsiteY262" fmla="*/ 4235451 h 6858001"/>
                <a:gd name="connsiteX263" fmla="*/ 267357 w 3095625"/>
                <a:gd name="connsiteY263" fmla="*/ 4235451 h 6858001"/>
                <a:gd name="connsiteX264" fmla="*/ 253076 w 3095625"/>
                <a:gd name="connsiteY264" fmla="*/ 4235451 h 6858001"/>
                <a:gd name="connsiteX265" fmla="*/ 238796 w 3095625"/>
                <a:gd name="connsiteY265" fmla="*/ 4234657 h 6858001"/>
                <a:gd name="connsiteX266" fmla="*/ 224516 w 3095625"/>
                <a:gd name="connsiteY266" fmla="*/ 4232276 h 6858001"/>
                <a:gd name="connsiteX267" fmla="*/ 210236 w 3095625"/>
                <a:gd name="connsiteY267" fmla="*/ 4229101 h 6858001"/>
                <a:gd name="connsiteX268" fmla="*/ 195956 w 3095625"/>
                <a:gd name="connsiteY268" fmla="*/ 4225926 h 6858001"/>
                <a:gd name="connsiteX269" fmla="*/ 171362 w 3095625"/>
                <a:gd name="connsiteY269" fmla="*/ 4217988 h 6858001"/>
                <a:gd name="connsiteX270" fmla="*/ 148355 w 3095625"/>
                <a:gd name="connsiteY270" fmla="*/ 4207670 h 6858001"/>
                <a:gd name="connsiteX271" fmla="*/ 127728 w 3095625"/>
                <a:gd name="connsiteY271" fmla="*/ 4195763 h 6858001"/>
                <a:gd name="connsiteX272" fmla="*/ 107101 w 3095625"/>
                <a:gd name="connsiteY272" fmla="*/ 4183063 h 6858001"/>
                <a:gd name="connsiteX273" fmla="*/ 88061 w 3095625"/>
                <a:gd name="connsiteY273" fmla="*/ 4167188 h 6858001"/>
                <a:gd name="connsiteX274" fmla="*/ 71401 w 3095625"/>
                <a:gd name="connsiteY274" fmla="*/ 4149726 h 6858001"/>
                <a:gd name="connsiteX275" fmla="*/ 56327 w 3095625"/>
                <a:gd name="connsiteY275" fmla="*/ 4132263 h 6858001"/>
                <a:gd name="connsiteX276" fmla="*/ 42047 w 3095625"/>
                <a:gd name="connsiteY276" fmla="*/ 4112420 h 6858001"/>
                <a:gd name="connsiteX277" fmla="*/ 30147 w 3095625"/>
                <a:gd name="connsiteY277" fmla="*/ 4091782 h 6858001"/>
                <a:gd name="connsiteX278" fmla="*/ 19834 w 3095625"/>
                <a:gd name="connsiteY278" fmla="*/ 4069557 h 6858001"/>
                <a:gd name="connsiteX279" fmla="*/ 12693 w 3095625"/>
                <a:gd name="connsiteY279" fmla="*/ 4047332 h 6858001"/>
                <a:gd name="connsiteX280" fmla="*/ 5553 w 3095625"/>
                <a:gd name="connsiteY280" fmla="*/ 4023520 h 6858001"/>
                <a:gd name="connsiteX281" fmla="*/ 1587 w 3095625"/>
                <a:gd name="connsiteY281" fmla="*/ 4000501 h 6858001"/>
                <a:gd name="connsiteX282" fmla="*/ 0 w 3095625"/>
                <a:gd name="connsiteY282" fmla="*/ 3975101 h 6858001"/>
                <a:gd name="connsiteX283" fmla="*/ 0 w 3095625"/>
                <a:gd name="connsiteY283" fmla="*/ 3950495 h 6858001"/>
                <a:gd name="connsiteX284" fmla="*/ 3967 w 3095625"/>
                <a:gd name="connsiteY284" fmla="*/ 3925888 h 6858001"/>
                <a:gd name="connsiteX285" fmla="*/ 322891 w 3095625"/>
                <a:gd name="connsiteY285" fmla="*/ 1942307 h 6858001"/>
                <a:gd name="connsiteX286" fmla="*/ 327651 w 3095625"/>
                <a:gd name="connsiteY286" fmla="*/ 1919288 h 6858001"/>
                <a:gd name="connsiteX287" fmla="*/ 332411 w 3095625"/>
                <a:gd name="connsiteY287" fmla="*/ 1895476 h 6858001"/>
                <a:gd name="connsiteX288" fmla="*/ 338757 w 3095625"/>
                <a:gd name="connsiteY288" fmla="*/ 1872457 h 6858001"/>
                <a:gd name="connsiteX289" fmla="*/ 345104 w 3095625"/>
                <a:gd name="connsiteY289" fmla="*/ 1850232 h 6858001"/>
                <a:gd name="connsiteX290" fmla="*/ 353038 w 3095625"/>
                <a:gd name="connsiteY290" fmla="*/ 1827213 h 6858001"/>
                <a:gd name="connsiteX291" fmla="*/ 361764 w 3095625"/>
                <a:gd name="connsiteY291" fmla="*/ 1804988 h 6858001"/>
                <a:gd name="connsiteX292" fmla="*/ 370491 w 3095625"/>
                <a:gd name="connsiteY292" fmla="*/ 1784351 h 6858001"/>
                <a:gd name="connsiteX293" fmla="*/ 381598 w 3095625"/>
                <a:gd name="connsiteY293" fmla="*/ 1763713 h 6858001"/>
                <a:gd name="connsiteX294" fmla="*/ 391118 w 3095625"/>
                <a:gd name="connsiteY294" fmla="*/ 1742282 h 6858001"/>
                <a:gd name="connsiteX295" fmla="*/ 403812 w 3095625"/>
                <a:gd name="connsiteY295" fmla="*/ 1721645 h 6858001"/>
                <a:gd name="connsiteX296" fmla="*/ 415712 w 3095625"/>
                <a:gd name="connsiteY296" fmla="*/ 1701801 h 6858001"/>
                <a:gd name="connsiteX297" fmla="*/ 428405 w 3095625"/>
                <a:gd name="connsiteY297" fmla="*/ 1683545 h 6858001"/>
                <a:gd name="connsiteX298" fmla="*/ 441892 w 3095625"/>
                <a:gd name="connsiteY298" fmla="*/ 1664495 h 6858001"/>
                <a:gd name="connsiteX299" fmla="*/ 456172 w 3095625"/>
                <a:gd name="connsiteY299" fmla="*/ 1645445 h 6858001"/>
                <a:gd name="connsiteX300" fmla="*/ 471246 w 3095625"/>
                <a:gd name="connsiteY300" fmla="*/ 1627982 h 6858001"/>
                <a:gd name="connsiteX301" fmla="*/ 487113 w 3095625"/>
                <a:gd name="connsiteY301" fmla="*/ 1612107 h 6858001"/>
                <a:gd name="connsiteX302" fmla="*/ 502979 w 3095625"/>
                <a:gd name="connsiteY302" fmla="*/ 1595438 h 6858001"/>
                <a:gd name="connsiteX303" fmla="*/ 519640 w 3095625"/>
                <a:gd name="connsiteY303" fmla="*/ 1578770 h 6858001"/>
                <a:gd name="connsiteX304" fmla="*/ 537093 w 3095625"/>
                <a:gd name="connsiteY304" fmla="*/ 1564482 h 6858001"/>
                <a:gd name="connsiteX305" fmla="*/ 555340 w 3095625"/>
                <a:gd name="connsiteY305" fmla="*/ 1549401 h 6858001"/>
                <a:gd name="connsiteX306" fmla="*/ 573587 w 3095625"/>
                <a:gd name="connsiteY306" fmla="*/ 1535907 h 6858001"/>
                <a:gd name="connsiteX307" fmla="*/ 593421 w 3095625"/>
                <a:gd name="connsiteY307" fmla="*/ 1522413 h 6858001"/>
                <a:gd name="connsiteX308" fmla="*/ 612461 w 3095625"/>
                <a:gd name="connsiteY308" fmla="*/ 1509713 h 6858001"/>
                <a:gd name="connsiteX309" fmla="*/ 633088 w 3095625"/>
                <a:gd name="connsiteY309" fmla="*/ 1497807 h 6858001"/>
                <a:gd name="connsiteX310" fmla="*/ 652921 w 3095625"/>
                <a:gd name="connsiteY310" fmla="*/ 1486695 h 6858001"/>
                <a:gd name="connsiteX311" fmla="*/ 673548 w 3095625"/>
                <a:gd name="connsiteY311" fmla="*/ 1476376 h 6858001"/>
                <a:gd name="connsiteX312" fmla="*/ 695762 w 3095625"/>
                <a:gd name="connsiteY312" fmla="*/ 1466851 h 6858001"/>
                <a:gd name="connsiteX313" fmla="*/ 717182 w 3095625"/>
                <a:gd name="connsiteY313" fmla="*/ 1458120 h 6858001"/>
                <a:gd name="connsiteX314" fmla="*/ 739396 w 3095625"/>
                <a:gd name="connsiteY314" fmla="*/ 1450182 h 6858001"/>
                <a:gd name="connsiteX315" fmla="*/ 762403 w 3095625"/>
                <a:gd name="connsiteY315" fmla="*/ 1442244 h 6858001"/>
                <a:gd name="connsiteX316" fmla="*/ 785410 w 3095625"/>
                <a:gd name="connsiteY316" fmla="*/ 1435894 h 6858001"/>
                <a:gd name="connsiteX317" fmla="*/ 808417 w 3095625"/>
                <a:gd name="connsiteY317" fmla="*/ 1430338 h 6858001"/>
                <a:gd name="connsiteX318" fmla="*/ 1547137 w 3095625"/>
                <a:gd name="connsiteY318" fmla="*/ 0 h 6858001"/>
                <a:gd name="connsiteX319" fmla="*/ 2146537 w 3095625"/>
                <a:gd name="connsiteY319" fmla="*/ 599400 h 6858001"/>
                <a:gd name="connsiteX320" fmla="*/ 1547137 w 3095625"/>
                <a:gd name="connsiteY320" fmla="*/ 1198800 h 6858001"/>
                <a:gd name="connsiteX321" fmla="*/ 947737 w 3095625"/>
                <a:gd name="connsiteY321" fmla="*/ 599400 h 6858001"/>
                <a:gd name="connsiteX322" fmla="*/ 1547137 w 3095625"/>
                <a:gd name="connsiteY322"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Lst>
              <a:rect l="l" t="t" r="r" b="b"/>
              <a:pathLst>
                <a:path w="3095625" h="6858001">
                  <a:moveTo>
                    <a:pt x="1108301" y="1366838"/>
                  </a:moveTo>
                  <a:lnTo>
                    <a:pt x="1336783" y="2238376"/>
                  </a:lnTo>
                  <a:lnTo>
                    <a:pt x="1461338" y="1632745"/>
                  </a:lnTo>
                  <a:lnTo>
                    <a:pt x="1339957" y="1512095"/>
                  </a:lnTo>
                  <a:lnTo>
                    <a:pt x="1476412" y="1375569"/>
                  </a:lnTo>
                  <a:lnTo>
                    <a:pt x="1547813" y="1375569"/>
                  </a:lnTo>
                  <a:lnTo>
                    <a:pt x="1619214" y="1375569"/>
                  </a:lnTo>
                  <a:lnTo>
                    <a:pt x="1754082" y="1512095"/>
                  </a:lnTo>
                  <a:lnTo>
                    <a:pt x="1634287" y="1632745"/>
                  </a:lnTo>
                  <a:lnTo>
                    <a:pt x="1757255" y="2238376"/>
                  </a:lnTo>
                  <a:lnTo>
                    <a:pt x="1985738" y="1366838"/>
                  </a:lnTo>
                  <a:lnTo>
                    <a:pt x="2285622" y="1430338"/>
                  </a:lnTo>
                  <a:lnTo>
                    <a:pt x="2310215" y="1435894"/>
                  </a:lnTo>
                  <a:lnTo>
                    <a:pt x="2333222" y="1442244"/>
                  </a:lnTo>
                  <a:lnTo>
                    <a:pt x="2354643" y="1450182"/>
                  </a:lnTo>
                  <a:lnTo>
                    <a:pt x="2378443" y="1458120"/>
                  </a:lnTo>
                  <a:lnTo>
                    <a:pt x="2399863" y="1466851"/>
                  </a:lnTo>
                  <a:lnTo>
                    <a:pt x="2421283" y="1476376"/>
                  </a:lnTo>
                  <a:lnTo>
                    <a:pt x="2441910" y="1486695"/>
                  </a:lnTo>
                  <a:lnTo>
                    <a:pt x="2462537" y="1497807"/>
                  </a:lnTo>
                  <a:lnTo>
                    <a:pt x="2482371" y="1509713"/>
                  </a:lnTo>
                  <a:lnTo>
                    <a:pt x="2502204" y="1522413"/>
                  </a:lnTo>
                  <a:lnTo>
                    <a:pt x="2521245" y="1535907"/>
                  </a:lnTo>
                  <a:lnTo>
                    <a:pt x="2539492" y="1549401"/>
                  </a:lnTo>
                  <a:lnTo>
                    <a:pt x="2558532" y="1564482"/>
                  </a:lnTo>
                  <a:lnTo>
                    <a:pt x="2575985" y="1578770"/>
                  </a:lnTo>
                  <a:lnTo>
                    <a:pt x="2592646" y="1595438"/>
                  </a:lnTo>
                  <a:lnTo>
                    <a:pt x="2608512" y="1612107"/>
                  </a:lnTo>
                  <a:lnTo>
                    <a:pt x="2624379" y="1627982"/>
                  </a:lnTo>
                  <a:lnTo>
                    <a:pt x="2638659" y="1645445"/>
                  </a:lnTo>
                  <a:lnTo>
                    <a:pt x="2652940" y="1664495"/>
                  </a:lnTo>
                  <a:lnTo>
                    <a:pt x="2667220" y="1683545"/>
                  </a:lnTo>
                  <a:lnTo>
                    <a:pt x="2679913" y="1701801"/>
                  </a:lnTo>
                  <a:lnTo>
                    <a:pt x="2691813" y="1721645"/>
                  </a:lnTo>
                  <a:lnTo>
                    <a:pt x="2702920" y="1742282"/>
                  </a:lnTo>
                  <a:lnTo>
                    <a:pt x="2714027" y="1763713"/>
                  </a:lnTo>
                  <a:lnTo>
                    <a:pt x="2724341" y="1784351"/>
                  </a:lnTo>
                  <a:lnTo>
                    <a:pt x="2733861" y="1804988"/>
                  </a:lnTo>
                  <a:lnTo>
                    <a:pt x="2741794" y="1827213"/>
                  </a:lnTo>
                  <a:lnTo>
                    <a:pt x="2748934" y="1850232"/>
                  </a:lnTo>
                  <a:lnTo>
                    <a:pt x="2756868" y="1872457"/>
                  </a:lnTo>
                  <a:lnTo>
                    <a:pt x="2762421" y="1895476"/>
                  </a:lnTo>
                  <a:lnTo>
                    <a:pt x="2767974" y="1919288"/>
                  </a:lnTo>
                  <a:lnTo>
                    <a:pt x="2772734" y="1942307"/>
                  </a:lnTo>
                  <a:lnTo>
                    <a:pt x="3091658" y="3925888"/>
                  </a:lnTo>
                  <a:lnTo>
                    <a:pt x="3095625" y="3950495"/>
                  </a:lnTo>
                  <a:lnTo>
                    <a:pt x="3095625" y="3975101"/>
                  </a:lnTo>
                  <a:lnTo>
                    <a:pt x="3093245" y="4000501"/>
                  </a:lnTo>
                  <a:lnTo>
                    <a:pt x="3090072" y="4023520"/>
                  </a:lnTo>
                  <a:lnTo>
                    <a:pt x="3082932" y="4047332"/>
                  </a:lnTo>
                  <a:lnTo>
                    <a:pt x="3075792" y="4069557"/>
                  </a:lnTo>
                  <a:lnTo>
                    <a:pt x="3064685" y="4091782"/>
                  </a:lnTo>
                  <a:lnTo>
                    <a:pt x="3053578" y="4112420"/>
                  </a:lnTo>
                  <a:lnTo>
                    <a:pt x="3039298" y="4132263"/>
                  </a:lnTo>
                  <a:lnTo>
                    <a:pt x="3024224" y="4149726"/>
                  </a:lnTo>
                  <a:lnTo>
                    <a:pt x="3005977" y="4167188"/>
                  </a:lnTo>
                  <a:lnTo>
                    <a:pt x="2987730" y="4183063"/>
                  </a:lnTo>
                  <a:lnTo>
                    <a:pt x="2967897" y="4195763"/>
                  </a:lnTo>
                  <a:lnTo>
                    <a:pt x="2945683" y="4207670"/>
                  </a:lnTo>
                  <a:lnTo>
                    <a:pt x="2922676" y="4217988"/>
                  </a:lnTo>
                  <a:lnTo>
                    <a:pt x="2899669" y="4225926"/>
                  </a:lnTo>
                  <a:lnTo>
                    <a:pt x="2885389" y="4229101"/>
                  </a:lnTo>
                  <a:lnTo>
                    <a:pt x="2871109" y="4232276"/>
                  </a:lnTo>
                  <a:lnTo>
                    <a:pt x="2856829" y="4234657"/>
                  </a:lnTo>
                  <a:lnTo>
                    <a:pt x="2842549" y="4235451"/>
                  </a:lnTo>
                  <a:lnTo>
                    <a:pt x="2828268" y="4235451"/>
                  </a:lnTo>
                  <a:lnTo>
                    <a:pt x="2813988" y="4235451"/>
                  </a:lnTo>
                  <a:lnTo>
                    <a:pt x="2801295" y="4234657"/>
                  </a:lnTo>
                  <a:lnTo>
                    <a:pt x="2787015" y="4232276"/>
                  </a:lnTo>
                  <a:lnTo>
                    <a:pt x="2773528" y="4229895"/>
                  </a:lnTo>
                  <a:lnTo>
                    <a:pt x="2760041" y="4226720"/>
                  </a:lnTo>
                  <a:lnTo>
                    <a:pt x="2747347" y="4223545"/>
                  </a:lnTo>
                  <a:lnTo>
                    <a:pt x="2733861" y="4218782"/>
                  </a:lnTo>
                  <a:lnTo>
                    <a:pt x="2721960" y="4213226"/>
                  </a:lnTo>
                  <a:lnTo>
                    <a:pt x="2710060" y="4207670"/>
                  </a:lnTo>
                  <a:lnTo>
                    <a:pt x="2697367" y="4201320"/>
                  </a:lnTo>
                  <a:lnTo>
                    <a:pt x="2685467" y="4194970"/>
                  </a:lnTo>
                  <a:lnTo>
                    <a:pt x="2674360" y="4187032"/>
                  </a:lnTo>
                  <a:lnTo>
                    <a:pt x="2663253" y="4179095"/>
                  </a:lnTo>
                  <a:lnTo>
                    <a:pt x="2652940" y="4170363"/>
                  </a:lnTo>
                  <a:lnTo>
                    <a:pt x="2642626" y="4160838"/>
                  </a:lnTo>
                  <a:lnTo>
                    <a:pt x="2633106" y="4152107"/>
                  </a:lnTo>
                  <a:lnTo>
                    <a:pt x="2624379" y="4140995"/>
                  </a:lnTo>
                  <a:lnTo>
                    <a:pt x="2615653" y="4130676"/>
                  </a:lnTo>
                  <a:lnTo>
                    <a:pt x="2607719" y="4120357"/>
                  </a:lnTo>
                  <a:lnTo>
                    <a:pt x="2599786" y="4107657"/>
                  </a:lnTo>
                  <a:lnTo>
                    <a:pt x="2593439" y="4095751"/>
                  </a:lnTo>
                  <a:lnTo>
                    <a:pt x="2587092" y="4083845"/>
                  </a:lnTo>
                  <a:lnTo>
                    <a:pt x="2581539" y="4070351"/>
                  </a:lnTo>
                  <a:lnTo>
                    <a:pt x="2575985" y="4057651"/>
                  </a:lnTo>
                  <a:lnTo>
                    <a:pt x="2571225" y="4044157"/>
                  </a:lnTo>
                  <a:lnTo>
                    <a:pt x="2568052" y="4029870"/>
                  </a:lnTo>
                  <a:lnTo>
                    <a:pt x="2564879" y="4015582"/>
                  </a:lnTo>
                  <a:lnTo>
                    <a:pt x="2326082" y="2702720"/>
                  </a:lnTo>
                  <a:lnTo>
                    <a:pt x="2299109" y="3538538"/>
                  </a:lnTo>
                  <a:lnTo>
                    <a:pt x="2298315" y="3597276"/>
                  </a:lnTo>
                  <a:lnTo>
                    <a:pt x="2298315" y="3654426"/>
                  </a:lnTo>
                  <a:lnTo>
                    <a:pt x="2299902" y="3712370"/>
                  </a:lnTo>
                  <a:lnTo>
                    <a:pt x="2303075" y="3769520"/>
                  </a:lnTo>
                  <a:lnTo>
                    <a:pt x="2476817" y="6500019"/>
                  </a:lnTo>
                  <a:lnTo>
                    <a:pt x="2476817" y="6518276"/>
                  </a:lnTo>
                  <a:lnTo>
                    <a:pt x="2476817" y="6535739"/>
                  </a:lnTo>
                  <a:lnTo>
                    <a:pt x="2476024" y="6553995"/>
                  </a:lnTo>
                  <a:lnTo>
                    <a:pt x="2473644" y="6571457"/>
                  </a:lnTo>
                  <a:lnTo>
                    <a:pt x="2471264" y="6588919"/>
                  </a:lnTo>
                  <a:lnTo>
                    <a:pt x="2467297" y="6605589"/>
                  </a:lnTo>
                  <a:lnTo>
                    <a:pt x="2462537" y="6621463"/>
                  </a:lnTo>
                  <a:lnTo>
                    <a:pt x="2456984" y="6638132"/>
                  </a:lnTo>
                  <a:lnTo>
                    <a:pt x="2450637" y="6654007"/>
                  </a:lnTo>
                  <a:lnTo>
                    <a:pt x="2444290" y="6669089"/>
                  </a:lnTo>
                  <a:lnTo>
                    <a:pt x="2436357" y="6684169"/>
                  </a:lnTo>
                  <a:lnTo>
                    <a:pt x="2427630" y="6698457"/>
                  </a:lnTo>
                  <a:lnTo>
                    <a:pt x="2417317" y="6712745"/>
                  </a:lnTo>
                  <a:lnTo>
                    <a:pt x="2407797" y="6726239"/>
                  </a:lnTo>
                  <a:lnTo>
                    <a:pt x="2397483" y="6739732"/>
                  </a:lnTo>
                  <a:lnTo>
                    <a:pt x="2387170" y="6751639"/>
                  </a:lnTo>
                  <a:lnTo>
                    <a:pt x="2374476" y="6763545"/>
                  </a:lnTo>
                  <a:lnTo>
                    <a:pt x="2362576" y="6774657"/>
                  </a:lnTo>
                  <a:lnTo>
                    <a:pt x="2349883" y="6785769"/>
                  </a:lnTo>
                  <a:lnTo>
                    <a:pt x="2336396" y="6795295"/>
                  </a:lnTo>
                  <a:lnTo>
                    <a:pt x="2322116" y="6805613"/>
                  </a:lnTo>
                  <a:lnTo>
                    <a:pt x="2307835" y="6814345"/>
                  </a:lnTo>
                  <a:lnTo>
                    <a:pt x="2292762" y="6821489"/>
                  </a:lnTo>
                  <a:lnTo>
                    <a:pt x="2276895" y="6829426"/>
                  </a:lnTo>
                  <a:lnTo>
                    <a:pt x="2261821" y="6835776"/>
                  </a:lnTo>
                  <a:lnTo>
                    <a:pt x="2245161" y="6841332"/>
                  </a:lnTo>
                  <a:lnTo>
                    <a:pt x="2228501" y="6846095"/>
                  </a:lnTo>
                  <a:lnTo>
                    <a:pt x="2212634" y="6850063"/>
                  </a:lnTo>
                  <a:lnTo>
                    <a:pt x="2194387" y="6853239"/>
                  </a:lnTo>
                  <a:lnTo>
                    <a:pt x="2176934" y="6855619"/>
                  </a:lnTo>
                  <a:lnTo>
                    <a:pt x="2159480" y="6857207"/>
                  </a:lnTo>
                  <a:lnTo>
                    <a:pt x="2141233" y="6858001"/>
                  </a:lnTo>
                  <a:lnTo>
                    <a:pt x="2125366" y="6858001"/>
                  </a:lnTo>
                  <a:lnTo>
                    <a:pt x="2108706" y="6857207"/>
                  </a:lnTo>
                  <a:lnTo>
                    <a:pt x="2093633" y="6854826"/>
                  </a:lnTo>
                  <a:lnTo>
                    <a:pt x="2078559" y="6851651"/>
                  </a:lnTo>
                  <a:lnTo>
                    <a:pt x="2062692" y="6849269"/>
                  </a:lnTo>
                  <a:lnTo>
                    <a:pt x="2047619" y="6844507"/>
                  </a:lnTo>
                  <a:lnTo>
                    <a:pt x="2033339" y="6840539"/>
                  </a:lnTo>
                  <a:lnTo>
                    <a:pt x="2019059" y="6834982"/>
                  </a:lnTo>
                  <a:lnTo>
                    <a:pt x="2004778" y="6829426"/>
                  </a:lnTo>
                  <a:lnTo>
                    <a:pt x="1991292" y="6823076"/>
                  </a:lnTo>
                  <a:lnTo>
                    <a:pt x="1977011" y="6815139"/>
                  </a:lnTo>
                  <a:lnTo>
                    <a:pt x="1964318" y="6807201"/>
                  </a:lnTo>
                  <a:lnTo>
                    <a:pt x="1951624" y="6800057"/>
                  </a:lnTo>
                  <a:lnTo>
                    <a:pt x="1939724" y="6791326"/>
                  </a:lnTo>
                  <a:lnTo>
                    <a:pt x="1927824" y="6781007"/>
                  </a:lnTo>
                  <a:lnTo>
                    <a:pt x="1915924" y="6771482"/>
                  </a:lnTo>
                  <a:lnTo>
                    <a:pt x="1904817" y="6761163"/>
                  </a:lnTo>
                  <a:lnTo>
                    <a:pt x="1894504" y="6750051"/>
                  </a:lnTo>
                  <a:lnTo>
                    <a:pt x="1884984" y="6738145"/>
                  </a:lnTo>
                  <a:lnTo>
                    <a:pt x="1875463" y="6727032"/>
                  </a:lnTo>
                  <a:lnTo>
                    <a:pt x="1865943" y="6715126"/>
                  </a:lnTo>
                  <a:lnTo>
                    <a:pt x="1857217" y="6701632"/>
                  </a:lnTo>
                  <a:lnTo>
                    <a:pt x="1850076" y="6688932"/>
                  </a:lnTo>
                  <a:lnTo>
                    <a:pt x="1842143" y="6675439"/>
                  </a:lnTo>
                  <a:lnTo>
                    <a:pt x="1835796" y="6661151"/>
                  </a:lnTo>
                  <a:lnTo>
                    <a:pt x="1830243" y="6648451"/>
                  </a:lnTo>
                  <a:lnTo>
                    <a:pt x="1824689" y="6632576"/>
                  </a:lnTo>
                  <a:lnTo>
                    <a:pt x="1819136" y="6618289"/>
                  </a:lnTo>
                  <a:lnTo>
                    <a:pt x="1814376" y="6603207"/>
                  </a:lnTo>
                  <a:lnTo>
                    <a:pt x="1811203" y="6587332"/>
                  </a:lnTo>
                  <a:lnTo>
                    <a:pt x="1808823" y="6572251"/>
                  </a:lnTo>
                  <a:lnTo>
                    <a:pt x="1807236" y="6555582"/>
                  </a:lnTo>
                  <a:lnTo>
                    <a:pt x="1547813" y="4050507"/>
                  </a:lnTo>
                  <a:lnTo>
                    <a:pt x="1288389" y="6555582"/>
                  </a:lnTo>
                  <a:lnTo>
                    <a:pt x="1286803" y="6572251"/>
                  </a:lnTo>
                  <a:lnTo>
                    <a:pt x="1282836" y="6587332"/>
                  </a:lnTo>
                  <a:lnTo>
                    <a:pt x="1279663" y="6603207"/>
                  </a:lnTo>
                  <a:lnTo>
                    <a:pt x="1275696" y="6618289"/>
                  </a:lnTo>
                  <a:lnTo>
                    <a:pt x="1270936" y="6632576"/>
                  </a:lnTo>
                  <a:lnTo>
                    <a:pt x="1265383" y="6648451"/>
                  </a:lnTo>
                  <a:lnTo>
                    <a:pt x="1259829" y="6661151"/>
                  </a:lnTo>
                  <a:lnTo>
                    <a:pt x="1252689" y="6675439"/>
                  </a:lnTo>
                  <a:lnTo>
                    <a:pt x="1245549" y="6688932"/>
                  </a:lnTo>
                  <a:lnTo>
                    <a:pt x="1238409" y="6701632"/>
                  </a:lnTo>
                  <a:lnTo>
                    <a:pt x="1229682" y="6715126"/>
                  </a:lnTo>
                  <a:lnTo>
                    <a:pt x="1220162" y="6727032"/>
                  </a:lnTo>
                  <a:lnTo>
                    <a:pt x="1210642" y="6738145"/>
                  </a:lnTo>
                  <a:lnTo>
                    <a:pt x="1201122" y="6750051"/>
                  </a:lnTo>
                  <a:lnTo>
                    <a:pt x="1190015" y="6761163"/>
                  </a:lnTo>
                  <a:lnTo>
                    <a:pt x="1178908" y="6771482"/>
                  </a:lnTo>
                  <a:lnTo>
                    <a:pt x="1167801" y="6781007"/>
                  </a:lnTo>
                  <a:lnTo>
                    <a:pt x="1155901" y="6791326"/>
                  </a:lnTo>
                  <a:lnTo>
                    <a:pt x="1144001" y="6800057"/>
                  </a:lnTo>
                  <a:lnTo>
                    <a:pt x="1130514" y="6807201"/>
                  </a:lnTo>
                  <a:lnTo>
                    <a:pt x="1117027" y="6815139"/>
                  </a:lnTo>
                  <a:lnTo>
                    <a:pt x="1104334" y="6823076"/>
                  </a:lnTo>
                  <a:lnTo>
                    <a:pt x="1090847" y="6829426"/>
                  </a:lnTo>
                  <a:lnTo>
                    <a:pt x="1076567" y="6834982"/>
                  </a:lnTo>
                  <a:lnTo>
                    <a:pt x="1062287" y="6840539"/>
                  </a:lnTo>
                  <a:lnTo>
                    <a:pt x="1047213" y="6844507"/>
                  </a:lnTo>
                  <a:lnTo>
                    <a:pt x="1032933" y="6849269"/>
                  </a:lnTo>
                  <a:lnTo>
                    <a:pt x="1017066" y="6851651"/>
                  </a:lnTo>
                  <a:lnTo>
                    <a:pt x="1001993" y="6854826"/>
                  </a:lnTo>
                  <a:lnTo>
                    <a:pt x="985332" y="6857207"/>
                  </a:lnTo>
                  <a:lnTo>
                    <a:pt x="970259" y="6858001"/>
                  </a:lnTo>
                  <a:lnTo>
                    <a:pt x="953599" y="6858001"/>
                  </a:lnTo>
                  <a:lnTo>
                    <a:pt x="936145" y="6857207"/>
                  </a:lnTo>
                  <a:lnTo>
                    <a:pt x="918691" y="6855619"/>
                  </a:lnTo>
                  <a:lnTo>
                    <a:pt x="901238" y="6853239"/>
                  </a:lnTo>
                  <a:lnTo>
                    <a:pt x="882991" y="6850063"/>
                  </a:lnTo>
                  <a:lnTo>
                    <a:pt x="867124" y="6846095"/>
                  </a:lnTo>
                  <a:lnTo>
                    <a:pt x="850464" y="6841332"/>
                  </a:lnTo>
                  <a:lnTo>
                    <a:pt x="833804" y="6835776"/>
                  </a:lnTo>
                  <a:lnTo>
                    <a:pt x="817143" y="6829426"/>
                  </a:lnTo>
                  <a:lnTo>
                    <a:pt x="802070" y="6821489"/>
                  </a:lnTo>
                  <a:lnTo>
                    <a:pt x="787790" y="6814345"/>
                  </a:lnTo>
                  <a:lnTo>
                    <a:pt x="773509" y="6805613"/>
                  </a:lnTo>
                  <a:lnTo>
                    <a:pt x="759229" y="6795295"/>
                  </a:lnTo>
                  <a:lnTo>
                    <a:pt x="745742" y="6785769"/>
                  </a:lnTo>
                  <a:lnTo>
                    <a:pt x="733049" y="6774657"/>
                  </a:lnTo>
                  <a:lnTo>
                    <a:pt x="721149" y="6763545"/>
                  </a:lnTo>
                  <a:lnTo>
                    <a:pt x="708455" y="6751639"/>
                  </a:lnTo>
                  <a:lnTo>
                    <a:pt x="698142" y="6739732"/>
                  </a:lnTo>
                  <a:lnTo>
                    <a:pt x="687035" y="6726239"/>
                  </a:lnTo>
                  <a:lnTo>
                    <a:pt x="676722" y="6712745"/>
                  </a:lnTo>
                  <a:lnTo>
                    <a:pt x="667995" y="6698457"/>
                  </a:lnTo>
                  <a:lnTo>
                    <a:pt x="659268" y="6684169"/>
                  </a:lnTo>
                  <a:lnTo>
                    <a:pt x="651335" y="6669089"/>
                  </a:lnTo>
                  <a:lnTo>
                    <a:pt x="644988" y="6654007"/>
                  </a:lnTo>
                  <a:lnTo>
                    <a:pt x="638641" y="6638132"/>
                  </a:lnTo>
                  <a:lnTo>
                    <a:pt x="633088" y="6621463"/>
                  </a:lnTo>
                  <a:lnTo>
                    <a:pt x="628328" y="6605589"/>
                  </a:lnTo>
                  <a:lnTo>
                    <a:pt x="624361" y="6588919"/>
                  </a:lnTo>
                  <a:lnTo>
                    <a:pt x="621188" y="6571457"/>
                  </a:lnTo>
                  <a:lnTo>
                    <a:pt x="619601" y="6553995"/>
                  </a:lnTo>
                  <a:lnTo>
                    <a:pt x="617221" y="6535739"/>
                  </a:lnTo>
                  <a:lnTo>
                    <a:pt x="617221" y="6518276"/>
                  </a:lnTo>
                  <a:lnTo>
                    <a:pt x="618808" y="6500019"/>
                  </a:lnTo>
                  <a:lnTo>
                    <a:pt x="792550" y="3769520"/>
                  </a:lnTo>
                  <a:lnTo>
                    <a:pt x="795723" y="3712370"/>
                  </a:lnTo>
                  <a:lnTo>
                    <a:pt x="796516" y="3654426"/>
                  </a:lnTo>
                  <a:lnTo>
                    <a:pt x="796516" y="3597276"/>
                  </a:lnTo>
                  <a:lnTo>
                    <a:pt x="795723" y="3538538"/>
                  </a:lnTo>
                  <a:lnTo>
                    <a:pt x="769543" y="2702720"/>
                  </a:lnTo>
                  <a:lnTo>
                    <a:pt x="530746" y="4015582"/>
                  </a:lnTo>
                  <a:lnTo>
                    <a:pt x="527573" y="4029870"/>
                  </a:lnTo>
                  <a:lnTo>
                    <a:pt x="524400" y="4044157"/>
                  </a:lnTo>
                  <a:lnTo>
                    <a:pt x="519640" y="4057651"/>
                  </a:lnTo>
                  <a:lnTo>
                    <a:pt x="514086" y="4070351"/>
                  </a:lnTo>
                  <a:lnTo>
                    <a:pt x="508533" y="4083845"/>
                  </a:lnTo>
                  <a:lnTo>
                    <a:pt x="502186" y="4095751"/>
                  </a:lnTo>
                  <a:lnTo>
                    <a:pt x="495839" y="4107657"/>
                  </a:lnTo>
                  <a:lnTo>
                    <a:pt x="487906" y="4120357"/>
                  </a:lnTo>
                  <a:lnTo>
                    <a:pt x="479179" y="4130676"/>
                  </a:lnTo>
                  <a:lnTo>
                    <a:pt x="471246" y="4140995"/>
                  </a:lnTo>
                  <a:lnTo>
                    <a:pt x="461726" y="4152107"/>
                  </a:lnTo>
                  <a:lnTo>
                    <a:pt x="452999" y="4160838"/>
                  </a:lnTo>
                  <a:lnTo>
                    <a:pt x="441892" y="4170363"/>
                  </a:lnTo>
                  <a:lnTo>
                    <a:pt x="432372" y="4179095"/>
                  </a:lnTo>
                  <a:lnTo>
                    <a:pt x="421265" y="4187032"/>
                  </a:lnTo>
                  <a:lnTo>
                    <a:pt x="410158" y="4194970"/>
                  </a:lnTo>
                  <a:lnTo>
                    <a:pt x="398258" y="4201320"/>
                  </a:lnTo>
                  <a:lnTo>
                    <a:pt x="385565" y="4207670"/>
                  </a:lnTo>
                  <a:lnTo>
                    <a:pt x="373665" y="4213226"/>
                  </a:lnTo>
                  <a:lnTo>
                    <a:pt x="360971" y="4218782"/>
                  </a:lnTo>
                  <a:lnTo>
                    <a:pt x="348278" y="4223545"/>
                  </a:lnTo>
                  <a:lnTo>
                    <a:pt x="335584" y="4226720"/>
                  </a:lnTo>
                  <a:lnTo>
                    <a:pt x="322097" y="4229895"/>
                  </a:lnTo>
                  <a:lnTo>
                    <a:pt x="307817" y="4232276"/>
                  </a:lnTo>
                  <a:lnTo>
                    <a:pt x="294330" y="4234657"/>
                  </a:lnTo>
                  <a:lnTo>
                    <a:pt x="280050" y="4235451"/>
                  </a:lnTo>
                  <a:lnTo>
                    <a:pt x="267357" y="4235451"/>
                  </a:lnTo>
                  <a:lnTo>
                    <a:pt x="253076" y="4235451"/>
                  </a:lnTo>
                  <a:lnTo>
                    <a:pt x="238796" y="4234657"/>
                  </a:lnTo>
                  <a:lnTo>
                    <a:pt x="224516" y="4232276"/>
                  </a:lnTo>
                  <a:lnTo>
                    <a:pt x="210236" y="4229101"/>
                  </a:lnTo>
                  <a:lnTo>
                    <a:pt x="195956" y="4225926"/>
                  </a:lnTo>
                  <a:lnTo>
                    <a:pt x="171362" y="4217988"/>
                  </a:lnTo>
                  <a:lnTo>
                    <a:pt x="148355" y="4207670"/>
                  </a:lnTo>
                  <a:lnTo>
                    <a:pt x="127728" y="4195763"/>
                  </a:lnTo>
                  <a:lnTo>
                    <a:pt x="107101" y="4183063"/>
                  </a:lnTo>
                  <a:lnTo>
                    <a:pt x="88061" y="4167188"/>
                  </a:lnTo>
                  <a:lnTo>
                    <a:pt x="71401" y="4149726"/>
                  </a:lnTo>
                  <a:lnTo>
                    <a:pt x="56327" y="4132263"/>
                  </a:lnTo>
                  <a:lnTo>
                    <a:pt x="42047" y="4112420"/>
                  </a:lnTo>
                  <a:lnTo>
                    <a:pt x="30147" y="4091782"/>
                  </a:lnTo>
                  <a:lnTo>
                    <a:pt x="19834" y="4069557"/>
                  </a:lnTo>
                  <a:lnTo>
                    <a:pt x="12693" y="4047332"/>
                  </a:lnTo>
                  <a:lnTo>
                    <a:pt x="5553" y="4023520"/>
                  </a:lnTo>
                  <a:lnTo>
                    <a:pt x="1587" y="4000501"/>
                  </a:lnTo>
                  <a:lnTo>
                    <a:pt x="0" y="3975101"/>
                  </a:lnTo>
                  <a:lnTo>
                    <a:pt x="0" y="3950495"/>
                  </a:lnTo>
                  <a:lnTo>
                    <a:pt x="3967" y="3925888"/>
                  </a:lnTo>
                  <a:lnTo>
                    <a:pt x="322891" y="1942307"/>
                  </a:lnTo>
                  <a:lnTo>
                    <a:pt x="327651" y="1919288"/>
                  </a:lnTo>
                  <a:lnTo>
                    <a:pt x="332411" y="1895476"/>
                  </a:lnTo>
                  <a:lnTo>
                    <a:pt x="338757" y="1872457"/>
                  </a:lnTo>
                  <a:lnTo>
                    <a:pt x="345104" y="1850232"/>
                  </a:lnTo>
                  <a:lnTo>
                    <a:pt x="353038" y="1827213"/>
                  </a:lnTo>
                  <a:lnTo>
                    <a:pt x="361764" y="1804988"/>
                  </a:lnTo>
                  <a:lnTo>
                    <a:pt x="370491" y="1784351"/>
                  </a:lnTo>
                  <a:lnTo>
                    <a:pt x="381598" y="1763713"/>
                  </a:lnTo>
                  <a:lnTo>
                    <a:pt x="391118" y="1742282"/>
                  </a:lnTo>
                  <a:lnTo>
                    <a:pt x="403812" y="1721645"/>
                  </a:lnTo>
                  <a:lnTo>
                    <a:pt x="415712" y="1701801"/>
                  </a:lnTo>
                  <a:lnTo>
                    <a:pt x="428405" y="1683545"/>
                  </a:lnTo>
                  <a:lnTo>
                    <a:pt x="441892" y="1664495"/>
                  </a:lnTo>
                  <a:lnTo>
                    <a:pt x="456172" y="1645445"/>
                  </a:lnTo>
                  <a:lnTo>
                    <a:pt x="471246" y="1627982"/>
                  </a:lnTo>
                  <a:lnTo>
                    <a:pt x="487113" y="1612107"/>
                  </a:lnTo>
                  <a:lnTo>
                    <a:pt x="502979" y="1595438"/>
                  </a:lnTo>
                  <a:lnTo>
                    <a:pt x="519640" y="1578770"/>
                  </a:lnTo>
                  <a:lnTo>
                    <a:pt x="537093" y="1564482"/>
                  </a:lnTo>
                  <a:lnTo>
                    <a:pt x="555340" y="1549401"/>
                  </a:lnTo>
                  <a:lnTo>
                    <a:pt x="573587" y="1535907"/>
                  </a:lnTo>
                  <a:lnTo>
                    <a:pt x="593421" y="1522413"/>
                  </a:lnTo>
                  <a:lnTo>
                    <a:pt x="612461" y="1509713"/>
                  </a:lnTo>
                  <a:lnTo>
                    <a:pt x="633088" y="1497807"/>
                  </a:lnTo>
                  <a:lnTo>
                    <a:pt x="652921" y="1486695"/>
                  </a:lnTo>
                  <a:lnTo>
                    <a:pt x="673548" y="1476376"/>
                  </a:lnTo>
                  <a:lnTo>
                    <a:pt x="695762" y="1466851"/>
                  </a:lnTo>
                  <a:lnTo>
                    <a:pt x="717182" y="1458120"/>
                  </a:lnTo>
                  <a:lnTo>
                    <a:pt x="739396" y="1450182"/>
                  </a:lnTo>
                  <a:lnTo>
                    <a:pt x="762403" y="1442244"/>
                  </a:lnTo>
                  <a:lnTo>
                    <a:pt x="785410" y="1435894"/>
                  </a:lnTo>
                  <a:lnTo>
                    <a:pt x="808417" y="1430338"/>
                  </a:lnTo>
                  <a:close/>
                  <a:moveTo>
                    <a:pt x="1547137" y="0"/>
                  </a:moveTo>
                  <a:cubicBezTo>
                    <a:pt x="1878176" y="0"/>
                    <a:pt x="2146537" y="268361"/>
                    <a:pt x="2146537" y="599400"/>
                  </a:cubicBezTo>
                  <a:cubicBezTo>
                    <a:pt x="2146537" y="930439"/>
                    <a:pt x="1878176" y="1198800"/>
                    <a:pt x="1547137" y="1198800"/>
                  </a:cubicBezTo>
                  <a:cubicBezTo>
                    <a:pt x="1216098" y="1198800"/>
                    <a:pt x="947737" y="930439"/>
                    <a:pt x="947737" y="599400"/>
                  </a:cubicBezTo>
                  <a:cubicBezTo>
                    <a:pt x="947737" y="268361"/>
                    <a:pt x="1216098" y="0"/>
                    <a:pt x="1547137" y="0"/>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p:nvGrpSpPr>
        <p:grpSpPr>
          <a:xfrm>
            <a:off x="805668" y="1948096"/>
            <a:ext cx="648000" cy="648000"/>
            <a:chOff x="769156" y="1878864"/>
            <a:chExt cx="648000" cy="648000"/>
          </a:xfrm>
        </p:grpSpPr>
        <p:sp>
          <p:nvSpPr>
            <p:cNvPr id="55" name="椭圆 54"/>
            <p:cNvSpPr/>
            <p:nvPr/>
          </p:nvSpPr>
          <p:spPr>
            <a:xfrm>
              <a:off x="769156" y="1878864"/>
              <a:ext cx="648000" cy="648000"/>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70"/>
            <p:cNvSpPr>
              <a:spLocks noEditPoints="1"/>
            </p:cNvSpPr>
            <p:nvPr/>
          </p:nvSpPr>
          <p:spPr bwMode="auto">
            <a:xfrm>
              <a:off x="931231" y="2040939"/>
              <a:ext cx="323850" cy="323850"/>
            </a:xfrm>
            <a:custGeom>
              <a:avLst/>
              <a:gdLst>
                <a:gd name="T0" fmla="*/ 255 w 1019"/>
                <a:gd name="T1" fmla="*/ 21 h 1018"/>
                <a:gd name="T2" fmla="*/ 224 w 1019"/>
                <a:gd name="T3" fmla="*/ 748 h 1018"/>
                <a:gd name="T4" fmla="*/ 201 w 1019"/>
                <a:gd name="T5" fmla="*/ 763 h 1018"/>
                <a:gd name="T6" fmla="*/ 182 w 1019"/>
                <a:gd name="T7" fmla="*/ 264 h 1018"/>
                <a:gd name="T8" fmla="*/ 63 w 1019"/>
                <a:gd name="T9" fmla="*/ 260 h 1018"/>
                <a:gd name="T10" fmla="*/ 5 w 1019"/>
                <a:gd name="T11" fmla="*/ 320 h 1018"/>
                <a:gd name="T12" fmla="*/ 20 w 1019"/>
                <a:gd name="T13" fmla="*/ 934 h 1018"/>
                <a:gd name="T14" fmla="*/ 143 w 1019"/>
                <a:gd name="T15" fmla="*/ 1017 h 1018"/>
                <a:gd name="T16" fmla="*/ 907 w 1019"/>
                <a:gd name="T17" fmla="*/ 1011 h 1018"/>
                <a:gd name="T18" fmla="*/ 1011 w 1019"/>
                <a:gd name="T19" fmla="*/ 907 h 1018"/>
                <a:gd name="T20" fmla="*/ 1008 w 1019"/>
                <a:gd name="T21" fmla="*/ 48 h 1018"/>
                <a:gd name="T22" fmla="*/ 940 w 1019"/>
                <a:gd name="T23" fmla="*/ 1 h 1018"/>
                <a:gd name="T24" fmla="*/ 938 w 1019"/>
                <a:gd name="T25" fmla="*/ 913 h 1018"/>
                <a:gd name="T26" fmla="*/ 860 w 1019"/>
                <a:gd name="T27" fmla="*/ 955 h 1018"/>
                <a:gd name="T28" fmla="*/ 99 w 1019"/>
                <a:gd name="T29" fmla="*/ 932 h 1018"/>
                <a:gd name="T30" fmla="*/ 65 w 1019"/>
                <a:gd name="T31" fmla="*/ 346 h 1018"/>
                <a:gd name="T32" fmla="*/ 128 w 1019"/>
                <a:gd name="T33" fmla="*/ 319 h 1018"/>
                <a:gd name="T34" fmla="*/ 152 w 1019"/>
                <a:gd name="T35" fmla="*/ 804 h 1018"/>
                <a:gd name="T36" fmla="*/ 215 w 1019"/>
                <a:gd name="T37" fmla="*/ 827 h 1018"/>
                <a:gd name="T38" fmla="*/ 277 w 1019"/>
                <a:gd name="T39" fmla="*/ 785 h 1018"/>
                <a:gd name="T40" fmla="*/ 291 w 1019"/>
                <a:gd name="T41" fmla="*/ 76 h 1018"/>
                <a:gd name="T42" fmla="*/ 945 w 1019"/>
                <a:gd name="T43" fmla="*/ 69 h 1018"/>
                <a:gd name="T44" fmla="*/ 394 w 1019"/>
                <a:gd name="T45" fmla="*/ 443 h 1018"/>
                <a:gd name="T46" fmla="*/ 518 w 1019"/>
                <a:gd name="T47" fmla="*/ 436 h 1018"/>
                <a:gd name="T48" fmla="*/ 541 w 1019"/>
                <a:gd name="T49" fmla="*/ 445 h 1018"/>
                <a:gd name="T50" fmla="*/ 555 w 1019"/>
                <a:gd name="T51" fmla="*/ 442 h 1018"/>
                <a:gd name="T52" fmla="*/ 571 w 1019"/>
                <a:gd name="T53" fmla="*/ 424 h 1018"/>
                <a:gd name="T54" fmla="*/ 559 w 1019"/>
                <a:gd name="T55" fmla="*/ 133 h 1018"/>
                <a:gd name="T56" fmla="*/ 512 w 1019"/>
                <a:gd name="T57" fmla="*/ 147 h 1018"/>
                <a:gd name="T58" fmla="*/ 397 w 1019"/>
                <a:gd name="T59" fmla="*/ 132 h 1018"/>
                <a:gd name="T60" fmla="*/ 374 w 1019"/>
                <a:gd name="T61" fmla="*/ 130 h 1018"/>
                <a:gd name="T62" fmla="*/ 354 w 1019"/>
                <a:gd name="T63" fmla="*/ 145 h 1018"/>
                <a:gd name="T64" fmla="*/ 353 w 1019"/>
                <a:gd name="T65" fmla="*/ 426 h 1018"/>
                <a:gd name="T66" fmla="*/ 891 w 1019"/>
                <a:gd name="T67" fmla="*/ 668 h 1018"/>
                <a:gd name="T68" fmla="*/ 642 w 1019"/>
                <a:gd name="T69" fmla="*/ 142 h 1018"/>
                <a:gd name="T70" fmla="*/ 656 w 1019"/>
                <a:gd name="T71" fmla="*/ 189 h 1018"/>
                <a:gd name="T72" fmla="*/ 889 w 1019"/>
                <a:gd name="T73" fmla="*/ 172 h 1018"/>
                <a:gd name="T74" fmla="*/ 866 w 1019"/>
                <a:gd name="T75" fmla="*/ 129 h 1018"/>
                <a:gd name="T76" fmla="*/ 642 w 1019"/>
                <a:gd name="T77" fmla="*/ 269 h 1018"/>
                <a:gd name="T78" fmla="*/ 656 w 1019"/>
                <a:gd name="T79" fmla="*/ 316 h 1018"/>
                <a:gd name="T80" fmla="*/ 889 w 1019"/>
                <a:gd name="T81" fmla="*/ 299 h 1018"/>
                <a:gd name="T82" fmla="*/ 866 w 1019"/>
                <a:gd name="T83" fmla="*/ 255 h 1018"/>
                <a:gd name="T84" fmla="*/ 642 w 1019"/>
                <a:gd name="T85" fmla="*/ 396 h 1018"/>
                <a:gd name="T86" fmla="*/ 656 w 1019"/>
                <a:gd name="T87" fmla="*/ 443 h 1018"/>
                <a:gd name="T88" fmla="*/ 889 w 1019"/>
                <a:gd name="T89" fmla="*/ 426 h 1018"/>
                <a:gd name="T90" fmla="*/ 866 w 1019"/>
                <a:gd name="T91" fmla="*/ 383 h 1018"/>
                <a:gd name="T92" fmla="*/ 356 w 1019"/>
                <a:gd name="T93" fmla="*/ 682 h 1018"/>
                <a:gd name="T94" fmla="*/ 369 w 1019"/>
                <a:gd name="T95" fmla="*/ 729 h 1018"/>
                <a:gd name="T96" fmla="*/ 570 w 1019"/>
                <a:gd name="T97" fmla="*/ 712 h 1018"/>
                <a:gd name="T98" fmla="*/ 548 w 1019"/>
                <a:gd name="T99" fmla="*/ 669 h 1018"/>
                <a:gd name="T100" fmla="*/ 356 w 1019"/>
                <a:gd name="T101" fmla="*/ 810 h 1018"/>
                <a:gd name="T102" fmla="*/ 369 w 1019"/>
                <a:gd name="T103" fmla="*/ 857 h 1018"/>
                <a:gd name="T104" fmla="*/ 570 w 1019"/>
                <a:gd name="T105" fmla="*/ 840 h 1018"/>
                <a:gd name="T106" fmla="*/ 548 w 1019"/>
                <a:gd name="T107" fmla="*/ 796 h 1018"/>
                <a:gd name="T108" fmla="*/ 356 w 1019"/>
                <a:gd name="T109" fmla="*/ 523 h 1018"/>
                <a:gd name="T110" fmla="*/ 364 w 1019"/>
                <a:gd name="T111" fmla="*/ 600 h 1018"/>
                <a:gd name="T112" fmla="*/ 886 w 1019"/>
                <a:gd name="T113" fmla="*/ 591 h 1018"/>
                <a:gd name="T114" fmla="*/ 877 w 1019"/>
                <a:gd name="T115" fmla="*/ 515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9" h="1018">
                  <a:moveTo>
                    <a:pt x="931" y="0"/>
                  </a:moveTo>
                  <a:lnTo>
                    <a:pt x="310" y="0"/>
                  </a:lnTo>
                  <a:lnTo>
                    <a:pt x="310" y="0"/>
                  </a:lnTo>
                  <a:lnTo>
                    <a:pt x="302" y="1"/>
                  </a:lnTo>
                  <a:lnTo>
                    <a:pt x="293" y="2"/>
                  </a:lnTo>
                  <a:lnTo>
                    <a:pt x="285" y="4"/>
                  </a:lnTo>
                  <a:lnTo>
                    <a:pt x="277" y="7"/>
                  </a:lnTo>
                  <a:lnTo>
                    <a:pt x="269" y="12"/>
                  </a:lnTo>
                  <a:lnTo>
                    <a:pt x="262" y="16"/>
                  </a:lnTo>
                  <a:lnTo>
                    <a:pt x="255" y="21"/>
                  </a:lnTo>
                  <a:lnTo>
                    <a:pt x="249" y="27"/>
                  </a:lnTo>
                  <a:lnTo>
                    <a:pt x="243" y="34"/>
                  </a:lnTo>
                  <a:lnTo>
                    <a:pt x="239" y="41"/>
                  </a:lnTo>
                  <a:lnTo>
                    <a:pt x="234" y="48"/>
                  </a:lnTo>
                  <a:lnTo>
                    <a:pt x="230" y="57"/>
                  </a:lnTo>
                  <a:lnTo>
                    <a:pt x="227" y="64"/>
                  </a:lnTo>
                  <a:lnTo>
                    <a:pt x="225" y="74"/>
                  </a:lnTo>
                  <a:lnTo>
                    <a:pt x="224" y="83"/>
                  </a:lnTo>
                  <a:lnTo>
                    <a:pt x="224" y="92"/>
                  </a:lnTo>
                  <a:lnTo>
                    <a:pt x="224" y="748"/>
                  </a:lnTo>
                  <a:lnTo>
                    <a:pt x="224" y="748"/>
                  </a:lnTo>
                  <a:lnTo>
                    <a:pt x="222" y="751"/>
                  </a:lnTo>
                  <a:lnTo>
                    <a:pt x="222" y="754"/>
                  </a:lnTo>
                  <a:lnTo>
                    <a:pt x="218" y="760"/>
                  </a:lnTo>
                  <a:lnTo>
                    <a:pt x="214" y="763"/>
                  </a:lnTo>
                  <a:lnTo>
                    <a:pt x="211" y="764"/>
                  </a:lnTo>
                  <a:lnTo>
                    <a:pt x="207" y="764"/>
                  </a:lnTo>
                  <a:lnTo>
                    <a:pt x="207" y="764"/>
                  </a:lnTo>
                  <a:lnTo>
                    <a:pt x="204" y="764"/>
                  </a:lnTo>
                  <a:lnTo>
                    <a:pt x="201" y="763"/>
                  </a:lnTo>
                  <a:lnTo>
                    <a:pt x="196" y="760"/>
                  </a:lnTo>
                  <a:lnTo>
                    <a:pt x="192" y="754"/>
                  </a:lnTo>
                  <a:lnTo>
                    <a:pt x="191" y="751"/>
                  </a:lnTo>
                  <a:lnTo>
                    <a:pt x="191" y="748"/>
                  </a:lnTo>
                  <a:lnTo>
                    <a:pt x="191" y="286"/>
                  </a:lnTo>
                  <a:lnTo>
                    <a:pt x="191" y="286"/>
                  </a:lnTo>
                  <a:lnTo>
                    <a:pt x="190" y="280"/>
                  </a:lnTo>
                  <a:lnTo>
                    <a:pt x="189" y="275"/>
                  </a:lnTo>
                  <a:lnTo>
                    <a:pt x="186" y="268"/>
                  </a:lnTo>
                  <a:lnTo>
                    <a:pt x="182" y="264"/>
                  </a:lnTo>
                  <a:lnTo>
                    <a:pt x="177" y="260"/>
                  </a:lnTo>
                  <a:lnTo>
                    <a:pt x="172" y="257"/>
                  </a:lnTo>
                  <a:lnTo>
                    <a:pt x="166" y="255"/>
                  </a:lnTo>
                  <a:lnTo>
                    <a:pt x="159" y="255"/>
                  </a:lnTo>
                  <a:lnTo>
                    <a:pt x="159" y="255"/>
                  </a:lnTo>
                  <a:lnTo>
                    <a:pt x="88" y="255"/>
                  </a:lnTo>
                  <a:lnTo>
                    <a:pt x="88" y="255"/>
                  </a:lnTo>
                  <a:lnTo>
                    <a:pt x="79" y="255"/>
                  </a:lnTo>
                  <a:lnTo>
                    <a:pt x="70" y="256"/>
                  </a:lnTo>
                  <a:lnTo>
                    <a:pt x="63" y="260"/>
                  </a:lnTo>
                  <a:lnTo>
                    <a:pt x="54" y="262"/>
                  </a:lnTo>
                  <a:lnTo>
                    <a:pt x="47" y="266"/>
                  </a:lnTo>
                  <a:lnTo>
                    <a:pt x="39" y="270"/>
                  </a:lnTo>
                  <a:lnTo>
                    <a:pt x="33" y="276"/>
                  </a:lnTo>
                  <a:lnTo>
                    <a:pt x="26" y="282"/>
                  </a:lnTo>
                  <a:lnTo>
                    <a:pt x="21" y="289"/>
                  </a:lnTo>
                  <a:lnTo>
                    <a:pt x="15" y="295"/>
                  </a:lnTo>
                  <a:lnTo>
                    <a:pt x="11" y="302"/>
                  </a:lnTo>
                  <a:lnTo>
                    <a:pt x="8" y="311"/>
                  </a:lnTo>
                  <a:lnTo>
                    <a:pt x="5" y="320"/>
                  </a:lnTo>
                  <a:lnTo>
                    <a:pt x="3" y="328"/>
                  </a:lnTo>
                  <a:lnTo>
                    <a:pt x="1" y="337"/>
                  </a:lnTo>
                  <a:lnTo>
                    <a:pt x="0" y="346"/>
                  </a:lnTo>
                  <a:lnTo>
                    <a:pt x="0" y="859"/>
                  </a:lnTo>
                  <a:lnTo>
                    <a:pt x="0" y="859"/>
                  </a:lnTo>
                  <a:lnTo>
                    <a:pt x="1" y="875"/>
                  </a:lnTo>
                  <a:lnTo>
                    <a:pt x="4" y="891"/>
                  </a:lnTo>
                  <a:lnTo>
                    <a:pt x="8" y="907"/>
                  </a:lnTo>
                  <a:lnTo>
                    <a:pt x="13" y="920"/>
                  </a:lnTo>
                  <a:lnTo>
                    <a:pt x="20" y="934"/>
                  </a:lnTo>
                  <a:lnTo>
                    <a:pt x="28" y="948"/>
                  </a:lnTo>
                  <a:lnTo>
                    <a:pt x="37" y="960"/>
                  </a:lnTo>
                  <a:lnTo>
                    <a:pt x="48" y="972"/>
                  </a:lnTo>
                  <a:lnTo>
                    <a:pt x="58" y="982"/>
                  </a:lnTo>
                  <a:lnTo>
                    <a:pt x="71" y="991"/>
                  </a:lnTo>
                  <a:lnTo>
                    <a:pt x="84" y="999"/>
                  </a:lnTo>
                  <a:lnTo>
                    <a:pt x="98" y="1005"/>
                  </a:lnTo>
                  <a:lnTo>
                    <a:pt x="112" y="1011"/>
                  </a:lnTo>
                  <a:lnTo>
                    <a:pt x="128" y="1015"/>
                  </a:lnTo>
                  <a:lnTo>
                    <a:pt x="143" y="1017"/>
                  </a:lnTo>
                  <a:lnTo>
                    <a:pt x="159" y="1018"/>
                  </a:lnTo>
                  <a:lnTo>
                    <a:pt x="159" y="1017"/>
                  </a:lnTo>
                  <a:lnTo>
                    <a:pt x="159" y="1017"/>
                  </a:lnTo>
                  <a:lnTo>
                    <a:pt x="174" y="1018"/>
                  </a:lnTo>
                  <a:lnTo>
                    <a:pt x="189" y="1018"/>
                  </a:lnTo>
                  <a:lnTo>
                    <a:pt x="860" y="1018"/>
                  </a:lnTo>
                  <a:lnTo>
                    <a:pt x="860" y="1018"/>
                  </a:lnTo>
                  <a:lnTo>
                    <a:pt x="876" y="1017"/>
                  </a:lnTo>
                  <a:lnTo>
                    <a:pt x="891" y="1015"/>
                  </a:lnTo>
                  <a:lnTo>
                    <a:pt x="907" y="1011"/>
                  </a:lnTo>
                  <a:lnTo>
                    <a:pt x="921" y="1005"/>
                  </a:lnTo>
                  <a:lnTo>
                    <a:pt x="935" y="999"/>
                  </a:lnTo>
                  <a:lnTo>
                    <a:pt x="948" y="991"/>
                  </a:lnTo>
                  <a:lnTo>
                    <a:pt x="961" y="982"/>
                  </a:lnTo>
                  <a:lnTo>
                    <a:pt x="971" y="972"/>
                  </a:lnTo>
                  <a:lnTo>
                    <a:pt x="982" y="960"/>
                  </a:lnTo>
                  <a:lnTo>
                    <a:pt x="991" y="948"/>
                  </a:lnTo>
                  <a:lnTo>
                    <a:pt x="999" y="934"/>
                  </a:lnTo>
                  <a:lnTo>
                    <a:pt x="1006" y="920"/>
                  </a:lnTo>
                  <a:lnTo>
                    <a:pt x="1011" y="907"/>
                  </a:lnTo>
                  <a:lnTo>
                    <a:pt x="1015" y="891"/>
                  </a:lnTo>
                  <a:lnTo>
                    <a:pt x="1018" y="875"/>
                  </a:lnTo>
                  <a:lnTo>
                    <a:pt x="1019" y="859"/>
                  </a:lnTo>
                  <a:lnTo>
                    <a:pt x="1019" y="92"/>
                  </a:lnTo>
                  <a:lnTo>
                    <a:pt x="1019" y="92"/>
                  </a:lnTo>
                  <a:lnTo>
                    <a:pt x="1018" y="83"/>
                  </a:lnTo>
                  <a:lnTo>
                    <a:pt x="1016" y="74"/>
                  </a:lnTo>
                  <a:lnTo>
                    <a:pt x="1014" y="64"/>
                  </a:lnTo>
                  <a:lnTo>
                    <a:pt x="1011" y="57"/>
                  </a:lnTo>
                  <a:lnTo>
                    <a:pt x="1008" y="48"/>
                  </a:lnTo>
                  <a:lnTo>
                    <a:pt x="1004" y="41"/>
                  </a:lnTo>
                  <a:lnTo>
                    <a:pt x="998" y="34"/>
                  </a:lnTo>
                  <a:lnTo>
                    <a:pt x="993" y="27"/>
                  </a:lnTo>
                  <a:lnTo>
                    <a:pt x="986" y="21"/>
                  </a:lnTo>
                  <a:lnTo>
                    <a:pt x="980" y="16"/>
                  </a:lnTo>
                  <a:lnTo>
                    <a:pt x="972" y="12"/>
                  </a:lnTo>
                  <a:lnTo>
                    <a:pt x="965" y="7"/>
                  </a:lnTo>
                  <a:lnTo>
                    <a:pt x="956" y="4"/>
                  </a:lnTo>
                  <a:lnTo>
                    <a:pt x="949" y="2"/>
                  </a:lnTo>
                  <a:lnTo>
                    <a:pt x="940" y="1"/>
                  </a:lnTo>
                  <a:lnTo>
                    <a:pt x="931" y="0"/>
                  </a:lnTo>
                  <a:lnTo>
                    <a:pt x="931" y="0"/>
                  </a:lnTo>
                  <a:close/>
                  <a:moveTo>
                    <a:pt x="955" y="859"/>
                  </a:moveTo>
                  <a:lnTo>
                    <a:pt x="955" y="859"/>
                  </a:lnTo>
                  <a:lnTo>
                    <a:pt x="954" y="869"/>
                  </a:lnTo>
                  <a:lnTo>
                    <a:pt x="953" y="879"/>
                  </a:lnTo>
                  <a:lnTo>
                    <a:pt x="951" y="887"/>
                  </a:lnTo>
                  <a:lnTo>
                    <a:pt x="948" y="896"/>
                  </a:lnTo>
                  <a:lnTo>
                    <a:pt x="944" y="904"/>
                  </a:lnTo>
                  <a:lnTo>
                    <a:pt x="938" y="913"/>
                  </a:lnTo>
                  <a:lnTo>
                    <a:pt x="933" y="919"/>
                  </a:lnTo>
                  <a:lnTo>
                    <a:pt x="926" y="927"/>
                  </a:lnTo>
                  <a:lnTo>
                    <a:pt x="920" y="932"/>
                  </a:lnTo>
                  <a:lnTo>
                    <a:pt x="912" y="939"/>
                  </a:lnTo>
                  <a:lnTo>
                    <a:pt x="905" y="943"/>
                  </a:lnTo>
                  <a:lnTo>
                    <a:pt x="896" y="947"/>
                  </a:lnTo>
                  <a:lnTo>
                    <a:pt x="888" y="951"/>
                  </a:lnTo>
                  <a:lnTo>
                    <a:pt x="878" y="953"/>
                  </a:lnTo>
                  <a:lnTo>
                    <a:pt x="869" y="954"/>
                  </a:lnTo>
                  <a:lnTo>
                    <a:pt x="860" y="955"/>
                  </a:lnTo>
                  <a:lnTo>
                    <a:pt x="860" y="955"/>
                  </a:lnTo>
                  <a:lnTo>
                    <a:pt x="159" y="955"/>
                  </a:lnTo>
                  <a:lnTo>
                    <a:pt x="159" y="955"/>
                  </a:lnTo>
                  <a:lnTo>
                    <a:pt x="150" y="954"/>
                  </a:lnTo>
                  <a:lnTo>
                    <a:pt x="141" y="953"/>
                  </a:lnTo>
                  <a:lnTo>
                    <a:pt x="131" y="951"/>
                  </a:lnTo>
                  <a:lnTo>
                    <a:pt x="123" y="947"/>
                  </a:lnTo>
                  <a:lnTo>
                    <a:pt x="114" y="943"/>
                  </a:lnTo>
                  <a:lnTo>
                    <a:pt x="107" y="939"/>
                  </a:lnTo>
                  <a:lnTo>
                    <a:pt x="99" y="932"/>
                  </a:lnTo>
                  <a:lnTo>
                    <a:pt x="93" y="927"/>
                  </a:lnTo>
                  <a:lnTo>
                    <a:pt x="86" y="919"/>
                  </a:lnTo>
                  <a:lnTo>
                    <a:pt x="81" y="913"/>
                  </a:lnTo>
                  <a:lnTo>
                    <a:pt x="75" y="904"/>
                  </a:lnTo>
                  <a:lnTo>
                    <a:pt x="72" y="896"/>
                  </a:lnTo>
                  <a:lnTo>
                    <a:pt x="69" y="887"/>
                  </a:lnTo>
                  <a:lnTo>
                    <a:pt x="66" y="879"/>
                  </a:lnTo>
                  <a:lnTo>
                    <a:pt x="65" y="869"/>
                  </a:lnTo>
                  <a:lnTo>
                    <a:pt x="65" y="859"/>
                  </a:lnTo>
                  <a:lnTo>
                    <a:pt x="65" y="346"/>
                  </a:lnTo>
                  <a:lnTo>
                    <a:pt x="65" y="346"/>
                  </a:lnTo>
                  <a:lnTo>
                    <a:pt x="65" y="341"/>
                  </a:lnTo>
                  <a:lnTo>
                    <a:pt x="66" y="336"/>
                  </a:lnTo>
                  <a:lnTo>
                    <a:pt x="68" y="330"/>
                  </a:lnTo>
                  <a:lnTo>
                    <a:pt x="71" y="327"/>
                  </a:lnTo>
                  <a:lnTo>
                    <a:pt x="74" y="323"/>
                  </a:lnTo>
                  <a:lnTo>
                    <a:pt x="79" y="321"/>
                  </a:lnTo>
                  <a:lnTo>
                    <a:pt x="83" y="320"/>
                  </a:lnTo>
                  <a:lnTo>
                    <a:pt x="88" y="319"/>
                  </a:lnTo>
                  <a:lnTo>
                    <a:pt x="128" y="319"/>
                  </a:lnTo>
                  <a:lnTo>
                    <a:pt x="128" y="748"/>
                  </a:lnTo>
                  <a:lnTo>
                    <a:pt x="128" y="748"/>
                  </a:lnTo>
                  <a:lnTo>
                    <a:pt x="128" y="756"/>
                  </a:lnTo>
                  <a:lnTo>
                    <a:pt x="129" y="764"/>
                  </a:lnTo>
                  <a:lnTo>
                    <a:pt x="131" y="771"/>
                  </a:lnTo>
                  <a:lnTo>
                    <a:pt x="135" y="779"/>
                  </a:lnTo>
                  <a:lnTo>
                    <a:pt x="138" y="785"/>
                  </a:lnTo>
                  <a:lnTo>
                    <a:pt x="141" y="792"/>
                  </a:lnTo>
                  <a:lnTo>
                    <a:pt x="146" y="798"/>
                  </a:lnTo>
                  <a:lnTo>
                    <a:pt x="152" y="804"/>
                  </a:lnTo>
                  <a:lnTo>
                    <a:pt x="157" y="809"/>
                  </a:lnTo>
                  <a:lnTo>
                    <a:pt x="162" y="814"/>
                  </a:lnTo>
                  <a:lnTo>
                    <a:pt x="170" y="817"/>
                  </a:lnTo>
                  <a:lnTo>
                    <a:pt x="176" y="821"/>
                  </a:lnTo>
                  <a:lnTo>
                    <a:pt x="184" y="824"/>
                  </a:lnTo>
                  <a:lnTo>
                    <a:pt x="191" y="826"/>
                  </a:lnTo>
                  <a:lnTo>
                    <a:pt x="199" y="827"/>
                  </a:lnTo>
                  <a:lnTo>
                    <a:pt x="207" y="827"/>
                  </a:lnTo>
                  <a:lnTo>
                    <a:pt x="207" y="827"/>
                  </a:lnTo>
                  <a:lnTo>
                    <a:pt x="215" y="827"/>
                  </a:lnTo>
                  <a:lnTo>
                    <a:pt x="224" y="826"/>
                  </a:lnTo>
                  <a:lnTo>
                    <a:pt x="231" y="824"/>
                  </a:lnTo>
                  <a:lnTo>
                    <a:pt x="239" y="821"/>
                  </a:lnTo>
                  <a:lnTo>
                    <a:pt x="245" y="817"/>
                  </a:lnTo>
                  <a:lnTo>
                    <a:pt x="251" y="814"/>
                  </a:lnTo>
                  <a:lnTo>
                    <a:pt x="258" y="809"/>
                  </a:lnTo>
                  <a:lnTo>
                    <a:pt x="263" y="804"/>
                  </a:lnTo>
                  <a:lnTo>
                    <a:pt x="269" y="798"/>
                  </a:lnTo>
                  <a:lnTo>
                    <a:pt x="273" y="792"/>
                  </a:lnTo>
                  <a:lnTo>
                    <a:pt x="277" y="785"/>
                  </a:lnTo>
                  <a:lnTo>
                    <a:pt x="280" y="779"/>
                  </a:lnTo>
                  <a:lnTo>
                    <a:pt x="284" y="771"/>
                  </a:lnTo>
                  <a:lnTo>
                    <a:pt x="286" y="764"/>
                  </a:lnTo>
                  <a:lnTo>
                    <a:pt x="287" y="756"/>
                  </a:lnTo>
                  <a:lnTo>
                    <a:pt x="287" y="748"/>
                  </a:lnTo>
                  <a:lnTo>
                    <a:pt x="287" y="92"/>
                  </a:lnTo>
                  <a:lnTo>
                    <a:pt x="287" y="92"/>
                  </a:lnTo>
                  <a:lnTo>
                    <a:pt x="287" y="86"/>
                  </a:lnTo>
                  <a:lnTo>
                    <a:pt x="289" y="81"/>
                  </a:lnTo>
                  <a:lnTo>
                    <a:pt x="291" y="76"/>
                  </a:lnTo>
                  <a:lnTo>
                    <a:pt x="294" y="72"/>
                  </a:lnTo>
                  <a:lnTo>
                    <a:pt x="298" y="69"/>
                  </a:lnTo>
                  <a:lnTo>
                    <a:pt x="302" y="66"/>
                  </a:lnTo>
                  <a:lnTo>
                    <a:pt x="306" y="64"/>
                  </a:lnTo>
                  <a:lnTo>
                    <a:pt x="310" y="64"/>
                  </a:lnTo>
                  <a:lnTo>
                    <a:pt x="931" y="64"/>
                  </a:lnTo>
                  <a:lnTo>
                    <a:pt x="931" y="64"/>
                  </a:lnTo>
                  <a:lnTo>
                    <a:pt x="936" y="64"/>
                  </a:lnTo>
                  <a:lnTo>
                    <a:pt x="940" y="66"/>
                  </a:lnTo>
                  <a:lnTo>
                    <a:pt x="945" y="69"/>
                  </a:lnTo>
                  <a:lnTo>
                    <a:pt x="948" y="72"/>
                  </a:lnTo>
                  <a:lnTo>
                    <a:pt x="951" y="76"/>
                  </a:lnTo>
                  <a:lnTo>
                    <a:pt x="953" y="81"/>
                  </a:lnTo>
                  <a:lnTo>
                    <a:pt x="954" y="86"/>
                  </a:lnTo>
                  <a:lnTo>
                    <a:pt x="955" y="92"/>
                  </a:lnTo>
                  <a:lnTo>
                    <a:pt x="955" y="859"/>
                  </a:lnTo>
                  <a:close/>
                  <a:moveTo>
                    <a:pt x="382" y="445"/>
                  </a:moveTo>
                  <a:lnTo>
                    <a:pt x="382" y="445"/>
                  </a:lnTo>
                  <a:lnTo>
                    <a:pt x="389" y="445"/>
                  </a:lnTo>
                  <a:lnTo>
                    <a:pt x="394" y="443"/>
                  </a:lnTo>
                  <a:lnTo>
                    <a:pt x="401" y="440"/>
                  </a:lnTo>
                  <a:lnTo>
                    <a:pt x="405" y="437"/>
                  </a:lnTo>
                  <a:lnTo>
                    <a:pt x="409" y="431"/>
                  </a:lnTo>
                  <a:lnTo>
                    <a:pt x="411" y="426"/>
                  </a:lnTo>
                  <a:lnTo>
                    <a:pt x="413" y="420"/>
                  </a:lnTo>
                  <a:lnTo>
                    <a:pt x="415" y="414"/>
                  </a:lnTo>
                  <a:lnTo>
                    <a:pt x="415" y="270"/>
                  </a:lnTo>
                  <a:lnTo>
                    <a:pt x="514" y="431"/>
                  </a:lnTo>
                  <a:lnTo>
                    <a:pt x="514" y="431"/>
                  </a:lnTo>
                  <a:lnTo>
                    <a:pt x="518" y="436"/>
                  </a:lnTo>
                  <a:lnTo>
                    <a:pt x="518" y="436"/>
                  </a:lnTo>
                  <a:lnTo>
                    <a:pt x="520" y="437"/>
                  </a:lnTo>
                  <a:lnTo>
                    <a:pt x="520" y="437"/>
                  </a:lnTo>
                  <a:lnTo>
                    <a:pt x="523" y="440"/>
                  </a:lnTo>
                  <a:lnTo>
                    <a:pt x="528" y="443"/>
                  </a:lnTo>
                  <a:lnTo>
                    <a:pt x="528" y="443"/>
                  </a:lnTo>
                  <a:lnTo>
                    <a:pt x="530" y="443"/>
                  </a:lnTo>
                  <a:lnTo>
                    <a:pt x="530" y="443"/>
                  </a:lnTo>
                  <a:lnTo>
                    <a:pt x="536" y="445"/>
                  </a:lnTo>
                  <a:lnTo>
                    <a:pt x="541" y="445"/>
                  </a:lnTo>
                  <a:lnTo>
                    <a:pt x="541" y="445"/>
                  </a:lnTo>
                  <a:lnTo>
                    <a:pt x="541" y="445"/>
                  </a:lnTo>
                  <a:lnTo>
                    <a:pt x="541" y="445"/>
                  </a:lnTo>
                  <a:lnTo>
                    <a:pt x="541" y="445"/>
                  </a:lnTo>
                  <a:lnTo>
                    <a:pt x="541" y="445"/>
                  </a:lnTo>
                  <a:lnTo>
                    <a:pt x="547" y="445"/>
                  </a:lnTo>
                  <a:lnTo>
                    <a:pt x="552" y="443"/>
                  </a:lnTo>
                  <a:lnTo>
                    <a:pt x="552" y="443"/>
                  </a:lnTo>
                  <a:lnTo>
                    <a:pt x="555" y="442"/>
                  </a:lnTo>
                  <a:lnTo>
                    <a:pt x="555" y="442"/>
                  </a:lnTo>
                  <a:lnTo>
                    <a:pt x="558" y="441"/>
                  </a:lnTo>
                  <a:lnTo>
                    <a:pt x="558" y="441"/>
                  </a:lnTo>
                  <a:lnTo>
                    <a:pt x="560" y="439"/>
                  </a:lnTo>
                  <a:lnTo>
                    <a:pt x="560" y="439"/>
                  </a:lnTo>
                  <a:lnTo>
                    <a:pt x="566" y="434"/>
                  </a:lnTo>
                  <a:lnTo>
                    <a:pt x="566" y="434"/>
                  </a:lnTo>
                  <a:lnTo>
                    <a:pt x="569" y="429"/>
                  </a:lnTo>
                  <a:lnTo>
                    <a:pt x="569" y="429"/>
                  </a:lnTo>
                  <a:lnTo>
                    <a:pt x="571" y="424"/>
                  </a:lnTo>
                  <a:lnTo>
                    <a:pt x="571" y="424"/>
                  </a:lnTo>
                  <a:lnTo>
                    <a:pt x="572" y="417"/>
                  </a:lnTo>
                  <a:lnTo>
                    <a:pt x="572" y="417"/>
                  </a:lnTo>
                  <a:lnTo>
                    <a:pt x="573" y="414"/>
                  </a:lnTo>
                  <a:lnTo>
                    <a:pt x="573" y="160"/>
                  </a:lnTo>
                  <a:lnTo>
                    <a:pt x="573" y="160"/>
                  </a:lnTo>
                  <a:lnTo>
                    <a:pt x="572" y="153"/>
                  </a:lnTo>
                  <a:lnTo>
                    <a:pt x="570" y="147"/>
                  </a:lnTo>
                  <a:lnTo>
                    <a:pt x="568" y="142"/>
                  </a:lnTo>
                  <a:lnTo>
                    <a:pt x="564" y="137"/>
                  </a:lnTo>
                  <a:lnTo>
                    <a:pt x="559" y="133"/>
                  </a:lnTo>
                  <a:lnTo>
                    <a:pt x="554" y="130"/>
                  </a:lnTo>
                  <a:lnTo>
                    <a:pt x="548" y="129"/>
                  </a:lnTo>
                  <a:lnTo>
                    <a:pt x="541" y="128"/>
                  </a:lnTo>
                  <a:lnTo>
                    <a:pt x="541" y="128"/>
                  </a:lnTo>
                  <a:lnTo>
                    <a:pt x="535" y="129"/>
                  </a:lnTo>
                  <a:lnTo>
                    <a:pt x="529" y="130"/>
                  </a:lnTo>
                  <a:lnTo>
                    <a:pt x="524" y="133"/>
                  </a:lnTo>
                  <a:lnTo>
                    <a:pt x="519" y="137"/>
                  </a:lnTo>
                  <a:lnTo>
                    <a:pt x="515" y="142"/>
                  </a:lnTo>
                  <a:lnTo>
                    <a:pt x="512" y="147"/>
                  </a:lnTo>
                  <a:lnTo>
                    <a:pt x="510" y="153"/>
                  </a:lnTo>
                  <a:lnTo>
                    <a:pt x="510" y="160"/>
                  </a:lnTo>
                  <a:lnTo>
                    <a:pt x="510" y="304"/>
                  </a:lnTo>
                  <a:lnTo>
                    <a:pt x="409" y="143"/>
                  </a:lnTo>
                  <a:lnTo>
                    <a:pt x="409" y="143"/>
                  </a:lnTo>
                  <a:lnTo>
                    <a:pt x="407" y="140"/>
                  </a:lnTo>
                  <a:lnTo>
                    <a:pt x="407" y="140"/>
                  </a:lnTo>
                  <a:lnTo>
                    <a:pt x="403" y="135"/>
                  </a:lnTo>
                  <a:lnTo>
                    <a:pt x="403" y="135"/>
                  </a:lnTo>
                  <a:lnTo>
                    <a:pt x="397" y="132"/>
                  </a:lnTo>
                  <a:lnTo>
                    <a:pt x="397" y="132"/>
                  </a:lnTo>
                  <a:lnTo>
                    <a:pt x="392" y="130"/>
                  </a:lnTo>
                  <a:lnTo>
                    <a:pt x="392" y="130"/>
                  </a:lnTo>
                  <a:lnTo>
                    <a:pt x="386" y="129"/>
                  </a:lnTo>
                  <a:lnTo>
                    <a:pt x="386" y="129"/>
                  </a:lnTo>
                  <a:lnTo>
                    <a:pt x="382" y="128"/>
                  </a:lnTo>
                  <a:lnTo>
                    <a:pt x="382" y="128"/>
                  </a:lnTo>
                  <a:lnTo>
                    <a:pt x="380" y="129"/>
                  </a:lnTo>
                  <a:lnTo>
                    <a:pt x="380" y="129"/>
                  </a:lnTo>
                  <a:lnTo>
                    <a:pt x="374" y="130"/>
                  </a:lnTo>
                  <a:lnTo>
                    <a:pt x="374" y="130"/>
                  </a:lnTo>
                  <a:lnTo>
                    <a:pt x="367" y="132"/>
                  </a:lnTo>
                  <a:lnTo>
                    <a:pt x="367" y="132"/>
                  </a:lnTo>
                  <a:lnTo>
                    <a:pt x="365" y="133"/>
                  </a:lnTo>
                  <a:lnTo>
                    <a:pt x="365" y="133"/>
                  </a:lnTo>
                  <a:lnTo>
                    <a:pt x="363" y="135"/>
                  </a:lnTo>
                  <a:lnTo>
                    <a:pt x="363" y="135"/>
                  </a:lnTo>
                  <a:lnTo>
                    <a:pt x="359" y="139"/>
                  </a:lnTo>
                  <a:lnTo>
                    <a:pt x="359" y="139"/>
                  </a:lnTo>
                  <a:lnTo>
                    <a:pt x="354" y="145"/>
                  </a:lnTo>
                  <a:lnTo>
                    <a:pt x="354" y="145"/>
                  </a:lnTo>
                  <a:lnTo>
                    <a:pt x="352" y="150"/>
                  </a:lnTo>
                  <a:lnTo>
                    <a:pt x="352" y="150"/>
                  </a:lnTo>
                  <a:lnTo>
                    <a:pt x="351" y="157"/>
                  </a:lnTo>
                  <a:lnTo>
                    <a:pt x="351" y="157"/>
                  </a:lnTo>
                  <a:lnTo>
                    <a:pt x="350" y="160"/>
                  </a:lnTo>
                  <a:lnTo>
                    <a:pt x="350" y="414"/>
                  </a:lnTo>
                  <a:lnTo>
                    <a:pt x="350" y="414"/>
                  </a:lnTo>
                  <a:lnTo>
                    <a:pt x="351" y="420"/>
                  </a:lnTo>
                  <a:lnTo>
                    <a:pt x="353" y="426"/>
                  </a:lnTo>
                  <a:lnTo>
                    <a:pt x="356" y="431"/>
                  </a:lnTo>
                  <a:lnTo>
                    <a:pt x="360" y="437"/>
                  </a:lnTo>
                  <a:lnTo>
                    <a:pt x="364" y="440"/>
                  </a:lnTo>
                  <a:lnTo>
                    <a:pt x="369" y="443"/>
                  </a:lnTo>
                  <a:lnTo>
                    <a:pt x="376" y="445"/>
                  </a:lnTo>
                  <a:lnTo>
                    <a:pt x="382" y="445"/>
                  </a:lnTo>
                  <a:lnTo>
                    <a:pt x="382" y="445"/>
                  </a:lnTo>
                  <a:close/>
                  <a:moveTo>
                    <a:pt x="637" y="859"/>
                  </a:moveTo>
                  <a:lnTo>
                    <a:pt x="891" y="859"/>
                  </a:lnTo>
                  <a:lnTo>
                    <a:pt x="891" y="668"/>
                  </a:lnTo>
                  <a:lnTo>
                    <a:pt x="637" y="668"/>
                  </a:lnTo>
                  <a:lnTo>
                    <a:pt x="637" y="859"/>
                  </a:lnTo>
                  <a:close/>
                  <a:moveTo>
                    <a:pt x="860" y="128"/>
                  </a:moveTo>
                  <a:lnTo>
                    <a:pt x="669" y="128"/>
                  </a:lnTo>
                  <a:lnTo>
                    <a:pt x="669" y="128"/>
                  </a:lnTo>
                  <a:lnTo>
                    <a:pt x="662" y="129"/>
                  </a:lnTo>
                  <a:lnTo>
                    <a:pt x="656" y="130"/>
                  </a:lnTo>
                  <a:lnTo>
                    <a:pt x="651" y="133"/>
                  </a:lnTo>
                  <a:lnTo>
                    <a:pt x="646" y="137"/>
                  </a:lnTo>
                  <a:lnTo>
                    <a:pt x="642" y="142"/>
                  </a:lnTo>
                  <a:lnTo>
                    <a:pt x="639" y="147"/>
                  </a:lnTo>
                  <a:lnTo>
                    <a:pt x="638" y="153"/>
                  </a:lnTo>
                  <a:lnTo>
                    <a:pt x="637" y="160"/>
                  </a:lnTo>
                  <a:lnTo>
                    <a:pt x="637" y="160"/>
                  </a:lnTo>
                  <a:lnTo>
                    <a:pt x="638" y="166"/>
                  </a:lnTo>
                  <a:lnTo>
                    <a:pt x="639" y="172"/>
                  </a:lnTo>
                  <a:lnTo>
                    <a:pt x="642" y="177"/>
                  </a:lnTo>
                  <a:lnTo>
                    <a:pt x="646" y="182"/>
                  </a:lnTo>
                  <a:lnTo>
                    <a:pt x="651" y="186"/>
                  </a:lnTo>
                  <a:lnTo>
                    <a:pt x="656" y="189"/>
                  </a:lnTo>
                  <a:lnTo>
                    <a:pt x="662" y="191"/>
                  </a:lnTo>
                  <a:lnTo>
                    <a:pt x="669" y="191"/>
                  </a:lnTo>
                  <a:lnTo>
                    <a:pt x="860" y="191"/>
                  </a:lnTo>
                  <a:lnTo>
                    <a:pt x="860" y="191"/>
                  </a:lnTo>
                  <a:lnTo>
                    <a:pt x="866" y="191"/>
                  </a:lnTo>
                  <a:lnTo>
                    <a:pt x="872" y="189"/>
                  </a:lnTo>
                  <a:lnTo>
                    <a:pt x="877" y="186"/>
                  </a:lnTo>
                  <a:lnTo>
                    <a:pt x="882" y="182"/>
                  </a:lnTo>
                  <a:lnTo>
                    <a:pt x="886" y="177"/>
                  </a:lnTo>
                  <a:lnTo>
                    <a:pt x="889" y="172"/>
                  </a:lnTo>
                  <a:lnTo>
                    <a:pt x="891" y="166"/>
                  </a:lnTo>
                  <a:lnTo>
                    <a:pt x="891" y="160"/>
                  </a:lnTo>
                  <a:lnTo>
                    <a:pt x="891" y="160"/>
                  </a:lnTo>
                  <a:lnTo>
                    <a:pt x="891" y="153"/>
                  </a:lnTo>
                  <a:lnTo>
                    <a:pt x="889" y="147"/>
                  </a:lnTo>
                  <a:lnTo>
                    <a:pt x="886" y="142"/>
                  </a:lnTo>
                  <a:lnTo>
                    <a:pt x="882" y="137"/>
                  </a:lnTo>
                  <a:lnTo>
                    <a:pt x="877" y="133"/>
                  </a:lnTo>
                  <a:lnTo>
                    <a:pt x="872" y="130"/>
                  </a:lnTo>
                  <a:lnTo>
                    <a:pt x="866" y="129"/>
                  </a:lnTo>
                  <a:lnTo>
                    <a:pt x="860" y="128"/>
                  </a:lnTo>
                  <a:lnTo>
                    <a:pt x="860" y="128"/>
                  </a:lnTo>
                  <a:close/>
                  <a:moveTo>
                    <a:pt x="860" y="255"/>
                  </a:moveTo>
                  <a:lnTo>
                    <a:pt x="669" y="255"/>
                  </a:lnTo>
                  <a:lnTo>
                    <a:pt x="669" y="255"/>
                  </a:lnTo>
                  <a:lnTo>
                    <a:pt x="662" y="255"/>
                  </a:lnTo>
                  <a:lnTo>
                    <a:pt x="656" y="257"/>
                  </a:lnTo>
                  <a:lnTo>
                    <a:pt x="651" y="261"/>
                  </a:lnTo>
                  <a:lnTo>
                    <a:pt x="646" y="264"/>
                  </a:lnTo>
                  <a:lnTo>
                    <a:pt x="642" y="269"/>
                  </a:lnTo>
                  <a:lnTo>
                    <a:pt x="639" y="275"/>
                  </a:lnTo>
                  <a:lnTo>
                    <a:pt x="638" y="280"/>
                  </a:lnTo>
                  <a:lnTo>
                    <a:pt x="637" y="286"/>
                  </a:lnTo>
                  <a:lnTo>
                    <a:pt x="637" y="286"/>
                  </a:lnTo>
                  <a:lnTo>
                    <a:pt x="638" y="293"/>
                  </a:lnTo>
                  <a:lnTo>
                    <a:pt x="639" y="299"/>
                  </a:lnTo>
                  <a:lnTo>
                    <a:pt x="642" y="305"/>
                  </a:lnTo>
                  <a:lnTo>
                    <a:pt x="646" y="309"/>
                  </a:lnTo>
                  <a:lnTo>
                    <a:pt x="651" y="313"/>
                  </a:lnTo>
                  <a:lnTo>
                    <a:pt x="656" y="316"/>
                  </a:lnTo>
                  <a:lnTo>
                    <a:pt x="662" y="317"/>
                  </a:lnTo>
                  <a:lnTo>
                    <a:pt x="669" y="319"/>
                  </a:lnTo>
                  <a:lnTo>
                    <a:pt x="860" y="319"/>
                  </a:lnTo>
                  <a:lnTo>
                    <a:pt x="860" y="319"/>
                  </a:lnTo>
                  <a:lnTo>
                    <a:pt x="866" y="317"/>
                  </a:lnTo>
                  <a:lnTo>
                    <a:pt x="872" y="316"/>
                  </a:lnTo>
                  <a:lnTo>
                    <a:pt x="877" y="313"/>
                  </a:lnTo>
                  <a:lnTo>
                    <a:pt x="882" y="309"/>
                  </a:lnTo>
                  <a:lnTo>
                    <a:pt x="886" y="305"/>
                  </a:lnTo>
                  <a:lnTo>
                    <a:pt x="889" y="299"/>
                  </a:lnTo>
                  <a:lnTo>
                    <a:pt x="891" y="293"/>
                  </a:lnTo>
                  <a:lnTo>
                    <a:pt x="891" y="286"/>
                  </a:lnTo>
                  <a:lnTo>
                    <a:pt x="891" y="286"/>
                  </a:lnTo>
                  <a:lnTo>
                    <a:pt x="891" y="280"/>
                  </a:lnTo>
                  <a:lnTo>
                    <a:pt x="889" y="275"/>
                  </a:lnTo>
                  <a:lnTo>
                    <a:pt x="886" y="269"/>
                  </a:lnTo>
                  <a:lnTo>
                    <a:pt x="882" y="264"/>
                  </a:lnTo>
                  <a:lnTo>
                    <a:pt x="877" y="261"/>
                  </a:lnTo>
                  <a:lnTo>
                    <a:pt x="872" y="257"/>
                  </a:lnTo>
                  <a:lnTo>
                    <a:pt x="866" y="255"/>
                  </a:lnTo>
                  <a:lnTo>
                    <a:pt x="860" y="255"/>
                  </a:lnTo>
                  <a:lnTo>
                    <a:pt x="860" y="255"/>
                  </a:lnTo>
                  <a:close/>
                  <a:moveTo>
                    <a:pt x="860" y="382"/>
                  </a:moveTo>
                  <a:lnTo>
                    <a:pt x="669" y="382"/>
                  </a:lnTo>
                  <a:lnTo>
                    <a:pt x="669" y="382"/>
                  </a:lnTo>
                  <a:lnTo>
                    <a:pt x="662" y="383"/>
                  </a:lnTo>
                  <a:lnTo>
                    <a:pt x="656" y="385"/>
                  </a:lnTo>
                  <a:lnTo>
                    <a:pt x="651" y="387"/>
                  </a:lnTo>
                  <a:lnTo>
                    <a:pt x="646" y="392"/>
                  </a:lnTo>
                  <a:lnTo>
                    <a:pt x="642" y="396"/>
                  </a:lnTo>
                  <a:lnTo>
                    <a:pt x="639" y="401"/>
                  </a:lnTo>
                  <a:lnTo>
                    <a:pt x="638" y="408"/>
                  </a:lnTo>
                  <a:lnTo>
                    <a:pt x="637" y="414"/>
                  </a:lnTo>
                  <a:lnTo>
                    <a:pt x="637" y="414"/>
                  </a:lnTo>
                  <a:lnTo>
                    <a:pt x="638" y="420"/>
                  </a:lnTo>
                  <a:lnTo>
                    <a:pt x="639" y="426"/>
                  </a:lnTo>
                  <a:lnTo>
                    <a:pt x="642" y="431"/>
                  </a:lnTo>
                  <a:lnTo>
                    <a:pt x="646" y="437"/>
                  </a:lnTo>
                  <a:lnTo>
                    <a:pt x="651" y="440"/>
                  </a:lnTo>
                  <a:lnTo>
                    <a:pt x="656" y="443"/>
                  </a:lnTo>
                  <a:lnTo>
                    <a:pt x="662" y="445"/>
                  </a:lnTo>
                  <a:lnTo>
                    <a:pt x="669" y="445"/>
                  </a:lnTo>
                  <a:lnTo>
                    <a:pt x="860" y="445"/>
                  </a:lnTo>
                  <a:lnTo>
                    <a:pt x="860" y="445"/>
                  </a:lnTo>
                  <a:lnTo>
                    <a:pt x="866" y="445"/>
                  </a:lnTo>
                  <a:lnTo>
                    <a:pt x="872" y="443"/>
                  </a:lnTo>
                  <a:lnTo>
                    <a:pt x="877" y="440"/>
                  </a:lnTo>
                  <a:lnTo>
                    <a:pt x="882" y="437"/>
                  </a:lnTo>
                  <a:lnTo>
                    <a:pt x="886" y="431"/>
                  </a:lnTo>
                  <a:lnTo>
                    <a:pt x="889" y="426"/>
                  </a:lnTo>
                  <a:lnTo>
                    <a:pt x="891" y="420"/>
                  </a:lnTo>
                  <a:lnTo>
                    <a:pt x="891" y="414"/>
                  </a:lnTo>
                  <a:lnTo>
                    <a:pt x="891" y="414"/>
                  </a:lnTo>
                  <a:lnTo>
                    <a:pt x="891" y="408"/>
                  </a:lnTo>
                  <a:lnTo>
                    <a:pt x="889" y="401"/>
                  </a:lnTo>
                  <a:lnTo>
                    <a:pt x="886" y="396"/>
                  </a:lnTo>
                  <a:lnTo>
                    <a:pt x="882" y="392"/>
                  </a:lnTo>
                  <a:lnTo>
                    <a:pt x="877" y="387"/>
                  </a:lnTo>
                  <a:lnTo>
                    <a:pt x="872" y="385"/>
                  </a:lnTo>
                  <a:lnTo>
                    <a:pt x="866" y="383"/>
                  </a:lnTo>
                  <a:lnTo>
                    <a:pt x="860" y="382"/>
                  </a:lnTo>
                  <a:lnTo>
                    <a:pt x="860" y="382"/>
                  </a:lnTo>
                  <a:close/>
                  <a:moveTo>
                    <a:pt x="541" y="668"/>
                  </a:moveTo>
                  <a:lnTo>
                    <a:pt x="382" y="668"/>
                  </a:lnTo>
                  <a:lnTo>
                    <a:pt x="382" y="668"/>
                  </a:lnTo>
                  <a:lnTo>
                    <a:pt x="376" y="669"/>
                  </a:lnTo>
                  <a:lnTo>
                    <a:pt x="369" y="670"/>
                  </a:lnTo>
                  <a:lnTo>
                    <a:pt x="364" y="674"/>
                  </a:lnTo>
                  <a:lnTo>
                    <a:pt x="360" y="678"/>
                  </a:lnTo>
                  <a:lnTo>
                    <a:pt x="356" y="682"/>
                  </a:lnTo>
                  <a:lnTo>
                    <a:pt x="353" y="688"/>
                  </a:lnTo>
                  <a:lnTo>
                    <a:pt x="351" y="694"/>
                  </a:lnTo>
                  <a:lnTo>
                    <a:pt x="350" y="701"/>
                  </a:lnTo>
                  <a:lnTo>
                    <a:pt x="350" y="701"/>
                  </a:lnTo>
                  <a:lnTo>
                    <a:pt x="351" y="707"/>
                  </a:lnTo>
                  <a:lnTo>
                    <a:pt x="353" y="712"/>
                  </a:lnTo>
                  <a:lnTo>
                    <a:pt x="356" y="718"/>
                  </a:lnTo>
                  <a:lnTo>
                    <a:pt x="360" y="723"/>
                  </a:lnTo>
                  <a:lnTo>
                    <a:pt x="364" y="726"/>
                  </a:lnTo>
                  <a:lnTo>
                    <a:pt x="369" y="729"/>
                  </a:lnTo>
                  <a:lnTo>
                    <a:pt x="376" y="732"/>
                  </a:lnTo>
                  <a:lnTo>
                    <a:pt x="382" y="732"/>
                  </a:lnTo>
                  <a:lnTo>
                    <a:pt x="541" y="732"/>
                  </a:lnTo>
                  <a:lnTo>
                    <a:pt x="541" y="732"/>
                  </a:lnTo>
                  <a:lnTo>
                    <a:pt x="548" y="732"/>
                  </a:lnTo>
                  <a:lnTo>
                    <a:pt x="554" y="729"/>
                  </a:lnTo>
                  <a:lnTo>
                    <a:pt x="559" y="726"/>
                  </a:lnTo>
                  <a:lnTo>
                    <a:pt x="564" y="723"/>
                  </a:lnTo>
                  <a:lnTo>
                    <a:pt x="568" y="718"/>
                  </a:lnTo>
                  <a:lnTo>
                    <a:pt x="570" y="712"/>
                  </a:lnTo>
                  <a:lnTo>
                    <a:pt x="572" y="707"/>
                  </a:lnTo>
                  <a:lnTo>
                    <a:pt x="573" y="701"/>
                  </a:lnTo>
                  <a:lnTo>
                    <a:pt x="573" y="701"/>
                  </a:lnTo>
                  <a:lnTo>
                    <a:pt x="572" y="694"/>
                  </a:lnTo>
                  <a:lnTo>
                    <a:pt x="570" y="688"/>
                  </a:lnTo>
                  <a:lnTo>
                    <a:pt x="568" y="682"/>
                  </a:lnTo>
                  <a:lnTo>
                    <a:pt x="564" y="678"/>
                  </a:lnTo>
                  <a:lnTo>
                    <a:pt x="559" y="674"/>
                  </a:lnTo>
                  <a:lnTo>
                    <a:pt x="554" y="670"/>
                  </a:lnTo>
                  <a:lnTo>
                    <a:pt x="548" y="669"/>
                  </a:lnTo>
                  <a:lnTo>
                    <a:pt x="541" y="668"/>
                  </a:lnTo>
                  <a:lnTo>
                    <a:pt x="541" y="668"/>
                  </a:lnTo>
                  <a:close/>
                  <a:moveTo>
                    <a:pt x="541" y="796"/>
                  </a:moveTo>
                  <a:lnTo>
                    <a:pt x="382" y="796"/>
                  </a:lnTo>
                  <a:lnTo>
                    <a:pt x="382" y="796"/>
                  </a:lnTo>
                  <a:lnTo>
                    <a:pt x="376" y="796"/>
                  </a:lnTo>
                  <a:lnTo>
                    <a:pt x="369" y="798"/>
                  </a:lnTo>
                  <a:lnTo>
                    <a:pt x="364" y="801"/>
                  </a:lnTo>
                  <a:lnTo>
                    <a:pt x="360" y="805"/>
                  </a:lnTo>
                  <a:lnTo>
                    <a:pt x="356" y="810"/>
                  </a:lnTo>
                  <a:lnTo>
                    <a:pt x="353" y="815"/>
                  </a:lnTo>
                  <a:lnTo>
                    <a:pt x="351" y="821"/>
                  </a:lnTo>
                  <a:lnTo>
                    <a:pt x="350" y="827"/>
                  </a:lnTo>
                  <a:lnTo>
                    <a:pt x="350" y="827"/>
                  </a:lnTo>
                  <a:lnTo>
                    <a:pt x="351" y="834"/>
                  </a:lnTo>
                  <a:lnTo>
                    <a:pt x="353" y="840"/>
                  </a:lnTo>
                  <a:lnTo>
                    <a:pt x="356" y="845"/>
                  </a:lnTo>
                  <a:lnTo>
                    <a:pt x="360" y="850"/>
                  </a:lnTo>
                  <a:lnTo>
                    <a:pt x="364" y="854"/>
                  </a:lnTo>
                  <a:lnTo>
                    <a:pt x="369" y="857"/>
                  </a:lnTo>
                  <a:lnTo>
                    <a:pt x="376" y="858"/>
                  </a:lnTo>
                  <a:lnTo>
                    <a:pt x="382" y="859"/>
                  </a:lnTo>
                  <a:lnTo>
                    <a:pt x="541" y="859"/>
                  </a:lnTo>
                  <a:lnTo>
                    <a:pt x="541" y="859"/>
                  </a:lnTo>
                  <a:lnTo>
                    <a:pt x="548" y="858"/>
                  </a:lnTo>
                  <a:lnTo>
                    <a:pt x="554" y="857"/>
                  </a:lnTo>
                  <a:lnTo>
                    <a:pt x="559" y="854"/>
                  </a:lnTo>
                  <a:lnTo>
                    <a:pt x="564" y="850"/>
                  </a:lnTo>
                  <a:lnTo>
                    <a:pt x="568" y="845"/>
                  </a:lnTo>
                  <a:lnTo>
                    <a:pt x="570" y="840"/>
                  </a:lnTo>
                  <a:lnTo>
                    <a:pt x="572" y="834"/>
                  </a:lnTo>
                  <a:lnTo>
                    <a:pt x="573" y="827"/>
                  </a:lnTo>
                  <a:lnTo>
                    <a:pt x="573" y="827"/>
                  </a:lnTo>
                  <a:lnTo>
                    <a:pt x="572" y="821"/>
                  </a:lnTo>
                  <a:lnTo>
                    <a:pt x="570" y="815"/>
                  </a:lnTo>
                  <a:lnTo>
                    <a:pt x="568" y="810"/>
                  </a:lnTo>
                  <a:lnTo>
                    <a:pt x="564" y="805"/>
                  </a:lnTo>
                  <a:lnTo>
                    <a:pt x="559" y="801"/>
                  </a:lnTo>
                  <a:lnTo>
                    <a:pt x="554" y="798"/>
                  </a:lnTo>
                  <a:lnTo>
                    <a:pt x="548" y="796"/>
                  </a:lnTo>
                  <a:lnTo>
                    <a:pt x="541" y="796"/>
                  </a:lnTo>
                  <a:lnTo>
                    <a:pt x="541" y="796"/>
                  </a:lnTo>
                  <a:close/>
                  <a:moveTo>
                    <a:pt x="860" y="510"/>
                  </a:moveTo>
                  <a:lnTo>
                    <a:pt x="382" y="510"/>
                  </a:lnTo>
                  <a:lnTo>
                    <a:pt x="382" y="510"/>
                  </a:lnTo>
                  <a:lnTo>
                    <a:pt x="376" y="510"/>
                  </a:lnTo>
                  <a:lnTo>
                    <a:pt x="369" y="512"/>
                  </a:lnTo>
                  <a:lnTo>
                    <a:pt x="364" y="515"/>
                  </a:lnTo>
                  <a:lnTo>
                    <a:pt x="360" y="518"/>
                  </a:lnTo>
                  <a:lnTo>
                    <a:pt x="356" y="523"/>
                  </a:lnTo>
                  <a:lnTo>
                    <a:pt x="353" y="529"/>
                  </a:lnTo>
                  <a:lnTo>
                    <a:pt x="351" y="534"/>
                  </a:lnTo>
                  <a:lnTo>
                    <a:pt x="350" y="541"/>
                  </a:lnTo>
                  <a:lnTo>
                    <a:pt x="350" y="573"/>
                  </a:lnTo>
                  <a:lnTo>
                    <a:pt x="350" y="573"/>
                  </a:lnTo>
                  <a:lnTo>
                    <a:pt x="351" y="579"/>
                  </a:lnTo>
                  <a:lnTo>
                    <a:pt x="353" y="586"/>
                  </a:lnTo>
                  <a:lnTo>
                    <a:pt x="356" y="591"/>
                  </a:lnTo>
                  <a:lnTo>
                    <a:pt x="360" y="595"/>
                  </a:lnTo>
                  <a:lnTo>
                    <a:pt x="364" y="600"/>
                  </a:lnTo>
                  <a:lnTo>
                    <a:pt x="369" y="602"/>
                  </a:lnTo>
                  <a:lnTo>
                    <a:pt x="376" y="604"/>
                  </a:lnTo>
                  <a:lnTo>
                    <a:pt x="382" y="605"/>
                  </a:lnTo>
                  <a:lnTo>
                    <a:pt x="860" y="605"/>
                  </a:lnTo>
                  <a:lnTo>
                    <a:pt x="860" y="605"/>
                  </a:lnTo>
                  <a:lnTo>
                    <a:pt x="866" y="604"/>
                  </a:lnTo>
                  <a:lnTo>
                    <a:pt x="872" y="602"/>
                  </a:lnTo>
                  <a:lnTo>
                    <a:pt x="877" y="600"/>
                  </a:lnTo>
                  <a:lnTo>
                    <a:pt x="882" y="595"/>
                  </a:lnTo>
                  <a:lnTo>
                    <a:pt x="886" y="591"/>
                  </a:lnTo>
                  <a:lnTo>
                    <a:pt x="889" y="586"/>
                  </a:lnTo>
                  <a:lnTo>
                    <a:pt x="891" y="579"/>
                  </a:lnTo>
                  <a:lnTo>
                    <a:pt x="891" y="573"/>
                  </a:lnTo>
                  <a:lnTo>
                    <a:pt x="891" y="541"/>
                  </a:lnTo>
                  <a:lnTo>
                    <a:pt x="891" y="541"/>
                  </a:lnTo>
                  <a:lnTo>
                    <a:pt x="891" y="534"/>
                  </a:lnTo>
                  <a:lnTo>
                    <a:pt x="889" y="529"/>
                  </a:lnTo>
                  <a:lnTo>
                    <a:pt x="886" y="523"/>
                  </a:lnTo>
                  <a:lnTo>
                    <a:pt x="882" y="518"/>
                  </a:lnTo>
                  <a:lnTo>
                    <a:pt x="877" y="515"/>
                  </a:lnTo>
                  <a:lnTo>
                    <a:pt x="872" y="512"/>
                  </a:lnTo>
                  <a:lnTo>
                    <a:pt x="866" y="510"/>
                  </a:lnTo>
                  <a:lnTo>
                    <a:pt x="860" y="510"/>
                  </a:lnTo>
                  <a:lnTo>
                    <a:pt x="860" y="51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2"/>
                </a:solidFill>
              </a:endParaRPr>
            </a:p>
          </p:txBody>
        </p:sp>
      </p:grpSp>
      <p:grpSp>
        <p:nvGrpSpPr>
          <p:cNvPr id="57" name="组合 56"/>
          <p:cNvGrpSpPr/>
          <p:nvPr/>
        </p:nvGrpSpPr>
        <p:grpSpPr>
          <a:xfrm>
            <a:off x="10811357" y="2666398"/>
            <a:ext cx="648000" cy="648000"/>
            <a:chOff x="10774845" y="1878864"/>
            <a:chExt cx="648000" cy="648000"/>
          </a:xfrm>
        </p:grpSpPr>
        <p:sp>
          <p:nvSpPr>
            <p:cNvPr id="58" name="椭圆 57"/>
            <p:cNvSpPr/>
            <p:nvPr/>
          </p:nvSpPr>
          <p:spPr>
            <a:xfrm>
              <a:off x="10774845" y="1878864"/>
              <a:ext cx="648000" cy="648000"/>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Freeform 115"/>
            <p:cNvSpPr>
              <a:spLocks noEditPoints="1"/>
            </p:cNvSpPr>
            <p:nvPr/>
          </p:nvSpPr>
          <p:spPr bwMode="auto">
            <a:xfrm>
              <a:off x="10936920" y="2041733"/>
              <a:ext cx="323850" cy="322263"/>
            </a:xfrm>
            <a:custGeom>
              <a:avLst/>
              <a:gdLst>
                <a:gd name="T0" fmla="*/ 789 w 1018"/>
                <a:gd name="T1" fmla="*/ 69 h 1017"/>
                <a:gd name="T2" fmla="*/ 765 w 1018"/>
                <a:gd name="T3" fmla="*/ 25 h 1017"/>
                <a:gd name="T4" fmla="*/ 719 w 1018"/>
                <a:gd name="T5" fmla="*/ 1 h 1017"/>
                <a:gd name="T6" fmla="*/ 73 w 1018"/>
                <a:gd name="T7" fmla="*/ 1 h 1017"/>
                <a:gd name="T8" fmla="*/ 27 w 1018"/>
                <a:gd name="T9" fmla="*/ 25 h 1017"/>
                <a:gd name="T10" fmla="*/ 2 w 1018"/>
                <a:gd name="T11" fmla="*/ 69 h 1017"/>
                <a:gd name="T12" fmla="*/ 2 w 1018"/>
                <a:gd name="T13" fmla="*/ 716 h 1017"/>
                <a:gd name="T14" fmla="*/ 28 w 1018"/>
                <a:gd name="T15" fmla="*/ 766 h 1017"/>
                <a:gd name="T16" fmla="*/ 67 w 1018"/>
                <a:gd name="T17" fmla="*/ 789 h 1017"/>
                <a:gd name="T18" fmla="*/ 115 w 1018"/>
                <a:gd name="T19" fmla="*/ 791 h 1017"/>
                <a:gd name="T20" fmla="*/ 163 w 1018"/>
                <a:gd name="T21" fmla="*/ 766 h 1017"/>
                <a:gd name="T22" fmla="*/ 263 w 1018"/>
                <a:gd name="T23" fmla="*/ 745 h 1017"/>
                <a:gd name="T24" fmla="*/ 589 w 1018"/>
                <a:gd name="T25" fmla="*/ 763 h 1017"/>
                <a:gd name="T26" fmla="*/ 634 w 1018"/>
                <a:gd name="T27" fmla="*/ 777 h 1017"/>
                <a:gd name="T28" fmla="*/ 870 w 1018"/>
                <a:gd name="T29" fmla="*/ 1001 h 1017"/>
                <a:gd name="T30" fmla="*/ 923 w 1018"/>
                <a:gd name="T31" fmla="*/ 1017 h 1017"/>
                <a:gd name="T32" fmla="*/ 968 w 1018"/>
                <a:gd name="T33" fmla="*/ 1006 h 1017"/>
                <a:gd name="T34" fmla="*/ 1002 w 1018"/>
                <a:gd name="T35" fmla="*/ 975 h 1017"/>
                <a:gd name="T36" fmla="*/ 1018 w 1018"/>
                <a:gd name="T37" fmla="*/ 921 h 1017"/>
                <a:gd name="T38" fmla="*/ 1011 w 1018"/>
                <a:gd name="T39" fmla="*/ 276 h 1017"/>
                <a:gd name="T40" fmla="*/ 977 w 1018"/>
                <a:gd name="T41" fmla="*/ 238 h 1017"/>
                <a:gd name="T42" fmla="*/ 927 w 1018"/>
                <a:gd name="T43" fmla="*/ 223 h 1017"/>
                <a:gd name="T44" fmla="*/ 102 w 1018"/>
                <a:gd name="T45" fmla="*/ 729 h 1017"/>
                <a:gd name="T46" fmla="*/ 73 w 1018"/>
                <a:gd name="T47" fmla="*/ 721 h 1017"/>
                <a:gd name="T48" fmla="*/ 64 w 1018"/>
                <a:gd name="T49" fmla="*/ 86 h 1017"/>
                <a:gd name="T50" fmla="*/ 80 w 1018"/>
                <a:gd name="T51" fmla="*/ 65 h 1017"/>
                <a:gd name="T52" fmla="*/ 711 w 1018"/>
                <a:gd name="T53" fmla="*/ 65 h 1017"/>
                <a:gd name="T54" fmla="*/ 727 w 1018"/>
                <a:gd name="T55" fmla="*/ 86 h 1017"/>
                <a:gd name="T56" fmla="*/ 720 w 1018"/>
                <a:gd name="T57" fmla="*/ 470 h 1017"/>
                <a:gd name="T58" fmla="*/ 429 w 1018"/>
                <a:gd name="T59" fmla="*/ 476 h 1017"/>
                <a:gd name="T60" fmla="*/ 350 w 1018"/>
                <a:gd name="T61" fmla="*/ 501 h 1017"/>
                <a:gd name="T62" fmla="*/ 954 w 1018"/>
                <a:gd name="T63" fmla="*/ 928 h 1017"/>
                <a:gd name="T64" fmla="*/ 934 w 1018"/>
                <a:gd name="T65" fmla="*/ 951 h 1017"/>
                <a:gd name="T66" fmla="*/ 900 w 1018"/>
                <a:gd name="T67" fmla="*/ 944 h 1017"/>
                <a:gd name="T68" fmla="*/ 645 w 1018"/>
                <a:gd name="T69" fmla="*/ 711 h 1017"/>
                <a:gd name="T70" fmla="*/ 318 w 1018"/>
                <a:gd name="T71" fmla="*/ 700 h 1017"/>
                <a:gd name="T72" fmla="*/ 293 w 1018"/>
                <a:gd name="T73" fmla="*/ 685 h 1017"/>
                <a:gd name="T74" fmla="*/ 379 w 1018"/>
                <a:gd name="T75" fmla="*/ 557 h 1017"/>
                <a:gd name="T76" fmla="*/ 420 w 1018"/>
                <a:gd name="T77" fmla="*/ 540 h 1017"/>
                <a:gd name="T78" fmla="*/ 727 w 1018"/>
                <a:gd name="T79" fmla="*/ 536 h 1017"/>
                <a:gd name="T80" fmla="*/ 770 w 1018"/>
                <a:gd name="T81" fmla="*/ 508 h 1017"/>
                <a:gd name="T82" fmla="*/ 791 w 1018"/>
                <a:gd name="T83" fmla="*/ 461 h 1017"/>
                <a:gd name="T84" fmla="*/ 938 w 1018"/>
                <a:gd name="T85" fmla="*/ 288 h 1017"/>
                <a:gd name="T86" fmla="*/ 955 w 1018"/>
                <a:gd name="T87" fmla="*/ 311 h 1017"/>
                <a:gd name="T88" fmla="*/ 425 w 1018"/>
                <a:gd name="T89" fmla="*/ 373 h 1017"/>
                <a:gd name="T90" fmla="*/ 445 w 1018"/>
                <a:gd name="T91" fmla="*/ 333 h 1017"/>
                <a:gd name="T92" fmla="*/ 416 w 1018"/>
                <a:gd name="T93" fmla="*/ 289 h 1017"/>
                <a:gd name="T94" fmla="*/ 371 w 1018"/>
                <a:gd name="T95" fmla="*/ 294 h 1017"/>
                <a:gd name="T96" fmla="*/ 350 w 1018"/>
                <a:gd name="T97" fmla="*/ 333 h 1017"/>
                <a:gd name="T98" fmla="*/ 380 w 1018"/>
                <a:gd name="T99" fmla="*/ 377 h 1017"/>
                <a:gd name="T100" fmla="*/ 197 w 1018"/>
                <a:gd name="T101" fmla="*/ 286 h 1017"/>
                <a:gd name="T102" fmla="*/ 160 w 1018"/>
                <a:gd name="T103" fmla="*/ 324 h 1017"/>
                <a:gd name="T104" fmla="*/ 174 w 1018"/>
                <a:gd name="T105" fmla="*/ 367 h 1017"/>
                <a:gd name="T106" fmla="*/ 217 w 1018"/>
                <a:gd name="T107" fmla="*/ 380 h 1017"/>
                <a:gd name="T108" fmla="*/ 254 w 1018"/>
                <a:gd name="T109" fmla="*/ 343 h 1017"/>
                <a:gd name="T110" fmla="*/ 240 w 1018"/>
                <a:gd name="T111" fmla="*/ 300 h 1017"/>
                <a:gd name="T112" fmla="*/ 589 w 1018"/>
                <a:gd name="T113" fmla="*/ 380 h 1017"/>
                <a:gd name="T114" fmla="*/ 629 w 1018"/>
                <a:gd name="T115" fmla="*/ 360 h 1017"/>
                <a:gd name="T116" fmla="*/ 633 w 1018"/>
                <a:gd name="T117" fmla="*/ 315 h 1017"/>
                <a:gd name="T118" fmla="*/ 589 w 1018"/>
                <a:gd name="T119" fmla="*/ 286 h 1017"/>
                <a:gd name="T120" fmla="*/ 549 w 1018"/>
                <a:gd name="T121" fmla="*/ 306 h 1017"/>
                <a:gd name="T122" fmla="*/ 545 w 1018"/>
                <a:gd name="T123" fmla="*/ 351 h 1017"/>
                <a:gd name="T124" fmla="*/ 589 w 1018"/>
                <a:gd name="T125" fmla="*/ 38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927" y="223"/>
                  </a:moveTo>
                  <a:lnTo>
                    <a:pt x="792" y="223"/>
                  </a:lnTo>
                  <a:lnTo>
                    <a:pt x="792" y="86"/>
                  </a:lnTo>
                  <a:lnTo>
                    <a:pt x="792" y="86"/>
                  </a:lnTo>
                  <a:lnTo>
                    <a:pt x="791" y="78"/>
                  </a:lnTo>
                  <a:lnTo>
                    <a:pt x="789" y="69"/>
                  </a:lnTo>
                  <a:lnTo>
                    <a:pt x="787" y="61"/>
                  </a:lnTo>
                  <a:lnTo>
                    <a:pt x="784" y="53"/>
                  </a:lnTo>
                  <a:lnTo>
                    <a:pt x="780" y="45"/>
                  </a:lnTo>
                  <a:lnTo>
                    <a:pt x="776" y="38"/>
                  </a:lnTo>
                  <a:lnTo>
                    <a:pt x="770" y="31"/>
                  </a:lnTo>
                  <a:lnTo>
                    <a:pt x="765" y="25"/>
                  </a:lnTo>
                  <a:lnTo>
                    <a:pt x="758" y="19"/>
                  </a:lnTo>
                  <a:lnTo>
                    <a:pt x="751" y="15"/>
                  </a:lnTo>
                  <a:lnTo>
                    <a:pt x="743" y="10"/>
                  </a:lnTo>
                  <a:lnTo>
                    <a:pt x="736" y="6"/>
                  </a:lnTo>
                  <a:lnTo>
                    <a:pt x="727" y="3"/>
                  </a:lnTo>
                  <a:lnTo>
                    <a:pt x="719" y="1"/>
                  </a:lnTo>
                  <a:lnTo>
                    <a:pt x="709" y="0"/>
                  </a:lnTo>
                  <a:lnTo>
                    <a:pt x="699" y="0"/>
                  </a:lnTo>
                  <a:lnTo>
                    <a:pt x="92" y="0"/>
                  </a:lnTo>
                  <a:lnTo>
                    <a:pt x="92" y="0"/>
                  </a:lnTo>
                  <a:lnTo>
                    <a:pt x="82" y="0"/>
                  </a:lnTo>
                  <a:lnTo>
                    <a:pt x="73" y="1"/>
                  </a:lnTo>
                  <a:lnTo>
                    <a:pt x="64" y="3"/>
                  </a:lnTo>
                  <a:lnTo>
                    <a:pt x="56" y="6"/>
                  </a:lnTo>
                  <a:lnTo>
                    <a:pt x="48" y="10"/>
                  </a:lnTo>
                  <a:lnTo>
                    <a:pt x="41" y="15"/>
                  </a:lnTo>
                  <a:lnTo>
                    <a:pt x="33" y="19"/>
                  </a:lnTo>
                  <a:lnTo>
                    <a:pt x="27" y="25"/>
                  </a:lnTo>
                  <a:lnTo>
                    <a:pt x="21" y="31"/>
                  </a:lnTo>
                  <a:lnTo>
                    <a:pt x="16" y="38"/>
                  </a:lnTo>
                  <a:lnTo>
                    <a:pt x="12" y="45"/>
                  </a:lnTo>
                  <a:lnTo>
                    <a:pt x="7" y="53"/>
                  </a:lnTo>
                  <a:lnTo>
                    <a:pt x="4" y="61"/>
                  </a:lnTo>
                  <a:lnTo>
                    <a:pt x="2" y="69"/>
                  </a:lnTo>
                  <a:lnTo>
                    <a:pt x="1" y="78"/>
                  </a:lnTo>
                  <a:lnTo>
                    <a:pt x="0" y="86"/>
                  </a:lnTo>
                  <a:lnTo>
                    <a:pt x="0" y="698"/>
                  </a:lnTo>
                  <a:lnTo>
                    <a:pt x="0" y="698"/>
                  </a:lnTo>
                  <a:lnTo>
                    <a:pt x="1" y="708"/>
                  </a:lnTo>
                  <a:lnTo>
                    <a:pt x="2" y="716"/>
                  </a:lnTo>
                  <a:lnTo>
                    <a:pt x="4" y="726"/>
                  </a:lnTo>
                  <a:lnTo>
                    <a:pt x="7" y="735"/>
                  </a:lnTo>
                  <a:lnTo>
                    <a:pt x="12" y="743"/>
                  </a:lnTo>
                  <a:lnTo>
                    <a:pt x="16" y="751"/>
                  </a:lnTo>
                  <a:lnTo>
                    <a:pt x="21" y="758"/>
                  </a:lnTo>
                  <a:lnTo>
                    <a:pt x="28" y="766"/>
                  </a:lnTo>
                  <a:lnTo>
                    <a:pt x="28" y="766"/>
                  </a:lnTo>
                  <a:lnTo>
                    <a:pt x="35" y="772"/>
                  </a:lnTo>
                  <a:lnTo>
                    <a:pt x="43" y="777"/>
                  </a:lnTo>
                  <a:lnTo>
                    <a:pt x="51" y="782"/>
                  </a:lnTo>
                  <a:lnTo>
                    <a:pt x="59" y="786"/>
                  </a:lnTo>
                  <a:lnTo>
                    <a:pt x="67" y="789"/>
                  </a:lnTo>
                  <a:lnTo>
                    <a:pt x="77" y="791"/>
                  </a:lnTo>
                  <a:lnTo>
                    <a:pt x="87" y="792"/>
                  </a:lnTo>
                  <a:lnTo>
                    <a:pt x="95" y="794"/>
                  </a:lnTo>
                  <a:lnTo>
                    <a:pt x="95" y="794"/>
                  </a:lnTo>
                  <a:lnTo>
                    <a:pt x="105" y="792"/>
                  </a:lnTo>
                  <a:lnTo>
                    <a:pt x="115" y="791"/>
                  </a:lnTo>
                  <a:lnTo>
                    <a:pt x="123" y="789"/>
                  </a:lnTo>
                  <a:lnTo>
                    <a:pt x="132" y="786"/>
                  </a:lnTo>
                  <a:lnTo>
                    <a:pt x="140" y="783"/>
                  </a:lnTo>
                  <a:lnTo>
                    <a:pt x="148" y="777"/>
                  </a:lnTo>
                  <a:lnTo>
                    <a:pt x="155" y="772"/>
                  </a:lnTo>
                  <a:lnTo>
                    <a:pt x="163" y="766"/>
                  </a:lnTo>
                  <a:lnTo>
                    <a:pt x="230" y="700"/>
                  </a:lnTo>
                  <a:lnTo>
                    <a:pt x="230" y="700"/>
                  </a:lnTo>
                  <a:lnTo>
                    <a:pt x="236" y="713"/>
                  </a:lnTo>
                  <a:lnTo>
                    <a:pt x="243" y="726"/>
                  </a:lnTo>
                  <a:lnTo>
                    <a:pt x="252" y="737"/>
                  </a:lnTo>
                  <a:lnTo>
                    <a:pt x="263" y="745"/>
                  </a:lnTo>
                  <a:lnTo>
                    <a:pt x="276" y="753"/>
                  </a:lnTo>
                  <a:lnTo>
                    <a:pt x="288" y="759"/>
                  </a:lnTo>
                  <a:lnTo>
                    <a:pt x="303" y="762"/>
                  </a:lnTo>
                  <a:lnTo>
                    <a:pt x="318" y="763"/>
                  </a:lnTo>
                  <a:lnTo>
                    <a:pt x="589" y="763"/>
                  </a:lnTo>
                  <a:lnTo>
                    <a:pt x="589" y="763"/>
                  </a:lnTo>
                  <a:lnTo>
                    <a:pt x="597" y="763"/>
                  </a:lnTo>
                  <a:lnTo>
                    <a:pt x="605" y="765"/>
                  </a:lnTo>
                  <a:lnTo>
                    <a:pt x="612" y="767"/>
                  </a:lnTo>
                  <a:lnTo>
                    <a:pt x="620" y="770"/>
                  </a:lnTo>
                  <a:lnTo>
                    <a:pt x="626" y="773"/>
                  </a:lnTo>
                  <a:lnTo>
                    <a:pt x="634" y="777"/>
                  </a:lnTo>
                  <a:lnTo>
                    <a:pt x="640" y="782"/>
                  </a:lnTo>
                  <a:lnTo>
                    <a:pt x="646" y="787"/>
                  </a:lnTo>
                  <a:lnTo>
                    <a:pt x="855" y="989"/>
                  </a:lnTo>
                  <a:lnTo>
                    <a:pt x="855" y="989"/>
                  </a:lnTo>
                  <a:lnTo>
                    <a:pt x="862" y="995"/>
                  </a:lnTo>
                  <a:lnTo>
                    <a:pt x="870" y="1001"/>
                  </a:lnTo>
                  <a:lnTo>
                    <a:pt x="877" y="1006"/>
                  </a:lnTo>
                  <a:lnTo>
                    <a:pt x="886" y="1010"/>
                  </a:lnTo>
                  <a:lnTo>
                    <a:pt x="895" y="1012"/>
                  </a:lnTo>
                  <a:lnTo>
                    <a:pt x="903" y="1016"/>
                  </a:lnTo>
                  <a:lnTo>
                    <a:pt x="913" y="1017"/>
                  </a:lnTo>
                  <a:lnTo>
                    <a:pt x="923" y="1017"/>
                  </a:lnTo>
                  <a:lnTo>
                    <a:pt x="923" y="1017"/>
                  </a:lnTo>
                  <a:lnTo>
                    <a:pt x="932" y="1017"/>
                  </a:lnTo>
                  <a:lnTo>
                    <a:pt x="941" y="1016"/>
                  </a:lnTo>
                  <a:lnTo>
                    <a:pt x="950" y="1012"/>
                  </a:lnTo>
                  <a:lnTo>
                    <a:pt x="959" y="1010"/>
                  </a:lnTo>
                  <a:lnTo>
                    <a:pt x="968" y="1006"/>
                  </a:lnTo>
                  <a:lnTo>
                    <a:pt x="975" y="1001"/>
                  </a:lnTo>
                  <a:lnTo>
                    <a:pt x="983" y="995"/>
                  </a:lnTo>
                  <a:lnTo>
                    <a:pt x="990" y="989"/>
                  </a:lnTo>
                  <a:lnTo>
                    <a:pt x="990" y="989"/>
                  </a:lnTo>
                  <a:lnTo>
                    <a:pt x="997" y="982"/>
                  </a:lnTo>
                  <a:lnTo>
                    <a:pt x="1002" y="975"/>
                  </a:lnTo>
                  <a:lnTo>
                    <a:pt x="1006" y="966"/>
                  </a:lnTo>
                  <a:lnTo>
                    <a:pt x="1011" y="958"/>
                  </a:lnTo>
                  <a:lnTo>
                    <a:pt x="1014" y="949"/>
                  </a:lnTo>
                  <a:lnTo>
                    <a:pt x="1016" y="941"/>
                  </a:lnTo>
                  <a:lnTo>
                    <a:pt x="1017" y="931"/>
                  </a:lnTo>
                  <a:lnTo>
                    <a:pt x="1018" y="921"/>
                  </a:lnTo>
                  <a:lnTo>
                    <a:pt x="1018" y="311"/>
                  </a:lnTo>
                  <a:lnTo>
                    <a:pt x="1018" y="311"/>
                  </a:lnTo>
                  <a:lnTo>
                    <a:pt x="1017" y="301"/>
                  </a:lnTo>
                  <a:lnTo>
                    <a:pt x="1016" y="292"/>
                  </a:lnTo>
                  <a:lnTo>
                    <a:pt x="1014" y="284"/>
                  </a:lnTo>
                  <a:lnTo>
                    <a:pt x="1011" y="276"/>
                  </a:lnTo>
                  <a:lnTo>
                    <a:pt x="1007" y="269"/>
                  </a:lnTo>
                  <a:lnTo>
                    <a:pt x="1002" y="261"/>
                  </a:lnTo>
                  <a:lnTo>
                    <a:pt x="997" y="255"/>
                  </a:lnTo>
                  <a:lnTo>
                    <a:pt x="991" y="248"/>
                  </a:lnTo>
                  <a:lnTo>
                    <a:pt x="985" y="243"/>
                  </a:lnTo>
                  <a:lnTo>
                    <a:pt x="977" y="238"/>
                  </a:lnTo>
                  <a:lnTo>
                    <a:pt x="970" y="233"/>
                  </a:lnTo>
                  <a:lnTo>
                    <a:pt x="962" y="230"/>
                  </a:lnTo>
                  <a:lnTo>
                    <a:pt x="954" y="227"/>
                  </a:lnTo>
                  <a:lnTo>
                    <a:pt x="945" y="225"/>
                  </a:lnTo>
                  <a:lnTo>
                    <a:pt x="935" y="224"/>
                  </a:lnTo>
                  <a:lnTo>
                    <a:pt x="927" y="223"/>
                  </a:lnTo>
                  <a:lnTo>
                    <a:pt x="927" y="223"/>
                  </a:lnTo>
                  <a:close/>
                  <a:moveTo>
                    <a:pt x="118" y="721"/>
                  </a:moveTo>
                  <a:lnTo>
                    <a:pt x="118" y="721"/>
                  </a:lnTo>
                  <a:lnTo>
                    <a:pt x="114" y="725"/>
                  </a:lnTo>
                  <a:lnTo>
                    <a:pt x="108" y="727"/>
                  </a:lnTo>
                  <a:lnTo>
                    <a:pt x="102" y="729"/>
                  </a:lnTo>
                  <a:lnTo>
                    <a:pt x="95" y="729"/>
                  </a:lnTo>
                  <a:lnTo>
                    <a:pt x="90" y="729"/>
                  </a:lnTo>
                  <a:lnTo>
                    <a:pt x="83" y="727"/>
                  </a:lnTo>
                  <a:lnTo>
                    <a:pt x="78" y="725"/>
                  </a:lnTo>
                  <a:lnTo>
                    <a:pt x="73" y="721"/>
                  </a:lnTo>
                  <a:lnTo>
                    <a:pt x="73" y="721"/>
                  </a:lnTo>
                  <a:lnTo>
                    <a:pt x="70" y="715"/>
                  </a:lnTo>
                  <a:lnTo>
                    <a:pt x="66" y="710"/>
                  </a:lnTo>
                  <a:lnTo>
                    <a:pt x="64" y="704"/>
                  </a:lnTo>
                  <a:lnTo>
                    <a:pt x="64" y="698"/>
                  </a:lnTo>
                  <a:lnTo>
                    <a:pt x="64" y="86"/>
                  </a:lnTo>
                  <a:lnTo>
                    <a:pt x="64" y="86"/>
                  </a:lnTo>
                  <a:lnTo>
                    <a:pt x="64" y="82"/>
                  </a:lnTo>
                  <a:lnTo>
                    <a:pt x="66" y="78"/>
                  </a:lnTo>
                  <a:lnTo>
                    <a:pt x="68" y="74"/>
                  </a:lnTo>
                  <a:lnTo>
                    <a:pt x="72" y="70"/>
                  </a:lnTo>
                  <a:lnTo>
                    <a:pt x="76" y="67"/>
                  </a:lnTo>
                  <a:lnTo>
                    <a:pt x="80" y="65"/>
                  </a:lnTo>
                  <a:lnTo>
                    <a:pt x="86" y="63"/>
                  </a:lnTo>
                  <a:lnTo>
                    <a:pt x="92" y="63"/>
                  </a:lnTo>
                  <a:lnTo>
                    <a:pt x="699" y="63"/>
                  </a:lnTo>
                  <a:lnTo>
                    <a:pt x="699" y="63"/>
                  </a:lnTo>
                  <a:lnTo>
                    <a:pt x="706" y="63"/>
                  </a:lnTo>
                  <a:lnTo>
                    <a:pt x="711" y="65"/>
                  </a:lnTo>
                  <a:lnTo>
                    <a:pt x="715" y="67"/>
                  </a:lnTo>
                  <a:lnTo>
                    <a:pt x="720" y="70"/>
                  </a:lnTo>
                  <a:lnTo>
                    <a:pt x="723" y="74"/>
                  </a:lnTo>
                  <a:lnTo>
                    <a:pt x="725" y="78"/>
                  </a:lnTo>
                  <a:lnTo>
                    <a:pt x="727" y="82"/>
                  </a:lnTo>
                  <a:lnTo>
                    <a:pt x="727" y="86"/>
                  </a:lnTo>
                  <a:lnTo>
                    <a:pt x="727" y="452"/>
                  </a:lnTo>
                  <a:lnTo>
                    <a:pt x="727" y="452"/>
                  </a:lnTo>
                  <a:lnTo>
                    <a:pt x="727" y="458"/>
                  </a:lnTo>
                  <a:lnTo>
                    <a:pt x="725" y="462"/>
                  </a:lnTo>
                  <a:lnTo>
                    <a:pt x="723" y="466"/>
                  </a:lnTo>
                  <a:lnTo>
                    <a:pt x="720" y="470"/>
                  </a:lnTo>
                  <a:lnTo>
                    <a:pt x="715" y="473"/>
                  </a:lnTo>
                  <a:lnTo>
                    <a:pt x="711" y="475"/>
                  </a:lnTo>
                  <a:lnTo>
                    <a:pt x="706" y="476"/>
                  </a:lnTo>
                  <a:lnTo>
                    <a:pt x="699" y="476"/>
                  </a:lnTo>
                  <a:lnTo>
                    <a:pt x="429" y="476"/>
                  </a:lnTo>
                  <a:lnTo>
                    <a:pt x="429" y="476"/>
                  </a:lnTo>
                  <a:lnTo>
                    <a:pt x="415" y="477"/>
                  </a:lnTo>
                  <a:lnTo>
                    <a:pt x="401" y="479"/>
                  </a:lnTo>
                  <a:lnTo>
                    <a:pt x="387" y="482"/>
                  </a:lnTo>
                  <a:lnTo>
                    <a:pt x="374" y="487"/>
                  </a:lnTo>
                  <a:lnTo>
                    <a:pt x="361" y="493"/>
                  </a:lnTo>
                  <a:lnTo>
                    <a:pt x="350" y="501"/>
                  </a:lnTo>
                  <a:lnTo>
                    <a:pt x="339" y="508"/>
                  </a:lnTo>
                  <a:lnTo>
                    <a:pt x="328" y="518"/>
                  </a:lnTo>
                  <a:lnTo>
                    <a:pt x="118" y="721"/>
                  </a:lnTo>
                  <a:close/>
                  <a:moveTo>
                    <a:pt x="955" y="921"/>
                  </a:moveTo>
                  <a:lnTo>
                    <a:pt x="955" y="921"/>
                  </a:lnTo>
                  <a:lnTo>
                    <a:pt x="954" y="928"/>
                  </a:lnTo>
                  <a:lnTo>
                    <a:pt x="951" y="934"/>
                  </a:lnTo>
                  <a:lnTo>
                    <a:pt x="949" y="939"/>
                  </a:lnTo>
                  <a:lnTo>
                    <a:pt x="945" y="944"/>
                  </a:lnTo>
                  <a:lnTo>
                    <a:pt x="945" y="944"/>
                  </a:lnTo>
                  <a:lnTo>
                    <a:pt x="940" y="948"/>
                  </a:lnTo>
                  <a:lnTo>
                    <a:pt x="934" y="951"/>
                  </a:lnTo>
                  <a:lnTo>
                    <a:pt x="929" y="952"/>
                  </a:lnTo>
                  <a:lnTo>
                    <a:pt x="923" y="953"/>
                  </a:lnTo>
                  <a:lnTo>
                    <a:pt x="916" y="952"/>
                  </a:lnTo>
                  <a:lnTo>
                    <a:pt x="911" y="951"/>
                  </a:lnTo>
                  <a:lnTo>
                    <a:pt x="904" y="948"/>
                  </a:lnTo>
                  <a:lnTo>
                    <a:pt x="900" y="944"/>
                  </a:lnTo>
                  <a:lnTo>
                    <a:pt x="691" y="742"/>
                  </a:lnTo>
                  <a:lnTo>
                    <a:pt x="691" y="742"/>
                  </a:lnTo>
                  <a:lnTo>
                    <a:pt x="680" y="732"/>
                  </a:lnTo>
                  <a:lnTo>
                    <a:pt x="668" y="724"/>
                  </a:lnTo>
                  <a:lnTo>
                    <a:pt x="656" y="716"/>
                  </a:lnTo>
                  <a:lnTo>
                    <a:pt x="645" y="711"/>
                  </a:lnTo>
                  <a:lnTo>
                    <a:pt x="631" y="706"/>
                  </a:lnTo>
                  <a:lnTo>
                    <a:pt x="618" y="702"/>
                  </a:lnTo>
                  <a:lnTo>
                    <a:pt x="604" y="700"/>
                  </a:lnTo>
                  <a:lnTo>
                    <a:pt x="589" y="700"/>
                  </a:lnTo>
                  <a:lnTo>
                    <a:pt x="318" y="700"/>
                  </a:lnTo>
                  <a:lnTo>
                    <a:pt x="318" y="700"/>
                  </a:lnTo>
                  <a:lnTo>
                    <a:pt x="313" y="699"/>
                  </a:lnTo>
                  <a:lnTo>
                    <a:pt x="308" y="698"/>
                  </a:lnTo>
                  <a:lnTo>
                    <a:pt x="302" y="696"/>
                  </a:lnTo>
                  <a:lnTo>
                    <a:pt x="298" y="693"/>
                  </a:lnTo>
                  <a:lnTo>
                    <a:pt x="295" y="689"/>
                  </a:lnTo>
                  <a:lnTo>
                    <a:pt x="293" y="685"/>
                  </a:lnTo>
                  <a:lnTo>
                    <a:pt x="291" y="681"/>
                  </a:lnTo>
                  <a:lnTo>
                    <a:pt x="291" y="677"/>
                  </a:lnTo>
                  <a:lnTo>
                    <a:pt x="291" y="642"/>
                  </a:lnTo>
                  <a:lnTo>
                    <a:pt x="372" y="563"/>
                  </a:lnTo>
                  <a:lnTo>
                    <a:pt x="372" y="563"/>
                  </a:lnTo>
                  <a:lnTo>
                    <a:pt x="379" y="557"/>
                  </a:lnTo>
                  <a:lnTo>
                    <a:pt x="385" y="553"/>
                  </a:lnTo>
                  <a:lnTo>
                    <a:pt x="391" y="549"/>
                  </a:lnTo>
                  <a:lnTo>
                    <a:pt x="398" y="546"/>
                  </a:lnTo>
                  <a:lnTo>
                    <a:pt x="405" y="544"/>
                  </a:lnTo>
                  <a:lnTo>
                    <a:pt x="413" y="541"/>
                  </a:lnTo>
                  <a:lnTo>
                    <a:pt x="420" y="540"/>
                  </a:lnTo>
                  <a:lnTo>
                    <a:pt x="429" y="540"/>
                  </a:lnTo>
                  <a:lnTo>
                    <a:pt x="699" y="540"/>
                  </a:lnTo>
                  <a:lnTo>
                    <a:pt x="699" y="540"/>
                  </a:lnTo>
                  <a:lnTo>
                    <a:pt x="709" y="539"/>
                  </a:lnTo>
                  <a:lnTo>
                    <a:pt x="719" y="538"/>
                  </a:lnTo>
                  <a:lnTo>
                    <a:pt x="727" y="536"/>
                  </a:lnTo>
                  <a:lnTo>
                    <a:pt x="736" y="533"/>
                  </a:lnTo>
                  <a:lnTo>
                    <a:pt x="743" y="530"/>
                  </a:lnTo>
                  <a:lnTo>
                    <a:pt x="751" y="525"/>
                  </a:lnTo>
                  <a:lnTo>
                    <a:pt x="758" y="520"/>
                  </a:lnTo>
                  <a:lnTo>
                    <a:pt x="765" y="515"/>
                  </a:lnTo>
                  <a:lnTo>
                    <a:pt x="770" y="508"/>
                  </a:lnTo>
                  <a:lnTo>
                    <a:pt x="776" y="502"/>
                  </a:lnTo>
                  <a:lnTo>
                    <a:pt x="780" y="494"/>
                  </a:lnTo>
                  <a:lnTo>
                    <a:pt x="784" y="487"/>
                  </a:lnTo>
                  <a:lnTo>
                    <a:pt x="787" y="478"/>
                  </a:lnTo>
                  <a:lnTo>
                    <a:pt x="789" y="471"/>
                  </a:lnTo>
                  <a:lnTo>
                    <a:pt x="791" y="461"/>
                  </a:lnTo>
                  <a:lnTo>
                    <a:pt x="792" y="452"/>
                  </a:lnTo>
                  <a:lnTo>
                    <a:pt x="792" y="286"/>
                  </a:lnTo>
                  <a:lnTo>
                    <a:pt x="927" y="286"/>
                  </a:lnTo>
                  <a:lnTo>
                    <a:pt x="927" y="286"/>
                  </a:lnTo>
                  <a:lnTo>
                    <a:pt x="932" y="287"/>
                  </a:lnTo>
                  <a:lnTo>
                    <a:pt x="938" y="288"/>
                  </a:lnTo>
                  <a:lnTo>
                    <a:pt x="942" y="290"/>
                  </a:lnTo>
                  <a:lnTo>
                    <a:pt x="946" y="294"/>
                  </a:lnTo>
                  <a:lnTo>
                    <a:pt x="949" y="297"/>
                  </a:lnTo>
                  <a:lnTo>
                    <a:pt x="953" y="301"/>
                  </a:lnTo>
                  <a:lnTo>
                    <a:pt x="954" y="305"/>
                  </a:lnTo>
                  <a:lnTo>
                    <a:pt x="955" y="311"/>
                  </a:lnTo>
                  <a:lnTo>
                    <a:pt x="955" y="921"/>
                  </a:lnTo>
                  <a:close/>
                  <a:moveTo>
                    <a:pt x="398" y="380"/>
                  </a:moveTo>
                  <a:lnTo>
                    <a:pt x="398" y="380"/>
                  </a:lnTo>
                  <a:lnTo>
                    <a:pt x="408" y="380"/>
                  </a:lnTo>
                  <a:lnTo>
                    <a:pt x="416" y="377"/>
                  </a:lnTo>
                  <a:lnTo>
                    <a:pt x="425" y="373"/>
                  </a:lnTo>
                  <a:lnTo>
                    <a:pt x="431" y="367"/>
                  </a:lnTo>
                  <a:lnTo>
                    <a:pt x="438" y="360"/>
                  </a:lnTo>
                  <a:lnTo>
                    <a:pt x="442" y="351"/>
                  </a:lnTo>
                  <a:lnTo>
                    <a:pt x="444" y="343"/>
                  </a:lnTo>
                  <a:lnTo>
                    <a:pt x="445" y="333"/>
                  </a:lnTo>
                  <a:lnTo>
                    <a:pt x="445" y="333"/>
                  </a:lnTo>
                  <a:lnTo>
                    <a:pt x="444" y="324"/>
                  </a:lnTo>
                  <a:lnTo>
                    <a:pt x="442" y="315"/>
                  </a:lnTo>
                  <a:lnTo>
                    <a:pt x="438" y="306"/>
                  </a:lnTo>
                  <a:lnTo>
                    <a:pt x="431" y="300"/>
                  </a:lnTo>
                  <a:lnTo>
                    <a:pt x="425" y="294"/>
                  </a:lnTo>
                  <a:lnTo>
                    <a:pt x="416" y="289"/>
                  </a:lnTo>
                  <a:lnTo>
                    <a:pt x="408" y="286"/>
                  </a:lnTo>
                  <a:lnTo>
                    <a:pt x="398" y="286"/>
                  </a:lnTo>
                  <a:lnTo>
                    <a:pt x="398" y="286"/>
                  </a:lnTo>
                  <a:lnTo>
                    <a:pt x="388" y="286"/>
                  </a:lnTo>
                  <a:lnTo>
                    <a:pt x="380" y="289"/>
                  </a:lnTo>
                  <a:lnTo>
                    <a:pt x="371" y="294"/>
                  </a:lnTo>
                  <a:lnTo>
                    <a:pt x="364" y="300"/>
                  </a:lnTo>
                  <a:lnTo>
                    <a:pt x="358" y="306"/>
                  </a:lnTo>
                  <a:lnTo>
                    <a:pt x="354" y="315"/>
                  </a:lnTo>
                  <a:lnTo>
                    <a:pt x="351" y="324"/>
                  </a:lnTo>
                  <a:lnTo>
                    <a:pt x="350" y="333"/>
                  </a:lnTo>
                  <a:lnTo>
                    <a:pt x="350" y="333"/>
                  </a:lnTo>
                  <a:lnTo>
                    <a:pt x="351" y="343"/>
                  </a:lnTo>
                  <a:lnTo>
                    <a:pt x="354" y="351"/>
                  </a:lnTo>
                  <a:lnTo>
                    <a:pt x="358" y="360"/>
                  </a:lnTo>
                  <a:lnTo>
                    <a:pt x="364" y="367"/>
                  </a:lnTo>
                  <a:lnTo>
                    <a:pt x="371" y="373"/>
                  </a:lnTo>
                  <a:lnTo>
                    <a:pt x="380" y="377"/>
                  </a:lnTo>
                  <a:lnTo>
                    <a:pt x="388" y="380"/>
                  </a:lnTo>
                  <a:lnTo>
                    <a:pt x="398" y="380"/>
                  </a:lnTo>
                  <a:lnTo>
                    <a:pt x="398" y="380"/>
                  </a:lnTo>
                  <a:close/>
                  <a:moveTo>
                    <a:pt x="207" y="286"/>
                  </a:moveTo>
                  <a:lnTo>
                    <a:pt x="207" y="286"/>
                  </a:lnTo>
                  <a:lnTo>
                    <a:pt x="197" y="286"/>
                  </a:lnTo>
                  <a:lnTo>
                    <a:pt x="189" y="289"/>
                  </a:lnTo>
                  <a:lnTo>
                    <a:pt x="180" y="294"/>
                  </a:lnTo>
                  <a:lnTo>
                    <a:pt x="174" y="300"/>
                  </a:lnTo>
                  <a:lnTo>
                    <a:pt x="167" y="306"/>
                  </a:lnTo>
                  <a:lnTo>
                    <a:pt x="163" y="315"/>
                  </a:lnTo>
                  <a:lnTo>
                    <a:pt x="160" y="324"/>
                  </a:lnTo>
                  <a:lnTo>
                    <a:pt x="160" y="333"/>
                  </a:lnTo>
                  <a:lnTo>
                    <a:pt x="160" y="333"/>
                  </a:lnTo>
                  <a:lnTo>
                    <a:pt x="160" y="343"/>
                  </a:lnTo>
                  <a:lnTo>
                    <a:pt x="163" y="351"/>
                  </a:lnTo>
                  <a:lnTo>
                    <a:pt x="167" y="360"/>
                  </a:lnTo>
                  <a:lnTo>
                    <a:pt x="174" y="367"/>
                  </a:lnTo>
                  <a:lnTo>
                    <a:pt x="180" y="373"/>
                  </a:lnTo>
                  <a:lnTo>
                    <a:pt x="189" y="377"/>
                  </a:lnTo>
                  <a:lnTo>
                    <a:pt x="197" y="380"/>
                  </a:lnTo>
                  <a:lnTo>
                    <a:pt x="207" y="380"/>
                  </a:lnTo>
                  <a:lnTo>
                    <a:pt x="207" y="380"/>
                  </a:lnTo>
                  <a:lnTo>
                    <a:pt x="217" y="380"/>
                  </a:lnTo>
                  <a:lnTo>
                    <a:pt x="225" y="377"/>
                  </a:lnTo>
                  <a:lnTo>
                    <a:pt x="234" y="373"/>
                  </a:lnTo>
                  <a:lnTo>
                    <a:pt x="240" y="367"/>
                  </a:lnTo>
                  <a:lnTo>
                    <a:pt x="247" y="360"/>
                  </a:lnTo>
                  <a:lnTo>
                    <a:pt x="251" y="351"/>
                  </a:lnTo>
                  <a:lnTo>
                    <a:pt x="254" y="343"/>
                  </a:lnTo>
                  <a:lnTo>
                    <a:pt x="254" y="333"/>
                  </a:lnTo>
                  <a:lnTo>
                    <a:pt x="254" y="333"/>
                  </a:lnTo>
                  <a:lnTo>
                    <a:pt x="254" y="324"/>
                  </a:lnTo>
                  <a:lnTo>
                    <a:pt x="251" y="315"/>
                  </a:lnTo>
                  <a:lnTo>
                    <a:pt x="247" y="306"/>
                  </a:lnTo>
                  <a:lnTo>
                    <a:pt x="240" y="300"/>
                  </a:lnTo>
                  <a:lnTo>
                    <a:pt x="234" y="294"/>
                  </a:lnTo>
                  <a:lnTo>
                    <a:pt x="225" y="289"/>
                  </a:lnTo>
                  <a:lnTo>
                    <a:pt x="217" y="286"/>
                  </a:lnTo>
                  <a:lnTo>
                    <a:pt x="207" y="286"/>
                  </a:lnTo>
                  <a:lnTo>
                    <a:pt x="207" y="286"/>
                  </a:lnTo>
                  <a:close/>
                  <a:moveTo>
                    <a:pt x="589" y="380"/>
                  </a:moveTo>
                  <a:lnTo>
                    <a:pt x="589" y="380"/>
                  </a:lnTo>
                  <a:lnTo>
                    <a:pt x="598" y="380"/>
                  </a:lnTo>
                  <a:lnTo>
                    <a:pt x="607" y="377"/>
                  </a:lnTo>
                  <a:lnTo>
                    <a:pt x="616" y="373"/>
                  </a:lnTo>
                  <a:lnTo>
                    <a:pt x="622" y="367"/>
                  </a:lnTo>
                  <a:lnTo>
                    <a:pt x="629" y="360"/>
                  </a:lnTo>
                  <a:lnTo>
                    <a:pt x="633" y="351"/>
                  </a:lnTo>
                  <a:lnTo>
                    <a:pt x="635" y="343"/>
                  </a:lnTo>
                  <a:lnTo>
                    <a:pt x="636" y="333"/>
                  </a:lnTo>
                  <a:lnTo>
                    <a:pt x="636" y="333"/>
                  </a:lnTo>
                  <a:lnTo>
                    <a:pt x="635" y="324"/>
                  </a:lnTo>
                  <a:lnTo>
                    <a:pt x="633" y="315"/>
                  </a:lnTo>
                  <a:lnTo>
                    <a:pt x="629" y="306"/>
                  </a:lnTo>
                  <a:lnTo>
                    <a:pt x="622" y="300"/>
                  </a:lnTo>
                  <a:lnTo>
                    <a:pt x="616" y="294"/>
                  </a:lnTo>
                  <a:lnTo>
                    <a:pt x="607" y="289"/>
                  </a:lnTo>
                  <a:lnTo>
                    <a:pt x="598" y="286"/>
                  </a:lnTo>
                  <a:lnTo>
                    <a:pt x="589" y="286"/>
                  </a:lnTo>
                  <a:lnTo>
                    <a:pt x="589" y="286"/>
                  </a:lnTo>
                  <a:lnTo>
                    <a:pt x="579" y="286"/>
                  </a:lnTo>
                  <a:lnTo>
                    <a:pt x="570" y="289"/>
                  </a:lnTo>
                  <a:lnTo>
                    <a:pt x="562" y="294"/>
                  </a:lnTo>
                  <a:lnTo>
                    <a:pt x="554" y="300"/>
                  </a:lnTo>
                  <a:lnTo>
                    <a:pt x="549" y="306"/>
                  </a:lnTo>
                  <a:lnTo>
                    <a:pt x="545" y="315"/>
                  </a:lnTo>
                  <a:lnTo>
                    <a:pt x="542" y="324"/>
                  </a:lnTo>
                  <a:lnTo>
                    <a:pt x="541" y="333"/>
                  </a:lnTo>
                  <a:lnTo>
                    <a:pt x="541" y="333"/>
                  </a:lnTo>
                  <a:lnTo>
                    <a:pt x="542" y="343"/>
                  </a:lnTo>
                  <a:lnTo>
                    <a:pt x="545" y="351"/>
                  </a:lnTo>
                  <a:lnTo>
                    <a:pt x="549" y="360"/>
                  </a:lnTo>
                  <a:lnTo>
                    <a:pt x="554" y="367"/>
                  </a:lnTo>
                  <a:lnTo>
                    <a:pt x="562" y="373"/>
                  </a:lnTo>
                  <a:lnTo>
                    <a:pt x="570" y="377"/>
                  </a:lnTo>
                  <a:lnTo>
                    <a:pt x="579" y="380"/>
                  </a:lnTo>
                  <a:lnTo>
                    <a:pt x="589" y="380"/>
                  </a:lnTo>
                  <a:lnTo>
                    <a:pt x="589" y="38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2"/>
                </a:solidFill>
              </a:endParaRPr>
            </a:p>
          </p:txBody>
        </p:sp>
      </p:grpSp>
      <p:grpSp>
        <p:nvGrpSpPr>
          <p:cNvPr id="99" name="组合 98"/>
          <p:cNvGrpSpPr/>
          <p:nvPr/>
        </p:nvGrpSpPr>
        <p:grpSpPr>
          <a:xfrm>
            <a:off x="805668" y="3565836"/>
            <a:ext cx="648000" cy="648000"/>
            <a:chOff x="769156" y="3496604"/>
            <a:chExt cx="648000" cy="648000"/>
          </a:xfrm>
        </p:grpSpPr>
        <p:sp>
          <p:nvSpPr>
            <p:cNvPr id="100" name="椭圆 99"/>
            <p:cNvSpPr/>
            <p:nvPr/>
          </p:nvSpPr>
          <p:spPr>
            <a:xfrm>
              <a:off x="769156" y="3496604"/>
              <a:ext cx="648000" cy="648000"/>
            </a:xfrm>
            <a:prstGeom prst="ellipse">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Freeform 47"/>
            <p:cNvSpPr>
              <a:spLocks noEditPoints="1"/>
            </p:cNvSpPr>
            <p:nvPr/>
          </p:nvSpPr>
          <p:spPr bwMode="auto">
            <a:xfrm>
              <a:off x="932025" y="3688842"/>
              <a:ext cx="322263" cy="263525"/>
            </a:xfrm>
            <a:custGeom>
              <a:avLst/>
              <a:gdLst>
                <a:gd name="T0" fmla="*/ 53 w 1017"/>
                <a:gd name="T1" fmla="*/ 288 h 828"/>
                <a:gd name="T2" fmla="*/ 19 w 1017"/>
                <a:gd name="T3" fmla="*/ 329 h 828"/>
                <a:gd name="T4" fmla="*/ 0 w 1017"/>
                <a:gd name="T5" fmla="*/ 415 h 828"/>
                <a:gd name="T6" fmla="*/ 25 w 1017"/>
                <a:gd name="T7" fmla="*/ 512 h 828"/>
                <a:gd name="T8" fmla="*/ 158 w 1017"/>
                <a:gd name="T9" fmla="*/ 573 h 828"/>
                <a:gd name="T10" fmla="*/ 166 w 1017"/>
                <a:gd name="T11" fmla="*/ 737 h 828"/>
                <a:gd name="T12" fmla="*/ 209 w 1017"/>
                <a:gd name="T13" fmla="*/ 785 h 828"/>
                <a:gd name="T14" fmla="*/ 413 w 1017"/>
                <a:gd name="T15" fmla="*/ 795 h 828"/>
                <a:gd name="T16" fmla="*/ 474 w 1017"/>
                <a:gd name="T17" fmla="*/ 774 h 828"/>
                <a:gd name="T18" fmla="*/ 506 w 1017"/>
                <a:gd name="T19" fmla="*/ 719 h 828"/>
                <a:gd name="T20" fmla="*/ 654 w 1017"/>
                <a:gd name="T21" fmla="*/ 731 h 828"/>
                <a:gd name="T22" fmla="*/ 693 w 1017"/>
                <a:gd name="T23" fmla="*/ 727 h 828"/>
                <a:gd name="T24" fmla="*/ 745 w 1017"/>
                <a:gd name="T25" fmla="*/ 629 h 828"/>
                <a:gd name="T26" fmla="*/ 763 w 1017"/>
                <a:gd name="T27" fmla="*/ 358 h 828"/>
                <a:gd name="T28" fmla="*/ 724 w 1017"/>
                <a:gd name="T29" fmla="*/ 136 h 828"/>
                <a:gd name="T30" fmla="*/ 667 w 1017"/>
                <a:gd name="T31" fmla="*/ 96 h 828"/>
                <a:gd name="T32" fmla="*/ 440 w 1017"/>
                <a:gd name="T33" fmla="*/ 718 h 828"/>
                <a:gd name="T34" fmla="*/ 254 w 1017"/>
                <a:gd name="T35" fmla="*/ 732 h 828"/>
                <a:gd name="T36" fmla="*/ 223 w 1017"/>
                <a:gd name="T37" fmla="*/ 706 h 828"/>
                <a:gd name="T38" fmla="*/ 593 w 1017"/>
                <a:gd name="T39" fmla="*/ 643 h 828"/>
                <a:gd name="T40" fmla="*/ 64 w 1017"/>
                <a:gd name="T41" fmla="*/ 427 h 828"/>
                <a:gd name="T42" fmla="*/ 76 w 1017"/>
                <a:gd name="T43" fmla="*/ 356 h 828"/>
                <a:gd name="T44" fmla="*/ 578 w 1017"/>
                <a:gd name="T45" fmla="*/ 276 h 828"/>
                <a:gd name="T46" fmla="*/ 574 w 1017"/>
                <a:gd name="T47" fmla="*/ 490 h 828"/>
                <a:gd name="T48" fmla="*/ 593 w 1017"/>
                <a:gd name="T49" fmla="*/ 643 h 828"/>
                <a:gd name="T50" fmla="*/ 642 w 1017"/>
                <a:gd name="T51" fmla="*/ 557 h 828"/>
                <a:gd name="T52" fmla="*/ 642 w 1017"/>
                <a:gd name="T53" fmla="*/ 271 h 828"/>
                <a:gd name="T54" fmla="*/ 672 w 1017"/>
                <a:gd name="T55" fmla="*/ 175 h 828"/>
                <a:gd name="T56" fmla="*/ 699 w 1017"/>
                <a:gd name="T57" fmla="*/ 415 h 828"/>
                <a:gd name="T58" fmla="*/ 678 w 1017"/>
                <a:gd name="T59" fmla="*/ 638 h 828"/>
                <a:gd name="T60" fmla="*/ 857 w 1017"/>
                <a:gd name="T61" fmla="*/ 621 h 828"/>
                <a:gd name="T62" fmla="*/ 890 w 1017"/>
                <a:gd name="T63" fmla="*/ 415 h 828"/>
                <a:gd name="T64" fmla="*/ 846 w 1017"/>
                <a:gd name="T65" fmla="*/ 176 h 828"/>
                <a:gd name="T66" fmla="*/ 809 w 1017"/>
                <a:gd name="T67" fmla="*/ 128 h 828"/>
                <a:gd name="T68" fmla="*/ 776 w 1017"/>
                <a:gd name="T69" fmla="*/ 143 h 828"/>
                <a:gd name="T70" fmla="*/ 787 w 1017"/>
                <a:gd name="T71" fmla="*/ 200 h 828"/>
                <a:gd name="T72" fmla="*/ 827 w 1017"/>
                <a:gd name="T73" fmla="*/ 415 h 828"/>
                <a:gd name="T74" fmla="*/ 797 w 1017"/>
                <a:gd name="T75" fmla="*/ 599 h 828"/>
                <a:gd name="T76" fmla="*/ 774 w 1017"/>
                <a:gd name="T77" fmla="*/ 680 h 828"/>
                <a:gd name="T78" fmla="*/ 804 w 1017"/>
                <a:gd name="T79" fmla="*/ 700 h 828"/>
                <a:gd name="T80" fmla="*/ 832 w 1017"/>
                <a:gd name="T81" fmla="*/ 682 h 828"/>
                <a:gd name="T82" fmla="*/ 830 w 1017"/>
                <a:gd name="T83" fmla="*/ 1 h 828"/>
                <a:gd name="T84" fmla="*/ 807 w 1017"/>
                <a:gd name="T85" fmla="*/ 28 h 828"/>
                <a:gd name="T86" fmla="*/ 832 w 1017"/>
                <a:gd name="T87" fmla="*/ 71 h 828"/>
                <a:gd name="T88" fmla="*/ 917 w 1017"/>
                <a:gd name="T89" fmla="*/ 209 h 828"/>
                <a:gd name="T90" fmla="*/ 954 w 1017"/>
                <a:gd name="T91" fmla="*/ 387 h 828"/>
                <a:gd name="T92" fmla="*/ 938 w 1017"/>
                <a:gd name="T93" fmla="*/ 547 h 828"/>
                <a:gd name="T94" fmla="*/ 874 w 1017"/>
                <a:gd name="T95" fmla="*/ 705 h 828"/>
                <a:gd name="T96" fmla="*/ 810 w 1017"/>
                <a:gd name="T97" fmla="*/ 781 h 828"/>
                <a:gd name="T98" fmla="*/ 814 w 1017"/>
                <a:gd name="T99" fmla="*/ 817 h 828"/>
                <a:gd name="T100" fmla="*/ 849 w 1017"/>
                <a:gd name="T101" fmla="*/ 825 h 828"/>
                <a:gd name="T102" fmla="*/ 926 w 1017"/>
                <a:gd name="T103" fmla="*/ 743 h 828"/>
                <a:gd name="T104" fmla="*/ 1001 w 1017"/>
                <a:gd name="T105" fmla="*/ 565 h 828"/>
                <a:gd name="T106" fmla="*/ 1017 w 1017"/>
                <a:gd name="T107" fmla="*/ 383 h 828"/>
                <a:gd name="T108" fmla="*/ 975 w 1017"/>
                <a:gd name="T109" fmla="*/ 182 h 828"/>
                <a:gd name="T110" fmla="*/ 877 w 1017"/>
                <a:gd name="T111" fmla="*/ 26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17" h="828">
                  <a:moveTo>
                    <a:pt x="667" y="96"/>
                  </a:moveTo>
                  <a:lnTo>
                    <a:pt x="667" y="96"/>
                  </a:lnTo>
                  <a:lnTo>
                    <a:pt x="662" y="96"/>
                  </a:lnTo>
                  <a:lnTo>
                    <a:pt x="654" y="97"/>
                  </a:lnTo>
                  <a:lnTo>
                    <a:pt x="647" y="99"/>
                  </a:lnTo>
                  <a:lnTo>
                    <a:pt x="637" y="104"/>
                  </a:lnTo>
                  <a:lnTo>
                    <a:pt x="53" y="288"/>
                  </a:lnTo>
                  <a:lnTo>
                    <a:pt x="53" y="288"/>
                  </a:lnTo>
                  <a:lnTo>
                    <a:pt x="47" y="291"/>
                  </a:lnTo>
                  <a:lnTo>
                    <a:pt x="40" y="297"/>
                  </a:lnTo>
                  <a:lnTo>
                    <a:pt x="40" y="297"/>
                  </a:lnTo>
                  <a:lnTo>
                    <a:pt x="33" y="306"/>
                  </a:lnTo>
                  <a:lnTo>
                    <a:pt x="25" y="316"/>
                  </a:lnTo>
                  <a:lnTo>
                    <a:pt x="19" y="329"/>
                  </a:lnTo>
                  <a:lnTo>
                    <a:pt x="11" y="345"/>
                  </a:lnTo>
                  <a:lnTo>
                    <a:pt x="5" y="365"/>
                  </a:lnTo>
                  <a:lnTo>
                    <a:pt x="3" y="376"/>
                  </a:lnTo>
                  <a:lnTo>
                    <a:pt x="1" y="388"/>
                  </a:lnTo>
                  <a:lnTo>
                    <a:pt x="0" y="401"/>
                  </a:lnTo>
                  <a:lnTo>
                    <a:pt x="0" y="415"/>
                  </a:lnTo>
                  <a:lnTo>
                    <a:pt x="0" y="415"/>
                  </a:lnTo>
                  <a:lnTo>
                    <a:pt x="0" y="427"/>
                  </a:lnTo>
                  <a:lnTo>
                    <a:pt x="1" y="440"/>
                  </a:lnTo>
                  <a:lnTo>
                    <a:pt x="3" y="452"/>
                  </a:lnTo>
                  <a:lnTo>
                    <a:pt x="5" y="464"/>
                  </a:lnTo>
                  <a:lnTo>
                    <a:pt x="11" y="483"/>
                  </a:lnTo>
                  <a:lnTo>
                    <a:pt x="19" y="499"/>
                  </a:lnTo>
                  <a:lnTo>
                    <a:pt x="25" y="512"/>
                  </a:lnTo>
                  <a:lnTo>
                    <a:pt x="33" y="522"/>
                  </a:lnTo>
                  <a:lnTo>
                    <a:pt x="40" y="531"/>
                  </a:lnTo>
                  <a:lnTo>
                    <a:pt x="40" y="531"/>
                  </a:lnTo>
                  <a:lnTo>
                    <a:pt x="47" y="537"/>
                  </a:lnTo>
                  <a:lnTo>
                    <a:pt x="53" y="540"/>
                  </a:lnTo>
                  <a:lnTo>
                    <a:pt x="158" y="573"/>
                  </a:lnTo>
                  <a:lnTo>
                    <a:pt x="158" y="573"/>
                  </a:lnTo>
                  <a:lnTo>
                    <a:pt x="158" y="573"/>
                  </a:lnTo>
                  <a:lnTo>
                    <a:pt x="158" y="700"/>
                  </a:lnTo>
                  <a:lnTo>
                    <a:pt x="158" y="700"/>
                  </a:lnTo>
                  <a:lnTo>
                    <a:pt x="160" y="710"/>
                  </a:lnTo>
                  <a:lnTo>
                    <a:pt x="161" y="719"/>
                  </a:lnTo>
                  <a:lnTo>
                    <a:pt x="163" y="729"/>
                  </a:lnTo>
                  <a:lnTo>
                    <a:pt x="166" y="737"/>
                  </a:lnTo>
                  <a:lnTo>
                    <a:pt x="170" y="746"/>
                  </a:lnTo>
                  <a:lnTo>
                    <a:pt x="175" y="754"/>
                  </a:lnTo>
                  <a:lnTo>
                    <a:pt x="180" y="761"/>
                  </a:lnTo>
                  <a:lnTo>
                    <a:pt x="186" y="768"/>
                  </a:lnTo>
                  <a:lnTo>
                    <a:pt x="193" y="774"/>
                  </a:lnTo>
                  <a:lnTo>
                    <a:pt x="200" y="779"/>
                  </a:lnTo>
                  <a:lnTo>
                    <a:pt x="209" y="785"/>
                  </a:lnTo>
                  <a:lnTo>
                    <a:pt x="216" y="788"/>
                  </a:lnTo>
                  <a:lnTo>
                    <a:pt x="226" y="791"/>
                  </a:lnTo>
                  <a:lnTo>
                    <a:pt x="235" y="793"/>
                  </a:lnTo>
                  <a:lnTo>
                    <a:pt x="244" y="795"/>
                  </a:lnTo>
                  <a:lnTo>
                    <a:pt x="254" y="795"/>
                  </a:lnTo>
                  <a:lnTo>
                    <a:pt x="413" y="795"/>
                  </a:lnTo>
                  <a:lnTo>
                    <a:pt x="413" y="795"/>
                  </a:lnTo>
                  <a:lnTo>
                    <a:pt x="422" y="795"/>
                  </a:lnTo>
                  <a:lnTo>
                    <a:pt x="432" y="793"/>
                  </a:lnTo>
                  <a:lnTo>
                    <a:pt x="442" y="791"/>
                  </a:lnTo>
                  <a:lnTo>
                    <a:pt x="450" y="788"/>
                  </a:lnTo>
                  <a:lnTo>
                    <a:pt x="459" y="785"/>
                  </a:lnTo>
                  <a:lnTo>
                    <a:pt x="466" y="779"/>
                  </a:lnTo>
                  <a:lnTo>
                    <a:pt x="474" y="774"/>
                  </a:lnTo>
                  <a:lnTo>
                    <a:pt x="480" y="768"/>
                  </a:lnTo>
                  <a:lnTo>
                    <a:pt x="487" y="761"/>
                  </a:lnTo>
                  <a:lnTo>
                    <a:pt x="492" y="754"/>
                  </a:lnTo>
                  <a:lnTo>
                    <a:pt x="496" y="746"/>
                  </a:lnTo>
                  <a:lnTo>
                    <a:pt x="501" y="737"/>
                  </a:lnTo>
                  <a:lnTo>
                    <a:pt x="504" y="729"/>
                  </a:lnTo>
                  <a:lnTo>
                    <a:pt x="506" y="719"/>
                  </a:lnTo>
                  <a:lnTo>
                    <a:pt x="508" y="710"/>
                  </a:lnTo>
                  <a:lnTo>
                    <a:pt x="508" y="700"/>
                  </a:lnTo>
                  <a:lnTo>
                    <a:pt x="508" y="684"/>
                  </a:lnTo>
                  <a:lnTo>
                    <a:pt x="637" y="725"/>
                  </a:lnTo>
                  <a:lnTo>
                    <a:pt x="637" y="725"/>
                  </a:lnTo>
                  <a:lnTo>
                    <a:pt x="647" y="729"/>
                  </a:lnTo>
                  <a:lnTo>
                    <a:pt x="654" y="731"/>
                  </a:lnTo>
                  <a:lnTo>
                    <a:pt x="662" y="732"/>
                  </a:lnTo>
                  <a:lnTo>
                    <a:pt x="667" y="732"/>
                  </a:lnTo>
                  <a:lnTo>
                    <a:pt x="667" y="732"/>
                  </a:lnTo>
                  <a:lnTo>
                    <a:pt x="667" y="732"/>
                  </a:lnTo>
                  <a:lnTo>
                    <a:pt x="679" y="731"/>
                  </a:lnTo>
                  <a:lnTo>
                    <a:pt x="685" y="730"/>
                  </a:lnTo>
                  <a:lnTo>
                    <a:pt x="693" y="727"/>
                  </a:lnTo>
                  <a:lnTo>
                    <a:pt x="700" y="722"/>
                  </a:lnTo>
                  <a:lnTo>
                    <a:pt x="708" y="715"/>
                  </a:lnTo>
                  <a:lnTo>
                    <a:pt x="716" y="705"/>
                  </a:lnTo>
                  <a:lnTo>
                    <a:pt x="724" y="692"/>
                  </a:lnTo>
                  <a:lnTo>
                    <a:pt x="731" y="675"/>
                  </a:lnTo>
                  <a:lnTo>
                    <a:pt x="739" y="654"/>
                  </a:lnTo>
                  <a:lnTo>
                    <a:pt x="745" y="629"/>
                  </a:lnTo>
                  <a:lnTo>
                    <a:pt x="752" y="598"/>
                  </a:lnTo>
                  <a:lnTo>
                    <a:pt x="756" y="562"/>
                  </a:lnTo>
                  <a:lnTo>
                    <a:pt x="759" y="519"/>
                  </a:lnTo>
                  <a:lnTo>
                    <a:pt x="763" y="470"/>
                  </a:lnTo>
                  <a:lnTo>
                    <a:pt x="763" y="415"/>
                  </a:lnTo>
                  <a:lnTo>
                    <a:pt x="763" y="415"/>
                  </a:lnTo>
                  <a:lnTo>
                    <a:pt x="763" y="358"/>
                  </a:lnTo>
                  <a:lnTo>
                    <a:pt x="759" y="309"/>
                  </a:lnTo>
                  <a:lnTo>
                    <a:pt x="756" y="266"/>
                  </a:lnTo>
                  <a:lnTo>
                    <a:pt x="751" y="230"/>
                  </a:lnTo>
                  <a:lnTo>
                    <a:pt x="745" y="199"/>
                  </a:lnTo>
                  <a:lnTo>
                    <a:pt x="739" y="174"/>
                  </a:lnTo>
                  <a:lnTo>
                    <a:pt x="731" y="153"/>
                  </a:lnTo>
                  <a:lnTo>
                    <a:pt x="724" y="136"/>
                  </a:lnTo>
                  <a:lnTo>
                    <a:pt x="716" y="123"/>
                  </a:lnTo>
                  <a:lnTo>
                    <a:pt x="708" y="113"/>
                  </a:lnTo>
                  <a:lnTo>
                    <a:pt x="700" y="106"/>
                  </a:lnTo>
                  <a:lnTo>
                    <a:pt x="693" y="101"/>
                  </a:lnTo>
                  <a:lnTo>
                    <a:pt x="685" y="98"/>
                  </a:lnTo>
                  <a:lnTo>
                    <a:pt x="678" y="97"/>
                  </a:lnTo>
                  <a:lnTo>
                    <a:pt x="667" y="96"/>
                  </a:lnTo>
                  <a:lnTo>
                    <a:pt x="667" y="96"/>
                  </a:lnTo>
                  <a:close/>
                  <a:moveTo>
                    <a:pt x="445" y="669"/>
                  </a:moveTo>
                  <a:lnTo>
                    <a:pt x="445" y="700"/>
                  </a:lnTo>
                  <a:lnTo>
                    <a:pt x="445" y="700"/>
                  </a:lnTo>
                  <a:lnTo>
                    <a:pt x="444" y="706"/>
                  </a:lnTo>
                  <a:lnTo>
                    <a:pt x="443" y="713"/>
                  </a:lnTo>
                  <a:lnTo>
                    <a:pt x="440" y="718"/>
                  </a:lnTo>
                  <a:lnTo>
                    <a:pt x="435" y="722"/>
                  </a:lnTo>
                  <a:lnTo>
                    <a:pt x="431" y="727"/>
                  </a:lnTo>
                  <a:lnTo>
                    <a:pt x="426" y="730"/>
                  </a:lnTo>
                  <a:lnTo>
                    <a:pt x="419" y="731"/>
                  </a:lnTo>
                  <a:lnTo>
                    <a:pt x="413" y="732"/>
                  </a:lnTo>
                  <a:lnTo>
                    <a:pt x="254" y="732"/>
                  </a:lnTo>
                  <a:lnTo>
                    <a:pt x="254" y="732"/>
                  </a:lnTo>
                  <a:lnTo>
                    <a:pt x="248" y="731"/>
                  </a:lnTo>
                  <a:lnTo>
                    <a:pt x="241" y="730"/>
                  </a:lnTo>
                  <a:lnTo>
                    <a:pt x="236" y="727"/>
                  </a:lnTo>
                  <a:lnTo>
                    <a:pt x="231" y="722"/>
                  </a:lnTo>
                  <a:lnTo>
                    <a:pt x="227" y="718"/>
                  </a:lnTo>
                  <a:lnTo>
                    <a:pt x="225" y="713"/>
                  </a:lnTo>
                  <a:lnTo>
                    <a:pt x="223" y="706"/>
                  </a:lnTo>
                  <a:lnTo>
                    <a:pt x="222" y="700"/>
                  </a:lnTo>
                  <a:lnTo>
                    <a:pt x="222" y="593"/>
                  </a:lnTo>
                  <a:lnTo>
                    <a:pt x="446" y="663"/>
                  </a:lnTo>
                  <a:lnTo>
                    <a:pt x="446" y="663"/>
                  </a:lnTo>
                  <a:lnTo>
                    <a:pt x="445" y="669"/>
                  </a:lnTo>
                  <a:lnTo>
                    <a:pt x="445" y="669"/>
                  </a:lnTo>
                  <a:close/>
                  <a:moveTo>
                    <a:pt x="593" y="643"/>
                  </a:moveTo>
                  <a:lnTo>
                    <a:pt x="82" y="482"/>
                  </a:lnTo>
                  <a:lnTo>
                    <a:pt x="82" y="482"/>
                  </a:lnTo>
                  <a:lnTo>
                    <a:pt x="76" y="472"/>
                  </a:lnTo>
                  <a:lnTo>
                    <a:pt x="70" y="457"/>
                  </a:lnTo>
                  <a:lnTo>
                    <a:pt x="67" y="449"/>
                  </a:lnTo>
                  <a:lnTo>
                    <a:pt x="65" y="438"/>
                  </a:lnTo>
                  <a:lnTo>
                    <a:pt x="64" y="427"/>
                  </a:lnTo>
                  <a:lnTo>
                    <a:pt x="63" y="415"/>
                  </a:lnTo>
                  <a:lnTo>
                    <a:pt x="63" y="415"/>
                  </a:lnTo>
                  <a:lnTo>
                    <a:pt x="64" y="402"/>
                  </a:lnTo>
                  <a:lnTo>
                    <a:pt x="65" y="390"/>
                  </a:lnTo>
                  <a:lnTo>
                    <a:pt x="67" y="379"/>
                  </a:lnTo>
                  <a:lnTo>
                    <a:pt x="70" y="371"/>
                  </a:lnTo>
                  <a:lnTo>
                    <a:pt x="76" y="356"/>
                  </a:lnTo>
                  <a:lnTo>
                    <a:pt x="82" y="346"/>
                  </a:lnTo>
                  <a:lnTo>
                    <a:pt x="593" y="185"/>
                  </a:lnTo>
                  <a:lnTo>
                    <a:pt x="593" y="185"/>
                  </a:lnTo>
                  <a:lnTo>
                    <a:pt x="589" y="203"/>
                  </a:lnTo>
                  <a:lnTo>
                    <a:pt x="584" y="225"/>
                  </a:lnTo>
                  <a:lnTo>
                    <a:pt x="581" y="249"/>
                  </a:lnTo>
                  <a:lnTo>
                    <a:pt x="578" y="276"/>
                  </a:lnTo>
                  <a:lnTo>
                    <a:pt x="576" y="305"/>
                  </a:lnTo>
                  <a:lnTo>
                    <a:pt x="574" y="338"/>
                  </a:lnTo>
                  <a:lnTo>
                    <a:pt x="573" y="375"/>
                  </a:lnTo>
                  <a:lnTo>
                    <a:pt x="572" y="415"/>
                  </a:lnTo>
                  <a:lnTo>
                    <a:pt x="572" y="415"/>
                  </a:lnTo>
                  <a:lnTo>
                    <a:pt x="573" y="453"/>
                  </a:lnTo>
                  <a:lnTo>
                    <a:pt x="574" y="490"/>
                  </a:lnTo>
                  <a:lnTo>
                    <a:pt x="576" y="523"/>
                  </a:lnTo>
                  <a:lnTo>
                    <a:pt x="578" y="553"/>
                  </a:lnTo>
                  <a:lnTo>
                    <a:pt x="581" y="580"/>
                  </a:lnTo>
                  <a:lnTo>
                    <a:pt x="584" y="603"/>
                  </a:lnTo>
                  <a:lnTo>
                    <a:pt x="589" y="625"/>
                  </a:lnTo>
                  <a:lnTo>
                    <a:pt x="593" y="643"/>
                  </a:lnTo>
                  <a:lnTo>
                    <a:pt x="593" y="643"/>
                  </a:lnTo>
                  <a:close/>
                  <a:moveTo>
                    <a:pt x="667" y="662"/>
                  </a:moveTo>
                  <a:lnTo>
                    <a:pt x="667" y="662"/>
                  </a:lnTo>
                  <a:lnTo>
                    <a:pt x="663" y="653"/>
                  </a:lnTo>
                  <a:lnTo>
                    <a:pt x="657" y="638"/>
                  </a:lnTo>
                  <a:lnTo>
                    <a:pt x="652" y="616"/>
                  </a:lnTo>
                  <a:lnTo>
                    <a:pt x="647" y="590"/>
                  </a:lnTo>
                  <a:lnTo>
                    <a:pt x="642" y="557"/>
                  </a:lnTo>
                  <a:lnTo>
                    <a:pt x="639" y="518"/>
                  </a:lnTo>
                  <a:lnTo>
                    <a:pt x="637" y="469"/>
                  </a:lnTo>
                  <a:lnTo>
                    <a:pt x="636" y="415"/>
                  </a:lnTo>
                  <a:lnTo>
                    <a:pt x="636" y="415"/>
                  </a:lnTo>
                  <a:lnTo>
                    <a:pt x="637" y="359"/>
                  </a:lnTo>
                  <a:lnTo>
                    <a:pt x="639" y="312"/>
                  </a:lnTo>
                  <a:lnTo>
                    <a:pt x="642" y="271"/>
                  </a:lnTo>
                  <a:lnTo>
                    <a:pt x="647" y="239"/>
                  </a:lnTo>
                  <a:lnTo>
                    <a:pt x="652" y="212"/>
                  </a:lnTo>
                  <a:lnTo>
                    <a:pt x="657" y="191"/>
                  </a:lnTo>
                  <a:lnTo>
                    <a:pt x="663" y="175"/>
                  </a:lnTo>
                  <a:lnTo>
                    <a:pt x="667" y="166"/>
                  </a:lnTo>
                  <a:lnTo>
                    <a:pt x="667" y="166"/>
                  </a:lnTo>
                  <a:lnTo>
                    <a:pt x="672" y="175"/>
                  </a:lnTo>
                  <a:lnTo>
                    <a:pt x="678" y="191"/>
                  </a:lnTo>
                  <a:lnTo>
                    <a:pt x="683" y="212"/>
                  </a:lnTo>
                  <a:lnTo>
                    <a:pt x="687" y="239"/>
                  </a:lnTo>
                  <a:lnTo>
                    <a:pt x="693" y="271"/>
                  </a:lnTo>
                  <a:lnTo>
                    <a:pt x="696" y="312"/>
                  </a:lnTo>
                  <a:lnTo>
                    <a:pt x="698" y="359"/>
                  </a:lnTo>
                  <a:lnTo>
                    <a:pt x="699" y="415"/>
                  </a:lnTo>
                  <a:lnTo>
                    <a:pt x="699" y="415"/>
                  </a:lnTo>
                  <a:lnTo>
                    <a:pt x="698" y="469"/>
                  </a:lnTo>
                  <a:lnTo>
                    <a:pt x="696" y="518"/>
                  </a:lnTo>
                  <a:lnTo>
                    <a:pt x="693" y="557"/>
                  </a:lnTo>
                  <a:lnTo>
                    <a:pt x="687" y="590"/>
                  </a:lnTo>
                  <a:lnTo>
                    <a:pt x="683" y="616"/>
                  </a:lnTo>
                  <a:lnTo>
                    <a:pt x="678" y="638"/>
                  </a:lnTo>
                  <a:lnTo>
                    <a:pt x="672" y="653"/>
                  </a:lnTo>
                  <a:lnTo>
                    <a:pt x="667" y="662"/>
                  </a:lnTo>
                  <a:lnTo>
                    <a:pt x="667" y="662"/>
                  </a:lnTo>
                  <a:close/>
                  <a:moveTo>
                    <a:pt x="832" y="682"/>
                  </a:moveTo>
                  <a:lnTo>
                    <a:pt x="832" y="682"/>
                  </a:lnTo>
                  <a:lnTo>
                    <a:pt x="846" y="652"/>
                  </a:lnTo>
                  <a:lnTo>
                    <a:pt x="857" y="621"/>
                  </a:lnTo>
                  <a:lnTo>
                    <a:pt x="868" y="588"/>
                  </a:lnTo>
                  <a:lnTo>
                    <a:pt x="875" y="554"/>
                  </a:lnTo>
                  <a:lnTo>
                    <a:pt x="882" y="521"/>
                  </a:lnTo>
                  <a:lnTo>
                    <a:pt x="886" y="485"/>
                  </a:lnTo>
                  <a:lnTo>
                    <a:pt x="889" y="450"/>
                  </a:lnTo>
                  <a:lnTo>
                    <a:pt x="890" y="415"/>
                  </a:lnTo>
                  <a:lnTo>
                    <a:pt x="890" y="415"/>
                  </a:lnTo>
                  <a:lnTo>
                    <a:pt x="889" y="378"/>
                  </a:lnTo>
                  <a:lnTo>
                    <a:pt x="886" y="343"/>
                  </a:lnTo>
                  <a:lnTo>
                    <a:pt x="882" y="308"/>
                  </a:lnTo>
                  <a:lnTo>
                    <a:pt x="875" y="274"/>
                  </a:lnTo>
                  <a:lnTo>
                    <a:pt x="868" y="241"/>
                  </a:lnTo>
                  <a:lnTo>
                    <a:pt x="857" y="207"/>
                  </a:lnTo>
                  <a:lnTo>
                    <a:pt x="846" y="176"/>
                  </a:lnTo>
                  <a:lnTo>
                    <a:pt x="832" y="146"/>
                  </a:lnTo>
                  <a:lnTo>
                    <a:pt x="832" y="146"/>
                  </a:lnTo>
                  <a:lnTo>
                    <a:pt x="829" y="141"/>
                  </a:lnTo>
                  <a:lnTo>
                    <a:pt x="825" y="136"/>
                  </a:lnTo>
                  <a:lnTo>
                    <a:pt x="820" y="132"/>
                  </a:lnTo>
                  <a:lnTo>
                    <a:pt x="815" y="130"/>
                  </a:lnTo>
                  <a:lnTo>
                    <a:pt x="809" y="128"/>
                  </a:lnTo>
                  <a:lnTo>
                    <a:pt x="802" y="128"/>
                  </a:lnTo>
                  <a:lnTo>
                    <a:pt x="796" y="129"/>
                  </a:lnTo>
                  <a:lnTo>
                    <a:pt x="790" y="131"/>
                  </a:lnTo>
                  <a:lnTo>
                    <a:pt x="790" y="131"/>
                  </a:lnTo>
                  <a:lnTo>
                    <a:pt x="785" y="135"/>
                  </a:lnTo>
                  <a:lnTo>
                    <a:pt x="780" y="139"/>
                  </a:lnTo>
                  <a:lnTo>
                    <a:pt x="776" y="143"/>
                  </a:lnTo>
                  <a:lnTo>
                    <a:pt x="774" y="148"/>
                  </a:lnTo>
                  <a:lnTo>
                    <a:pt x="772" y="155"/>
                  </a:lnTo>
                  <a:lnTo>
                    <a:pt x="772" y="161"/>
                  </a:lnTo>
                  <a:lnTo>
                    <a:pt x="773" y="167"/>
                  </a:lnTo>
                  <a:lnTo>
                    <a:pt x="775" y="173"/>
                  </a:lnTo>
                  <a:lnTo>
                    <a:pt x="775" y="173"/>
                  </a:lnTo>
                  <a:lnTo>
                    <a:pt x="787" y="200"/>
                  </a:lnTo>
                  <a:lnTo>
                    <a:pt x="797" y="229"/>
                  </a:lnTo>
                  <a:lnTo>
                    <a:pt x="807" y="258"/>
                  </a:lnTo>
                  <a:lnTo>
                    <a:pt x="813" y="288"/>
                  </a:lnTo>
                  <a:lnTo>
                    <a:pt x="819" y="318"/>
                  </a:lnTo>
                  <a:lnTo>
                    <a:pt x="824" y="350"/>
                  </a:lnTo>
                  <a:lnTo>
                    <a:pt x="826" y="381"/>
                  </a:lnTo>
                  <a:lnTo>
                    <a:pt x="827" y="415"/>
                  </a:lnTo>
                  <a:lnTo>
                    <a:pt x="827" y="415"/>
                  </a:lnTo>
                  <a:lnTo>
                    <a:pt x="826" y="447"/>
                  </a:lnTo>
                  <a:lnTo>
                    <a:pt x="824" y="478"/>
                  </a:lnTo>
                  <a:lnTo>
                    <a:pt x="819" y="510"/>
                  </a:lnTo>
                  <a:lnTo>
                    <a:pt x="813" y="540"/>
                  </a:lnTo>
                  <a:lnTo>
                    <a:pt x="807" y="570"/>
                  </a:lnTo>
                  <a:lnTo>
                    <a:pt x="797" y="599"/>
                  </a:lnTo>
                  <a:lnTo>
                    <a:pt x="787" y="628"/>
                  </a:lnTo>
                  <a:lnTo>
                    <a:pt x="775" y="655"/>
                  </a:lnTo>
                  <a:lnTo>
                    <a:pt x="775" y="655"/>
                  </a:lnTo>
                  <a:lnTo>
                    <a:pt x="773" y="661"/>
                  </a:lnTo>
                  <a:lnTo>
                    <a:pt x="772" y="667"/>
                  </a:lnTo>
                  <a:lnTo>
                    <a:pt x="772" y="673"/>
                  </a:lnTo>
                  <a:lnTo>
                    <a:pt x="774" y="680"/>
                  </a:lnTo>
                  <a:lnTo>
                    <a:pt x="776" y="685"/>
                  </a:lnTo>
                  <a:lnTo>
                    <a:pt x="780" y="689"/>
                  </a:lnTo>
                  <a:lnTo>
                    <a:pt x="785" y="693"/>
                  </a:lnTo>
                  <a:lnTo>
                    <a:pt x="790" y="698"/>
                  </a:lnTo>
                  <a:lnTo>
                    <a:pt x="790" y="698"/>
                  </a:lnTo>
                  <a:lnTo>
                    <a:pt x="797" y="700"/>
                  </a:lnTo>
                  <a:lnTo>
                    <a:pt x="804" y="700"/>
                  </a:lnTo>
                  <a:lnTo>
                    <a:pt x="804" y="700"/>
                  </a:lnTo>
                  <a:lnTo>
                    <a:pt x="813" y="699"/>
                  </a:lnTo>
                  <a:lnTo>
                    <a:pt x="820" y="696"/>
                  </a:lnTo>
                  <a:lnTo>
                    <a:pt x="828" y="690"/>
                  </a:lnTo>
                  <a:lnTo>
                    <a:pt x="830" y="686"/>
                  </a:lnTo>
                  <a:lnTo>
                    <a:pt x="832" y="682"/>
                  </a:lnTo>
                  <a:lnTo>
                    <a:pt x="832" y="682"/>
                  </a:lnTo>
                  <a:close/>
                  <a:moveTo>
                    <a:pt x="859" y="9"/>
                  </a:moveTo>
                  <a:lnTo>
                    <a:pt x="859" y="9"/>
                  </a:lnTo>
                  <a:lnTo>
                    <a:pt x="854" y="5"/>
                  </a:lnTo>
                  <a:lnTo>
                    <a:pt x="848" y="3"/>
                  </a:lnTo>
                  <a:lnTo>
                    <a:pt x="843" y="0"/>
                  </a:lnTo>
                  <a:lnTo>
                    <a:pt x="837" y="0"/>
                  </a:lnTo>
                  <a:lnTo>
                    <a:pt x="830" y="1"/>
                  </a:lnTo>
                  <a:lnTo>
                    <a:pt x="825" y="4"/>
                  </a:lnTo>
                  <a:lnTo>
                    <a:pt x="819" y="7"/>
                  </a:lnTo>
                  <a:lnTo>
                    <a:pt x="814" y="11"/>
                  </a:lnTo>
                  <a:lnTo>
                    <a:pt x="814" y="11"/>
                  </a:lnTo>
                  <a:lnTo>
                    <a:pt x="811" y="16"/>
                  </a:lnTo>
                  <a:lnTo>
                    <a:pt x="809" y="22"/>
                  </a:lnTo>
                  <a:lnTo>
                    <a:pt x="807" y="28"/>
                  </a:lnTo>
                  <a:lnTo>
                    <a:pt x="807" y="35"/>
                  </a:lnTo>
                  <a:lnTo>
                    <a:pt x="808" y="40"/>
                  </a:lnTo>
                  <a:lnTo>
                    <a:pt x="810" y="47"/>
                  </a:lnTo>
                  <a:lnTo>
                    <a:pt x="813" y="52"/>
                  </a:lnTo>
                  <a:lnTo>
                    <a:pt x="817" y="56"/>
                  </a:lnTo>
                  <a:lnTo>
                    <a:pt x="817" y="56"/>
                  </a:lnTo>
                  <a:lnTo>
                    <a:pt x="832" y="71"/>
                  </a:lnTo>
                  <a:lnTo>
                    <a:pt x="847" y="87"/>
                  </a:lnTo>
                  <a:lnTo>
                    <a:pt x="861" y="104"/>
                  </a:lnTo>
                  <a:lnTo>
                    <a:pt x="874" y="123"/>
                  </a:lnTo>
                  <a:lnTo>
                    <a:pt x="886" y="143"/>
                  </a:lnTo>
                  <a:lnTo>
                    <a:pt x="898" y="163"/>
                  </a:lnTo>
                  <a:lnTo>
                    <a:pt x="907" y="185"/>
                  </a:lnTo>
                  <a:lnTo>
                    <a:pt x="917" y="209"/>
                  </a:lnTo>
                  <a:lnTo>
                    <a:pt x="926" y="232"/>
                  </a:lnTo>
                  <a:lnTo>
                    <a:pt x="933" y="256"/>
                  </a:lnTo>
                  <a:lnTo>
                    <a:pt x="938" y="281"/>
                  </a:lnTo>
                  <a:lnTo>
                    <a:pt x="944" y="307"/>
                  </a:lnTo>
                  <a:lnTo>
                    <a:pt x="948" y="333"/>
                  </a:lnTo>
                  <a:lnTo>
                    <a:pt x="951" y="360"/>
                  </a:lnTo>
                  <a:lnTo>
                    <a:pt x="954" y="387"/>
                  </a:lnTo>
                  <a:lnTo>
                    <a:pt x="954" y="415"/>
                  </a:lnTo>
                  <a:lnTo>
                    <a:pt x="954" y="415"/>
                  </a:lnTo>
                  <a:lnTo>
                    <a:pt x="954" y="441"/>
                  </a:lnTo>
                  <a:lnTo>
                    <a:pt x="951" y="468"/>
                  </a:lnTo>
                  <a:lnTo>
                    <a:pt x="948" y="495"/>
                  </a:lnTo>
                  <a:lnTo>
                    <a:pt x="944" y="521"/>
                  </a:lnTo>
                  <a:lnTo>
                    <a:pt x="938" y="547"/>
                  </a:lnTo>
                  <a:lnTo>
                    <a:pt x="933" y="572"/>
                  </a:lnTo>
                  <a:lnTo>
                    <a:pt x="926" y="596"/>
                  </a:lnTo>
                  <a:lnTo>
                    <a:pt x="917" y="619"/>
                  </a:lnTo>
                  <a:lnTo>
                    <a:pt x="907" y="643"/>
                  </a:lnTo>
                  <a:lnTo>
                    <a:pt x="898" y="665"/>
                  </a:lnTo>
                  <a:lnTo>
                    <a:pt x="886" y="685"/>
                  </a:lnTo>
                  <a:lnTo>
                    <a:pt x="874" y="705"/>
                  </a:lnTo>
                  <a:lnTo>
                    <a:pt x="861" y="724"/>
                  </a:lnTo>
                  <a:lnTo>
                    <a:pt x="847" y="741"/>
                  </a:lnTo>
                  <a:lnTo>
                    <a:pt x="832" y="757"/>
                  </a:lnTo>
                  <a:lnTo>
                    <a:pt x="817" y="772"/>
                  </a:lnTo>
                  <a:lnTo>
                    <a:pt x="817" y="772"/>
                  </a:lnTo>
                  <a:lnTo>
                    <a:pt x="813" y="777"/>
                  </a:lnTo>
                  <a:lnTo>
                    <a:pt x="810" y="781"/>
                  </a:lnTo>
                  <a:lnTo>
                    <a:pt x="808" y="788"/>
                  </a:lnTo>
                  <a:lnTo>
                    <a:pt x="807" y="793"/>
                  </a:lnTo>
                  <a:lnTo>
                    <a:pt x="807" y="800"/>
                  </a:lnTo>
                  <a:lnTo>
                    <a:pt x="809" y="806"/>
                  </a:lnTo>
                  <a:lnTo>
                    <a:pt x="811" y="812"/>
                  </a:lnTo>
                  <a:lnTo>
                    <a:pt x="814" y="817"/>
                  </a:lnTo>
                  <a:lnTo>
                    <a:pt x="814" y="817"/>
                  </a:lnTo>
                  <a:lnTo>
                    <a:pt x="819" y="821"/>
                  </a:lnTo>
                  <a:lnTo>
                    <a:pt x="826" y="824"/>
                  </a:lnTo>
                  <a:lnTo>
                    <a:pt x="832" y="827"/>
                  </a:lnTo>
                  <a:lnTo>
                    <a:pt x="839" y="828"/>
                  </a:lnTo>
                  <a:lnTo>
                    <a:pt x="839" y="828"/>
                  </a:lnTo>
                  <a:lnTo>
                    <a:pt x="844" y="827"/>
                  </a:lnTo>
                  <a:lnTo>
                    <a:pt x="849" y="825"/>
                  </a:lnTo>
                  <a:lnTo>
                    <a:pt x="855" y="823"/>
                  </a:lnTo>
                  <a:lnTo>
                    <a:pt x="859" y="820"/>
                  </a:lnTo>
                  <a:lnTo>
                    <a:pt x="859" y="820"/>
                  </a:lnTo>
                  <a:lnTo>
                    <a:pt x="877" y="803"/>
                  </a:lnTo>
                  <a:lnTo>
                    <a:pt x="895" y="784"/>
                  </a:lnTo>
                  <a:lnTo>
                    <a:pt x="911" y="764"/>
                  </a:lnTo>
                  <a:lnTo>
                    <a:pt x="926" y="743"/>
                  </a:lnTo>
                  <a:lnTo>
                    <a:pt x="940" y="720"/>
                  </a:lnTo>
                  <a:lnTo>
                    <a:pt x="952" y="697"/>
                  </a:lnTo>
                  <a:lnTo>
                    <a:pt x="964" y="672"/>
                  </a:lnTo>
                  <a:lnTo>
                    <a:pt x="975" y="646"/>
                  </a:lnTo>
                  <a:lnTo>
                    <a:pt x="985" y="619"/>
                  </a:lnTo>
                  <a:lnTo>
                    <a:pt x="993" y="593"/>
                  </a:lnTo>
                  <a:lnTo>
                    <a:pt x="1001" y="565"/>
                  </a:lnTo>
                  <a:lnTo>
                    <a:pt x="1006" y="536"/>
                  </a:lnTo>
                  <a:lnTo>
                    <a:pt x="1011" y="506"/>
                  </a:lnTo>
                  <a:lnTo>
                    <a:pt x="1015" y="476"/>
                  </a:lnTo>
                  <a:lnTo>
                    <a:pt x="1017" y="446"/>
                  </a:lnTo>
                  <a:lnTo>
                    <a:pt x="1017" y="415"/>
                  </a:lnTo>
                  <a:lnTo>
                    <a:pt x="1017" y="415"/>
                  </a:lnTo>
                  <a:lnTo>
                    <a:pt x="1017" y="383"/>
                  </a:lnTo>
                  <a:lnTo>
                    <a:pt x="1015" y="352"/>
                  </a:lnTo>
                  <a:lnTo>
                    <a:pt x="1011" y="322"/>
                  </a:lnTo>
                  <a:lnTo>
                    <a:pt x="1006" y="293"/>
                  </a:lnTo>
                  <a:lnTo>
                    <a:pt x="1001" y="264"/>
                  </a:lnTo>
                  <a:lnTo>
                    <a:pt x="993" y="235"/>
                  </a:lnTo>
                  <a:lnTo>
                    <a:pt x="985" y="209"/>
                  </a:lnTo>
                  <a:lnTo>
                    <a:pt x="975" y="182"/>
                  </a:lnTo>
                  <a:lnTo>
                    <a:pt x="964" y="156"/>
                  </a:lnTo>
                  <a:lnTo>
                    <a:pt x="952" y="131"/>
                  </a:lnTo>
                  <a:lnTo>
                    <a:pt x="940" y="108"/>
                  </a:lnTo>
                  <a:lnTo>
                    <a:pt x="926" y="85"/>
                  </a:lnTo>
                  <a:lnTo>
                    <a:pt x="911" y="64"/>
                  </a:lnTo>
                  <a:lnTo>
                    <a:pt x="895" y="44"/>
                  </a:lnTo>
                  <a:lnTo>
                    <a:pt x="877" y="26"/>
                  </a:lnTo>
                  <a:lnTo>
                    <a:pt x="859" y="9"/>
                  </a:lnTo>
                  <a:lnTo>
                    <a:pt x="859" y="9"/>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2"/>
                </a:solidFill>
              </a:endParaRPr>
            </a:p>
          </p:txBody>
        </p:sp>
      </p:grpSp>
      <p:grpSp>
        <p:nvGrpSpPr>
          <p:cNvPr id="102" name="组合 101"/>
          <p:cNvGrpSpPr/>
          <p:nvPr/>
        </p:nvGrpSpPr>
        <p:grpSpPr>
          <a:xfrm>
            <a:off x="10826897" y="4476758"/>
            <a:ext cx="632460" cy="647700"/>
            <a:chOff x="10790085" y="3496604"/>
            <a:chExt cx="632460" cy="647700"/>
          </a:xfrm>
        </p:grpSpPr>
        <p:sp>
          <p:nvSpPr>
            <p:cNvPr id="103" name="椭圆 102"/>
            <p:cNvSpPr/>
            <p:nvPr/>
          </p:nvSpPr>
          <p:spPr>
            <a:xfrm>
              <a:off x="10790085" y="3496604"/>
              <a:ext cx="632460" cy="647700"/>
            </a:xfrm>
            <a:prstGeom prst="ellipse">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4"/>
            <p:cNvSpPr>
              <a:spLocks noEditPoints="1"/>
            </p:cNvSpPr>
            <p:nvPr/>
          </p:nvSpPr>
          <p:spPr bwMode="auto">
            <a:xfrm>
              <a:off x="10936920" y="3658679"/>
              <a:ext cx="323850" cy="323850"/>
            </a:xfrm>
            <a:custGeom>
              <a:avLst/>
              <a:gdLst>
                <a:gd name="T0" fmla="*/ 233 w 1018"/>
                <a:gd name="T1" fmla="*/ 35 h 1018"/>
                <a:gd name="T2" fmla="*/ 160 w 1018"/>
                <a:gd name="T3" fmla="*/ 0 h 1018"/>
                <a:gd name="T4" fmla="*/ 81 w 1018"/>
                <a:gd name="T5" fmla="*/ 43 h 1018"/>
                <a:gd name="T6" fmla="*/ 39 w 1018"/>
                <a:gd name="T7" fmla="*/ 529 h 1018"/>
                <a:gd name="T8" fmla="*/ 6 w 1018"/>
                <a:gd name="T9" fmla="*/ 761 h 1018"/>
                <a:gd name="T10" fmla="*/ 67 w 1018"/>
                <a:gd name="T11" fmla="*/ 942 h 1018"/>
                <a:gd name="T12" fmla="*/ 122 w 1018"/>
                <a:gd name="T13" fmla="*/ 1010 h 1018"/>
                <a:gd name="T14" fmla="*/ 205 w 1018"/>
                <a:gd name="T15" fmla="*/ 1006 h 1018"/>
                <a:gd name="T16" fmla="*/ 254 w 1018"/>
                <a:gd name="T17" fmla="*/ 932 h 1018"/>
                <a:gd name="T18" fmla="*/ 318 w 1018"/>
                <a:gd name="T19" fmla="*/ 746 h 1018"/>
                <a:gd name="T20" fmla="*/ 268 w 1018"/>
                <a:gd name="T21" fmla="*/ 521 h 1018"/>
                <a:gd name="T22" fmla="*/ 147 w 1018"/>
                <a:gd name="T23" fmla="*/ 66 h 1018"/>
                <a:gd name="T24" fmla="*/ 191 w 1018"/>
                <a:gd name="T25" fmla="*/ 89 h 1018"/>
                <a:gd name="T26" fmla="*/ 183 w 1018"/>
                <a:gd name="T27" fmla="*/ 945 h 1018"/>
                <a:gd name="T28" fmla="*/ 133 w 1018"/>
                <a:gd name="T29" fmla="*/ 941 h 1018"/>
                <a:gd name="T30" fmla="*/ 252 w 1018"/>
                <a:gd name="T31" fmla="*/ 744 h 1018"/>
                <a:gd name="T32" fmla="*/ 84 w 1018"/>
                <a:gd name="T33" fmla="*/ 760 h 1018"/>
                <a:gd name="T34" fmla="*/ 67 w 1018"/>
                <a:gd name="T35" fmla="*/ 592 h 1018"/>
                <a:gd name="T36" fmla="*/ 235 w 1018"/>
                <a:gd name="T37" fmla="*/ 575 h 1018"/>
                <a:gd name="T38" fmla="*/ 955 w 1018"/>
                <a:gd name="T39" fmla="*/ 95 h 1018"/>
                <a:gd name="T40" fmla="*/ 913 w 1018"/>
                <a:gd name="T41" fmla="*/ 17 h 1018"/>
                <a:gd name="T42" fmla="*/ 831 w 1018"/>
                <a:gd name="T43" fmla="*/ 4 h 1018"/>
                <a:gd name="T44" fmla="*/ 768 w 1018"/>
                <a:gd name="T45" fmla="*/ 67 h 1018"/>
                <a:gd name="T46" fmla="*/ 710 w 1018"/>
                <a:gd name="T47" fmla="*/ 434 h 1018"/>
                <a:gd name="T48" fmla="*/ 728 w 1018"/>
                <a:gd name="T49" fmla="*/ 670 h 1018"/>
                <a:gd name="T50" fmla="*/ 776 w 1018"/>
                <a:gd name="T51" fmla="*/ 967 h 1018"/>
                <a:gd name="T52" fmla="*/ 850 w 1018"/>
                <a:gd name="T53" fmla="*/ 1017 h 1018"/>
                <a:gd name="T54" fmla="*/ 927 w 1018"/>
                <a:gd name="T55" fmla="*/ 990 h 1018"/>
                <a:gd name="T56" fmla="*/ 955 w 1018"/>
                <a:gd name="T57" fmla="*/ 694 h 1018"/>
                <a:gd name="T58" fmla="*/ 1018 w 1018"/>
                <a:gd name="T59" fmla="*/ 477 h 1018"/>
                <a:gd name="T60" fmla="*/ 827 w 1018"/>
                <a:gd name="T61" fmla="*/ 95 h 1018"/>
                <a:gd name="T62" fmla="*/ 860 w 1018"/>
                <a:gd name="T63" fmla="*/ 64 h 1018"/>
                <a:gd name="T64" fmla="*/ 827 w 1018"/>
                <a:gd name="T65" fmla="*/ 382 h 1018"/>
                <a:gd name="T66" fmla="*/ 866 w 1018"/>
                <a:gd name="T67" fmla="*/ 953 h 1018"/>
                <a:gd name="T68" fmla="*/ 827 w 1018"/>
                <a:gd name="T69" fmla="*/ 922 h 1018"/>
                <a:gd name="T70" fmla="*/ 941 w 1018"/>
                <a:gd name="T71" fmla="*/ 630 h 1018"/>
                <a:gd name="T72" fmla="*/ 769 w 1018"/>
                <a:gd name="T73" fmla="*/ 622 h 1018"/>
                <a:gd name="T74" fmla="*/ 778 w 1018"/>
                <a:gd name="T75" fmla="*/ 450 h 1018"/>
                <a:gd name="T76" fmla="*/ 950 w 1018"/>
                <a:gd name="T77" fmla="*/ 459 h 1018"/>
                <a:gd name="T78" fmla="*/ 601 w 1018"/>
                <a:gd name="T79" fmla="*/ 67 h 1018"/>
                <a:gd name="T80" fmla="*/ 538 w 1018"/>
                <a:gd name="T81" fmla="*/ 4 h 1018"/>
                <a:gd name="T82" fmla="*/ 456 w 1018"/>
                <a:gd name="T83" fmla="*/ 17 h 1018"/>
                <a:gd name="T84" fmla="*/ 414 w 1018"/>
                <a:gd name="T85" fmla="*/ 95 h 1018"/>
                <a:gd name="T86" fmla="*/ 351 w 1018"/>
                <a:gd name="T87" fmla="*/ 223 h 1018"/>
                <a:gd name="T88" fmla="*/ 414 w 1018"/>
                <a:gd name="T89" fmla="*/ 439 h 1018"/>
                <a:gd name="T90" fmla="*/ 442 w 1018"/>
                <a:gd name="T91" fmla="*/ 990 h 1018"/>
                <a:gd name="T92" fmla="*/ 519 w 1018"/>
                <a:gd name="T93" fmla="*/ 1017 h 1018"/>
                <a:gd name="T94" fmla="*/ 594 w 1018"/>
                <a:gd name="T95" fmla="*/ 967 h 1018"/>
                <a:gd name="T96" fmla="*/ 642 w 1018"/>
                <a:gd name="T97" fmla="*/ 416 h 1018"/>
                <a:gd name="T98" fmla="*/ 658 w 1018"/>
                <a:gd name="T99" fmla="*/ 180 h 1018"/>
                <a:gd name="T100" fmla="*/ 480 w 1018"/>
                <a:gd name="T101" fmla="*/ 83 h 1018"/>
                <a:gd name="T102" fmla="*/ 527 w 1018"/>
                <a:gd name="T103" fmla="*/ 69 h 1018"/>
                <a:gd name="T104" fmla="*/ 541 w 1018"/>
                <a:gd name="T105" fmla="*/ 922 h 1018"/>
                <a:gd name="T106" fmla="*/ 503 w 1018"/>
                <a:gd name="T107" fmla="*/ 953 h 1018"/>
                <a:gd name="T108" fmla="*/ 541 w 1018"/>
                <a:gd name="T109" fmla="*/ 922 h 1018"/>
                <a:gd name="T110" fmla="*/ 573 w 1018"/>
                <a:gd name="T111" fmla="*/ 382 h 1018"/>
                <a:gd name="T112" fmla="*/ 414 w 1018"/>
                <a:gd name="T113" fmla="*/ 349 h 1018"/>
                <a:gd name="T114" fmla="*/ 445 w 1018"/>
                <a:gd name="T115" fmla="*/ 191 h 1018"/>
                <a:gd name="T116" fmla="*/ 605 w 1018"/>
                <a:gd name="T117" fmla="*/ 22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8" h="1018">
                  <a:moveTo>
                    <a:pt x="256" y="515"/>
                  </a:moveTo>
                  <a:lnTo>
                    <a:pt x="256" y="95"/>
                  </a:lnTo>
                  <a:lnTo>
                    <a:pt x="256" y="95"/>
                  </a:lnTo>
                  <a:lnTo>
                    <a:pt x="254" y="85"/>
                  </a:lnTo>
                  <a:lnTo>
                    <a:pt x="253" y="76"/>
                  </a:lnTo>
                  <a:lnTo>
                    <a:pt x="251" y="67"/>
                  </a:lnTo>
                  <a:lnTo>
                    <a:pt x="248" y="59"/>
                  </a:lnTo>
                  <a:lnTo>
                    <a:pt x="244" y="50"/>
                  </a:lnTo>
                  <a:lnTo>
                    <a:pt x="238" y="43"/>
                  </a:lnTo>
                  <a:lnTo>
                    <a:pt x="233" y="35"/>
                  </a:lnTo>
                  <a:lnTo>
                    <a:pt x="228" y="27"/>
                  </a:lnTo>
                  <a:lnTo>
                    <a:pt x="220" y="22"/>
                  </a:lnTo>
                  <a:lnTo>
                    <a:pt x="213" y="17"/>
                  </a:lnTo>
                  <a:lnTo>
                    <a:pt x="205" y="11"/>
                  </a:lnTo>
                  <a:lnTo>
                    <a:pt x="197" y="7"/>
                  </a:lnTo>
                  <a:lnTo>
                    <a:pt x="188" y="4"/>
                  </a:lnTo>
                  <a:lnTo>
                    <a:pt x="179" y="2"/>
                  </a:lnTo>
                  <a:lnTo>
                    <a:pt x="170" y="1"/>
                  </a:lnTo>
                  <a:lnTo>
                    <a:pt x="160" y="0"/>
                  </a:lnTo>
                  <a:lnTo>
                    <a:pt x="160" y="0"/>
                  </a:lnTo>
                  <a:lnTo>
                    <a:pt x="150" y="1"/>
                  </a:lnTo>
                  <a:lnTo>
                    <a:pt x="141" y="2"/>
                  </a:lnTo>
                  <a:lnTo>
                    <a:pt x="131" y="4"/>
                  </a:lnTo>
                  <a:lnTo>
                    <a:pt x="122" y="7"/>
                  </a:lnTo>
                  <a:lnTo>
                    <a:pt x="114" y="11"/>
                  </a:lnTo>
                  <a:lnTo>
                    <a:pt x="106" y="17"/>
                  </a:lnTo>
                  <a:lnTo>
                    <a:pt x="99" y="22"/>
                  </a:lnTo>
                  <a:lnTo>
                    <a:pt x="92" y="27"/>
                  </a:lnTo>
                  <a:lnTo>
                    <a:pt x="86" y="35"/>
                  </a:lnTo>
                  <a:lnTo>
                    <a:pt x="81" y="43"/>
                  </a:lnTo>
                  <a:lnTo>
                    <a:pt x="76" y="50"/>
                  </a:lnTo>
                  <a:lnTo>
                    <a:pt x="72" y="59"/>
                  </a:lnTo>
                  <a:lnTo>
                    <a:pt x="69" y="67"/>
                  </a:lnTo>
                  <a:lnTo>
                    <a:pt x="67" y="76"/>
                  </a:lnTo>
                  <a:lnTo>
                    <a:pt x="65" y="85"/>
                  </a:lnTo>
                  <a:lnTo>
                    <a:pt x="65" y="95"/>
                  </a:lnTo>
                  <a:lnTo>
                    <a:pt x="65" y="515"/>
                  </a:lnTo>
                  <a:lnTo>
                    <a:pt x="65" y="515"/>
                  </a:lnTo>
                  <a:lnTo>
                    <a:pt x="51" y="521"/>
                  </a:lnTo>
                  <a:lnTo>
                    <a:pt x="39" y="529"/>
                  </a:lnTo>
                  <a:lnTo>
                    <a:pt x="28" y="538"/>
                  </a:lnTo>
                  <a:lnTo>
                    <a:pt x="18" y="549"/>
                  </a:lnTo>
                  <a:lnTo>
                    <a:pt x="11" y="561"/>
                  </a:lnTo>
                  <a:lnTo>
                    <a:pt x="6" y="575"/>
                  </a:lnTo>
                  <a:lnTo>
                    <a:pt x="2" y="589"/>
                  </a:lnTo>
                  <a:lnTo>
                    <a:pt x="0" y="605"/>
                  </a:lnTo>
                  <a:lnTo>
                    <a:pt x="0" y="731"/>
                  </a:lnTo>
                  <a:lnTo>
                    <a:pt x="0" y="731"/>
                  </a:lnTo>
                  <a:lnTo>
                    <a:pt x="2" y="746"/>
                  </a:lnTo>
                  <a:lnTo>
                    <a:pt x="6" y="761"/>
                  </a:lnTo>
                  <a:lnTo>
                    <a:pt x="11" y="774"/>
                  </a:lnTo>
                  <a:lnTo>
                    <a:pt x="18" y="787"/>
                  </a:lnTo>
                  <a:lnTo>
                    <a:pt x="28" y="798"/>
                  </a:lnTo>
                  <a:lnTo>
                    <a:pt x="39" y="808"/>
                  </a:lnTo>
                  <a:lnTo>
                    <a:pt x="51" y="815"/>
                  </a:lnTo>
                  <a:lnTo>
                    <a:pt x="65" y="821"/>
                  </a:lnTo>
                  <a:lnTo>
                    <a:pt x="65" y="922"/>
                  </a:lnTo>
                  <a:lnTo>
                    <a:pt x="65" y="922"/>
                  </a:lnTo>
                  <a:lnTo>
                    <a:pt x="65" y="932"/>
                  </a:lnTo>
                  <a:lnTo>
                    <a:pt x="67" y="942"/>
                  </a:lnTo>
                  <a:lnTo>
                    <a:pt x="69" y="950"/>
                  </a:lnTo>
                  <a:lnTo>
                    <a:pt x="72" y="960"/>
                  </a:lnTo>
                  <a:lnTo>
                    <a:pt x="76" y="967"/>
                  </a:lnTo>
                  <a:lnTo>
                    <a:pt x="81" y="976"/>
                  </a:lnTo>
                  <a:lnTo>
                    <a:pt x="86" y="983"/>
                  </a:lnTo>
                  <a:lnTo>
                    <a:pt x="92" y="990"/>
                  </a:lnTo>
                  <a:lnTo>
                    <a:pt x="99" y="996"/>
                  </a:lnTo>
                  <a:lnTo>
                    <a:pt x="106" y="1002"/>
                  </a:lnTo>
                  <a:lnTo>
                    <a:pt x="114" y="1006"/>
                  </a:lnTo>
                  <a:lnTo>
                    <a:pt x="122" y="1010"/>
                  </a:lnTo>
                  <a:lnTo>
                    <a:pt x="131" y="1014"/>
                  </a:lnTo>
                  <a:lnTo>
                    <a:pt x="141" y="1016"/>
                  </a:lnTo>
                  <a:lnTo>
                    <a:pt x="150" y="1017"/>
                  </a:lnTo>
                  <a:lnTo>
                    <a:pt x="160" y="1018"/>
                  </a:lnTo>
                  <a:lnTo>
                    <a:pt x="160" y="1018"/>
                  </a:lnTo>
                  <a:lnTo>
                    <a:pt x="170" y="1017"/>
                  </a:lnTo>
                  <a:lnTo>
                    <a:pt x="179" y="1016"/>
                  </a:lnTo>
                  <a:lnTo>
                    <a:pt x="188" y="1014"/>
                  </a:lnTo>
                  <a:lnTo>
                    <a:pt x="197" y="1010"/>
                  </a:lnTo>
                  <a:lnTo>
                    <a:pt x="205" y="1006"/>
                  </a:lnTo>
                  <a:lnTo>
                    <a:pt x="213" y="1002"/>
                  </a:lnTo>
                  <a:lnTo>
                    <a:pt x="220" y="996"/>
                  </a:lnTo>
                  <a:lnTo>
                    <a:pt x="228" y="990"/>
                  </a:lnTo>
                  <a:lnTo>
                    <a:pt x="233" y="983"/>
                  </a:lnTo>
                  <a:lnTo>
                    <a:pt x="238" y="976"/>
                  </a:lnTo>
                  <a:lnTo>
                    <a:pt x="244" y="967"/>
                  </a:lnTo>
                  <a:lnTo>
                    <a:pt x="248" y="960"/>
                  </a:lnTo>
                  <a:lnTo>
                    <a:pt x="251" y="950"/>
                  </a:lnTo>
                  <a:lnTo>
                    <a:pt x="253" y="942"/>
                  </a:lnTo>
                  <a:lnTo>
                    <a:pt x="254" y="932"/>
                  </a:lnTo>
                  <a:lnTo>
                    <a:pt x="256" y="922"/>
                  </a:lnTo>
                  <a:lnTo>
                    <a:pt x="256" y="821"/>
                  </a:lnTo>
                  <a:lnTo>
                    <a:pt x="256" y="821"/>
                  </a:lnTo>
                  <a:lnTo>
                    <a:pt x="268" y="815"/>
                  </a:lnTo>
                  <a:lnTo>
                    <a:pt x="280" y="808"/>
                  </a:lnTo>
                  <a:lnTo>
                    <a:pt x="291" y="798"/>
                  </a:lnTo>
                  <a:lnTo>
                    <a:pt x="301" y="787"/>
                  </a:lnTo>
                  <a:lnTo>
                    <a:pt x="308" y="774"/>
                  </a:lnTo>
                  <a:lnTo>
                    <a:pt x="313" y="761"/>
                  </a:lnTo>
                  <a:lnTo>
                    <a:pt x="318" y="746"/>
                  </a:lnTo>
                  <a:lnTo>
                    <a:pt x="319" y="731"/>
                  </a:lnTo>
                  <a:lnTo>
                    <a:pt x="319" y="605"/>
                  </a:lnTo>
                  <a:lnTo>
                    <a:pt x="319" y="605"/>
                  </a:lnTo>
                  <a:lnTo>
                    <a:pt x="318" y="589"/>
                  </a:lnTo>
                  <a:lnTo>
                    <a:pt x="313" y="575"/>
                  </a:lnTo>
                  <a:lnTo>
                    <a:pt x="308" y="561"/>
                  </a:lnTo>
                  <a:lnTo>
                    <a:pt x="301" y="549"/>
                  </a:lnTo>
                  <a:lnTo>
                    <a:pt x="291" y="538"/>
                  </a:lnTo>
                  <a:lnTo>
                    <a:pt x="280" y="529"/>
                  </a:lnTo>
                  <a:lnTo>
                    <a:pt x="268" y="521"/>
                  </a:lnTo>
                  <a:lnTo>
                    <a:pt x="256" y="515"/>
                  </a:lnTo>
                  <a:lnTo>
                    <a:pt x="256" y="515"/>
                  </a:lnTo>
                  <a:close/>
                  <a:moveTo>
                    <a:pt x="128" y="95"/>
                  </a:moveTo>
                  <a:lnTo>
                    <a:pt x="128" y="95"/>
                  </a:lnTo>
                  <a:lnTo>
                    <a:pt x="129" y="89"/>
                  </a:lnTo>
                  <a:lnTo>
                    <a:pt x="130" y="83"/>
                  </a:lnTo>
                  <a:lnTo>
                    <a:pt x="133" y="78"/>
                  </a:lnTo>
                  <a:lnTo>
                    <a:pt x="138" y="73"/>
                  </a:lnTo>
                  <a:lnTo>
                    <a:pt x="142" y="69"/>
                  </a:lnTo>
                  <a:lnTo>
                    <a:pt x="147" y="66"/>
                  </a:lnTo>
                  <a:lnTo>
                    <a:pt x="154" y="64"/>
                  </a:lnTo>
                  <a:lnTo>
                    <a:pt x="160" y="64"/>
                  </a:lnTo>
                  <a:lnTo>
                    <a:pt x="160" y="64"/>
                  </a:lnTo>
                  <a:lnTo>
                    <a:pt x="166" y="64"/>
                  </a:lnTo>
                  <a:lnTo>
                    <a:pt x="172" y="66"/>
                  </a:lnTo>
                  <a:lnTo>
                    <a:pt x="177" y="69"/>
                  </a:lnTo>
                  <a:lnTo>
                    <a:pt x="183" y="73"/>
                  </a:lnTo>
                  <a:lnTo>
                    <a:pt x="186" y="78"/>
                  </a:lnTo>
                  <a:lnTo>
                    <a:pt x="189" y="83"/>
                  </a:lnTo>
                  <a:lnTo>
                    <a:pt x="191" y="89"/>
                  </a:lnTo>
                  <a:lnTo>
                    <a:pt x="191" y="95"/>
                  </a:lnTo>
                  <a:lnTo>
                    <a:pt x="191" y="509"/>
                  </a:lnTo>
                  <a:lnTo>
                    <a:pt x="128" y="509"/>
                  </a:lnTo>
                  <a:lnTo>
                    <a:pt x="128" y="95"/>
                  </a:lnTo>
                  <a:close/>
                  <a:moveTo>
                    <a:pt x="191" y="922"/>
                  </a:moveTo>
                  <a:lnTo>
                    <a:pt x="191" y="922"/>
                  </a:lnTo>
                  <a:lnTo>
                    <a:pt x="191" y="929"/>
                  </a:lnTo>
                  <a:lnTo>
                    <a:pt x="189" y="935"/>
                  </a:lnTo>
                  <a:lnTo>
                    <a:pt x="186" y="941"/>
                  </a:lnTo>
                  <a:lnTo>
                    <a:pt x="183" y="945"/>
                  </a:lnTo>
                  <a:lnTo>
                    <a:pt x="177" y="949"/>
                  </a:lnTo>
                  <a:lnTo>
                    <a:pt x="172" y="951"/>
                  </a:lnTo>
                  <a:lnTo>
                    <a:pt x="166" y="953"/>
                  </a:lnTo>
                  <a:lnTo>
                    <a:pt x="160" y="954"/>
                  </a:lnTo>
                  <a:lnTo>
                    <a:pt x="160" y="954"/>
                  </a:lnTo>
                  <a:lnTo>
                    <a:pt x="154" y="953"/>
                  </a:lnTo>
                  <a:lnTo>
                    <a:pt x="147" y="951"/>
                  </a:lnTo>
                  <a:lnTo>
                    <a:pt x="142" y="949"/>
                  </a:lnTo>
                  <a:lnTo>
                    <a:pt x="138" y="945"/>
                  </a:lnTo>
                  <a:lnTo>
                    <a:pt x="133" y="941"/>
                  </a:lnTo>
                  <a:lnTo>
                    <a:pt x="130" y="935"/>
                  </a:lnTo>
                  <a:lnTo>
                    <a:pt x="129" y="929"/>
                  </a:lnTo>
                  <a:lnTo>
                    <a:pt x="128" y="922"/>
                  </a:lnTo>
                  <a:lnTo>
                    <a:pt x="128" y="827"/>
                  </a:lnTo>
                  <a:lnTo>
                    <a:pt x="191" y="827"/>
                  </a:lnTo>
                  <a:lnTo>
                    <a:pt x="191" y="922"/>
                  </a:lnTo>
                  <a:close/>
                  <a:moveTo>
                    <a:pt x="256" y="731"/>
                  </a:moveTo>
                  <a:lnTo>
                    <a:pt x="256" y="731"/>
                  </a:lnTo>
                  <a:lnTo>
                    <a:pt x="254" y="738"/>
                  </a:lnTo>
                  <a:lnTo>
                    <a:pt x="252" y="744"/>
                  </a:lnTo>
                  <a:lnTo>
                    <a:pt x="250" y="750"/>
                  </a:lnTo>
                  <a:lnTo>
                    <a:pt x="246" y="754"/>
                  </a:lnTo>
                  <a:lnTo>
                    <a:pt x="242" y="758"/>
                  </a:lnTo>
                  <a:lnTo>
                    <a:pt x="235" y="760"/>
                  </a:lnTo>
                  <a:lnTo>
                    <a:pt x="230" y="762"/>
                  </a:lnTo>
                  <a:lnTo>
                    <a:pt x="223" y="764"/>
                  </a:lnTo>
                  <a:lnTo>
                    <a:pt x="96" y="764"/>
                  </a:lnTo>
                  <a:lnTo>
                    <a:pt x="96" y="764"/>
                  </a:lnTo>
                  <a:lnTo>
                    <a:pt x="89" y="762"/>
                  </a:lnTo>
                  <a:lnTo>
                    <a:pt x="84" y="760"/>
                  </a:lnTo>
                  <a:lnTo>
                    <a:pt x="78" y="758"/>
                  </a:lnTo>
                  <a:lnTo>
                    <a:pt x="73" y="754"/>
                  </a:lnTo>
                  <a:lnTo>
                    <a:pt x="70" y="750"/>
                  </a:lnTo>
                  <a:lnTo>
                    <a:pt x="67" y="744"/>
                  </a:lnTo>
                  <a:lnTo>
                    <a:pt x="65" y="738"/>
                  </a:lnTo>
                  <a:lnTo>
                    <a:pt x="65" y="731"/>
                  </a:lnTo>
                  <a:lnTo>
                    <a:pt x="65" y="605"/>
                  </a:lnTo>
                  <a:lnTo>
                    <a:pt x="65" y="605"/>
                  </a:lnTo>
                  <a:lnTo>
                    <a:pt x="65" y="598"/>
                  </a:lnTo>
                  <a:lnTo>
                    <a:pt x="67" y="592"/>
                  </a:lnTo>
                  <a:lnTo>
                    <a:pt x="70" y="586"/>
                  </a:lnTo>
                  <a:lnTo>
                    <a:pt x="73" y="582"/>
                  </a:lnTo>
                  <a:lnTo>
                    <a:pt x="78" y="578"/>
                  </a:lnTo>
                  <a:lnTo>
                    <a:pt x="84" y="575"/>
                  </a:lnTo>
                  <a:lnTo>
                    <a:pt x="89" y="574"/>
                  </a:lnTo>
                  <a:lnTo>
                    <a:pt x="96" y="573"/>
                  </a:lnTo>
                  <a:lnTo>
                    <a:pt x="223" y="573"/>
                  </a:lnTo>
                  <a:lnTo>
                    <a:pt x="223" y="573"/>
                  </a:lnTo>
                  <a:lnTo>
                    <a:pt x="230" y="574"/>
                  </a:lnTo>
                  <a:lnTo>
                    <a:pt x="235" y="575"/>
                  </a:lnTo>
                  <a:lnTo>
                    <a:pt x="242" y="578"/>
                  </a:lnTo>
                  <a:lnTo>
                    <a:pt x="246" y="582"/>
                  </a:lnTo>
                  <a:lnTo>
                    <a:pt x="250" y="586"/>
                  </a:lnTo>
                  <a:lnTo>
                    <a:pt x="252" y="592"/>
                  </a:lnTo>
                  <a:lnTo>
                    <a:pt x="254" y="598"/>
                  </a:lnTo>
                  <a:lnTo>
                    <a:pt x="256" y="605"/>
                  </a:lnTo>
                  <a:lnTo>
                    <a:pt x="256" y="731"/>
                  </a:lnTo>
                  <a:close/>
                  <a:moveTo>
                    <a:pt x="955" y="388"/>
                  </a:moveTo>
                  <a:lnTo>
                    <a:pt x="955" y="95"/>
                  </a:lnTo>
                  <a:lnTo>
                    <a:pt x="955" y="95"/>
                  </a:lnTo>
                  <a:lnTo>
                    <a:pt x="954" y="85"/>
                  </a:lnTo>
                  <a:lnTo>
                    <a:pt x="953" y="76"/>
                  </a:lnTo>
                  <a:lnTo>
                    <a:pt x="951" y="67"/>
                  </a:lnTo>
                  <a:lnTo>
                    <a:pt x="948" y="59"/>
                  </a:lnTo>
                  <a:lnTo>
                    <a:pt x="943" y="50"/>
                  </a:lnTo>
                  <a:lnTo>
                    <a:pt x="939" y="43"/>
                  </a:lnTo>
                  <a:lnTo>
                    <a:pt x="933" y="35"/>
                  </a:lnTo>
                  <a:lnTo>
                    <a:pt x="927" y="27"/>
                  </a:lnTo>
                  <a:lnTo>
                    <a:pt x="920" y="22"/>
                  </a:lnTo>
                  <a:lnTo>
                    <a:pt x="913" y="17"/>
                  </a:lnTo>
                  <a:lnTo>
                    <a:pt x="905" y="11"/>
                  </a:lnTo>
                  <a:lnTo>
                    <a:pt x="896" y="7"/>
                  </a:lnTo>
                  <a:lnTo>
                    <a:pt x="888" y="4"/>
                  </a:lnTo>
                  <a:lnTo>
                    <a:pt x="879" y="2"/>
                  </a:lnTo>
                  <a:lnTo>
                    <a:pt x="869" y="1"/>
                  </a:lnTo>
                  <a:lnTo>
                    <a:pt x="860" y="0"/>
                  </a:lnTo>
                  <a:lnTo>
                    <a:pt x="860" y="0"/>
                  </a:lnTo>
                  <a:lnTo>
                    <a:pt x="850" y="1"/>
                  </a:lnTo>
                  <a:lnTo>
                    <a:pt x="840" y="2"/>
                  </a:lnTo>
                  <a:lnTo>
                    <a:pt x="831" y="4"/>
                  </a:lnTo>
                  <a:lnTo>
                    <a:pt x="822" y="7"/>
                  </a:lnTo>
                  <a:lnTo>
                    <a:pt x="813" y="11"/>
                  </a:lnTo>
                  <a:lnTo>
                    <a:pt x="806" y="17"/>
                  </a:lnTo>
                  <a:lnTo>
                    <a:pt x="798" y="22"/>
                  </a:lnTo>
                  <a:lnTo>
                    <a:pt x="792" y="27"/>
                  </a:lnTo>
                  <a:lnTo>
                    <a:pt x="786" y="35"/>
                  </a:lnTo>
                  <a:lnTo>
                    <a:pt x="780" y="43"/>
                  </a:lnTo>
                  <a:lnTo>
                    <a:pt x="776" y="50"/>
                  </a:lnTo>
                  <a:lnTo>
                    <a:pt x="772" y="59"/>
                  </a:lnTo>
                  <a:lnTo>
                    <a:pt x="768" y="67"/>
                  </a:lnTo>
                  <a:lnTo>
                    <a:pt x="766" y="76"/>
                  </a:lnTo>
                  <a:lnTo>
                    <a:pt x="764" y="85"/>
                  </a:lnTo>
                  <a:lnTo>
                    <a:pt x="764" y="95"/>
                  </a:lnTo>
                  <a:lnTo>
                    <a:pt x="764" y="388"/>
                  </a:lnTo>
                  <a:lnTo>
                    <a:pt x="764" y="388"/>
                  </a:lnTo>
                  <a:lnTo>
                    <a:pt x="750" y="393"/>
                  </a:lnTo>
                  <a:lnTo>
                    <a:pt x="738" y="401"/>
                  </a:lnTo>
                  <a:lnTo>
                    <a:pt x="728" y="411"/>
                  </a:lnTo>
                  <a:lnTo>
                    <a:pt x="718" y="421"/>
                  </a:lnTo>
                  <a:lnTo>
                    <a:pt x="710" y="434"/>
                  </a:lnTo>
                  <a:lnTo>
                    <a:pt x="705" y="447"/>
                  </a:lnTo>
                  <a:lnTo>
                    <a:pt x="702" y="462"/>
                  </a:lnTo>
                  <a:lnTo>
                    <a:pt x="701" y="477"/>
                  </a:lnTo>
                  <a:lnTo>
                    <a:pt x="701" y="605"/>
                  </a:lnTo>
                  <a:lnTo>
                    <a:pt x="701" y="605"/>
                  </a:lnTo>
                  <a:lnTo>
                    <a:pt x="702" y="620"/>
                  </a:lnTo>
                  <a:lnTo>
                    <a:pt x="705" y="634"/>
                  </a:lnTo>
                  <a:lnTo>
                    <a:pt x="710" y="648"/>
                  </a:lnTo>
                  <a:lnTo>
                    <a:pt x="718" y="659"/>
                  </a:lnTo>
                  <a:lnTo>
                    <a:pt x="728" y="670"/>
                  </a:lnTo>
                  <a:lnTo>
                    <a:pt x="738" y="680"/>
                  </a:lnTo>
                  <a:lnTo>
                    <a:pt x="750" y="688"/>
                  </a:lnTo>
                  <a:lnTo>
                    <a:pt x="764" y="694"/>
                  </a:lnTo>
                  <a:lnTo>
                    <a:pt x="764" y="922"/>
                  </a:lnTo>
                  <a:lnTo>
                    <a:pt x="764" y="922"/>
                  </a:lnTo>
                  <a:lnTo>
                    <a:pt x="764" y="932"/>
                  </a:lnTo>
                  <a:lnTo>
                    <a:pt x="766" y="942"/>
                  </a:lnTo>
                  <a:lnTo>
                    <a:pt x="768" y="950"/>
                  </a:lnTo>
                  <a:lnTo>
                    <a:pt x="772" y="960"/>
                  </a:lnTo>
                  <a:lnTo>
                    <a:pt x="776" y="967"/>
                  </a:lnTo>
                  <a:lnTo>
                    <a:pt x="780" y="976"/>
                  </a:lnTo>
                  <a:lnTo>
                    <a:pt x="786" y="983"/>
                  </a:lnTo>
                  <a:lnTo>
                    <a:pt x="792" y="990"/>
                  </a:lnTo>
                  <a:lnTo>
                    <a:pt x="798" y="996"/>
                  </a:lnTo>
                  <a:lnTo>
                    <a:pt x="806" y="1002"/>
                  </a:lnTo>
                  <a:lnTo>
                    <a:pt x="813" y="1006"/>
                  </a:lnTo>
                  <a:lnTo>
                    <a:pt x="822" y="1010"/>
                  </a:lnTo>
                  <a:lnTo>
                    <a:pt x="831" y="1014"/>
                  </a:lnTo>
                  <a:lnTo>
                    <a:pt x="840" y="1016"/>
                  </a:lnTo>
                  <a:lnTo>
                    <a:pt x="850" y="1017"/>
                  </a:lnTo>
                  <a:lnTo>
                    <a:pt x="860" y="1018"/>
                  </a:lnTo>
                  <a:lnTo>
                    <a:pt x="860" y="1018"/>
                  </a:lnTo>
                  <a:lnTo>
                    <a:pt x="869" y="1017"/>
                  </a:lnTo>
                  <a:lnTo>
                    <a:pt x="879" y="1016"/>
                  </a:lnTo>
                  <a:lnTo>
                    <a:pt x="888" y="1014"/>
                  </a:lnTo>
                  <a:lnTo>
                    <a:pt x="896" y="1010"/>
                  </a:lnTo>
                  <a:lnTo>
                    <a:pt x="905" y="1006"/>
                  </a:lnTo>
                  <a:lnTo>
                    <a:pt x="913" y="1002"/>
                  </a:lnTo>
                  <a:lnTo>
                    <a:pt x="920" y="996"/>
                  </a:lnTo>
                  <a:lnTo>
                    <a:pt x="927" y="990"/>
                  </a:lnTo>
                  <a:lnTo>
                    <a:pt x="933" y="983"/>
                  </a:lnTo>
                  <a:lnTo>
                    <a:pt x="939" y="976"/>
                  </a:lnTo>
                  <a:lnTo>
                    <a:pt x="943" y="967"/>
                  </a:lnTo>
                  <a:lnTo>
                    <a:pt x="948" y="960"/>
                  </a:lnTo>
                  <a:lnTo>
                    <a:pt x="951" y="950"/>
                  </a:lnTo>
                  <a:lnTo>
                    <a:pt x="953" y="942"/>
                  </a:lnTo>
                  <a:lnTo>
                    <a:pt x="954" y="932"/>
                  </a:lnTo>
                  <a:lnTo>
                    <a:pt x="955" y="922"/>
                  </a:lnTo>
                  <a:lnTo>
                    <a:pt x="955" y="694"/>
                  </a:lnTo>
                  <a:lnTo>
                    <a:pt x="955" y="694"/>
                  </a:lnTo>
                  <a:lnTo>
                    <a:pt x="968" y="688"/>
                  </a:lnTo>
                  <a:lnTo>
                    <a:pt x="981" y="680"/>
                  </a:lnTo>
                  <a:lnTo>
                    <a:pt x="992" y="670"/>
                  </a:lnTo>
                  <a:lnTo>
                    <a:pt x="1000" y="659"/>
                  </a:lnTo>
                  <a:lnTo>
                    <a:pt x="1008" y="648"/>
                  </a:lnTo>
                  <a:lnTo>
                    <a:pt x="1014" y="634"/>
                  </a:lnTo>
                  <a:lnTo>
                    <a:pt x="1017" y="620"/>
                  </a:lnTo>
                  <a:lnTo>
                    <a:pt x="1018" y="605"/>
                  </a:lnTo>
                  <a:lnTo>
                    <a:pt x="1018" y="477"/>
                  </a:lnTo>
                  <a:lnTo>
                    <a:pt x="1018" y="477"/>
                  </a:lnTo>
                  <a:lnTo>
                    <a:pt x="1017" y="462"/>
                  </a:lnTo>
                  <a:lnTo>
                    <a:pt x="1014" y="447"/>
                  </a:lnTo>
                  <a:lnTo>
                    <a:pt x="1008" y="434"/>
                  </a:lnTo>
                  <a:lnTo>
                    <a:pt x="1000" y="421"/>
                  </a:lnTo>
                  <a:lnTo>
                    <a:pt x="992" y="411"/>
                  </a:lnTo>
                  <a:lnTo>
                    <a:pt x="981" y="401"/>
                  </a:lnTo>
                  <a:lnTo>
                    <a:pt x="968" y="393"/>
                  </a:lnTo>
                  <a:lnTo>
                    <a:pt x="955" y="388"/>
                  </a:lnTo>
                  <a:lnTo>
                    <a:pt x="955" y="388"/>
                  </a:lnTo>
                  <a:close/>
                  <a:moveTo>
                    <a:pt x="827" y="95"/>
                  </a:moveTo>
                  <a:lnTo>
                    <a:pt x="827" y="95"/>
                  </a:lnTo>
                  <a:lnTo>
                    <a:pt x="828" y="89"/>
                  </a:lnTo>
                  <a:lnTo>
                    <a:pt x="831" y="83"/>
                  </a:lnTo>
                  <a:lnTo>
                    <a:pt x="833" y="78"/>
                  </a:lnTo>
                  <a:lnTo>
                    <a:pt x="837" y="73"/>
                  </a:lnTo>
                  <a:lnTo>
                    <a:pt x="841" y="69"/>
                  </a:lnTo>
                  <a:lnTo>
                    <a:pt x="847" y="66"/>
                  </a:lnTo>
                  <a:lnTo>
                    <a:pt x="853" y="64"/>
                  </a:lnTo>
                  <a:lnTo>
                    <a:pt x="860" y="64"/>
                  </a:lnTo>
                  <a:lnTo>
                    <a:pt x="860" y="64"/>
                  </a:lnTo>
                  <a:lnTo>
                    <a:pt x="866" y="64"/>
                  </a:lnTo>
                  <a:lnTo>
                    <a:pt x="871" y="66"/>
                  </a:lnTo>
                  <a:lnTo>
                    <a:pt x="877" y="69"/>
                  </a:lnTo>
                  <a:lnTo>
                    <a:pt x="882" y="73"/>
                  </a:lnTo>
                  <a:lnTo>
                    <a:pt x="885" y="78"/>
                  </a:lnTo>
                  <a:lnTo>
                    <a:pt x="889" y="83"/>
                  </a:lnTo>
                  <a:lnTo>
                    <a:pt x="891" y="89"/>
                  </a:lnTo>
                  <a:lnTo>
                    <a:pt x="891" y="95"/>
                  </a:lnTo>
                  <a:lnTo>
                    <a:pt x="891" y="382"/>
                  </a:lnTo>
                  <a:lnTo>
                    <a:pt x="827" y="382"/>
                  </a:lnTo>
                  <a:lnTo>
                    <a:pt x="827" y="95"/>
                  </a:lnTo>
                  <a:close/>
                  <a:moveTo>
                    <a:pt x="891" y="922"/>
                  </a:moveTo>
                  <a:lnTo>
                    <a:pt x="891" y="922"/>
                  </a:lnTo>
                  <a:lnTo>
                    <a:pt x="891" y="929"/>
                  </a:lnTo>
                  <a:lnTo>
                    <a:pt x="889" y="935"/>
                  </a:lnTo>
                  <a:lnTo>
                    <a:pt x="885" y="941"/>
                  </a:lnTo>
                  <a:lnTo>
                    <a:pt x="882" y="945"/>
                  </a:lnTo>
                  <a:lnTo>
                    <a:pt x="877" y="949"/>
                  </a:lnTo>
                  <a:lnTo>
                    <a:pt x="871" y="951"/>
                  </a:lnTo>
                  <a:lnTo>
                    <a:pt x="866" y="953"/>
                  </a:lnTo>
                  <a:lnTo>
                    <a:pt x="860" y="954"/>
                  </a:lnTo>
                  <a:lnTo>
                    <a:pt x="860" y="954"/>
                  </a:lnTo>
                  <a:lnTo>
                    <a:pt x="853" y="953"/>
                  </a:lnTo>
                  <a:lnTo>
                    <a:pt x="847" y="951"/>
                  </a:lnTo>
                  <a:lnTo>
                    <a:pt x="841" y="949"/>
                  </a:lnTo>
                  <a:lnTo>
                    <a:pt x="837" y="945"/>
                  </a:lnTo>
                  <a:lnTo>
                    <a:pt x="833" y="941"/>
                  </a:lnTo>
                  <a:lnTo>
                    <a:pt x="831" y="935"/>
                  </a:lnTo>
                  <a:lnTo>
                    <a:pt x="828" y="929"/>
                  </a:lnTo>
                  <a:lnTo>
                    <a:pt x="827" y="922"/>
                  </a:lnTo>
                  <a:lnTo>
                    <a:pt x="827" y="700"/>
                  </a:lnTo>
                  <a:lnTo>
                    <a:pt x="891" y="700"/>
                  </a:lnTo>
                  <a:lnTo>
                    <a:pt x="891" y="922"/>
                  </a:lnTo>
                  <a:close/>
                  <a:moveTo>
                    <a:pt x="955" y="605"/>
                  </a:moveTo>
                  <a:lnTo>
                    <a:pt x="955" y="605"/>
                  </a:lnTo>
                  <a:lnTo>
                    <a:pt x="954" y="611"/>
                  </a:lnTo>
                  <a:lnTo>
                    <a:pt x="952" y="617"/>
                  </a:lnTo>
                  <a:lnTo>
                    <a:pt x="950" y="622"/>
                  </a:lnTo>
                  <a:lnTo>
                    <a:pt x="945" y="627"/>
                  </a:lnTo>
                  <a:lnTo>
                    <a:pt x="941" y="630"/>
                  </a:lnTo>
                  <a:lnTo>
                    <a:pt x="936" y="634"/>
                  </a:lnTo>
                  <a:lnTo>
                    <a:pt x="929" y="636"/>
                  </a:lnTo>
                  <a:lnTo>
                    <a:pt x="923" y="636"/>
                  </a:lnTo>
                  <a:lnTo>
                    <a:pt x="796" y="636"/>
                  </a:lnTo>
                  <a:lnTo>
                    <a:pt x="796" y="636"/>
                  </a:lnTo>
                  <a:lnTo>
                    <a:pt x="790" y="636"/>
                  </a:lnTo>
                  <a:lnTo>
                    <a:pt x="783" y="634"/>
                  </a:lnTo>
                  <a:lnTo>
                    <a:pt x="778" y="630"/>
                  </a:lnTo>
                  <a:lnTo>
                    <a:pt x="774" y="627"/>
                  </a:lnTo>
                  <a:lnTo>
                    <a:pt x="769" y="622"/>
                  </a:lnTo>
                  <a:lnTo>
                    <a:pt x="766" y="617"/>
                  </a:lnTo>
                  <a:lnTo>
                    <a:pt x="764" y="611"/>
                  </a:lnTo>
                  <a:lnTo>
                    <a:pt x="764" y="605"/>
                  </a:lnTo>
                  <a:lnTo>
                    <a:pt x="764" y="477"/>
                  </a:lnTo>
                  <a:lnTo>
                    <a:pt x="764" y="477"/>
                  </a:lnTo>
                  <a:lnTo>
                    <a:pt x="764" y="471"/>
                  </a:lnTo>
                  <a:lnTo>
                    <a:pt x="766" y="464"/>
                  </a:lnTo>
                  <a:lnTo>
                    <a:pt x="769" y="459"/>
                  </a:lnTo>
                  <a:lnTo>
                    <a:pt x="774" y="455"/>
                  </a:lnTo>
                  <a:lnTo>
                    <a:pt x="778" y="450"/>
                  </a:lnTo>
                  <a:lnTo>
                    <a:pt x="783" y="448"/>
                  </a:lnTo>
                  <a:lnTo>
                    <a:pt x="790" y="446"/>
                  </a:lnTo>
                  <a:lnTo>
                    <a:pt x="796" y="445"/>
                  </a:lnTo>
                  <a:lnTo>
                    <a:pt x="923" y="445"/>
                  </a:lnTo>
                  <a:lnTo>
                    <a:pt x="923" y="445"/>
                  </a:lnTo>
                  <a:lnTo>
                    <a:pt x="929" y="446"/>
                  </a:lnTo>
                  <a:lnTo>
                    <a:pt x="936" y="448"/>
                  </a:lnTo>
                  <a:lnTo>
                    <a:pt x="941" y="450"/>
                  </a:lnTo>
                  <a:lnTo>
                    <a:pt x="945" y="455"/>
                  </a:lnTo>
                  <a:lnTo>
                    <a:pt x="950" y="459"/>
                  </a:lnTo>
                  <a:lnTo>
                    <a:pt x="952" y="464"/>
                  </a:lnTo>
                  <a:lnTo>
                    <a:pt x="954" y="471"/>
                  </a:lnTo>
                  <a:lnTo>
                    <a:pt x="955" y="477"/>
                  </a:lnTo>
                  <a:lnTo>
                    <a:pt x="955" y="605"/>
                  </a:lnTo>
                  <a:close/>
                  <a:moveTo>
                    <a:pt x="605" y="133"/>
                  </a:moveTo>
                  <a:lnTo>
                    <a:pt x="605" y="95"/>
                  </a:lnTo>
                  <a:lnTo>
                    <a:pt x="605" y="95"/>
                  </a:lnTo>
                  <a:lnTo>
                    <a:pt x="604" y="85"/>
                  </a:lnTo>
                  <a:lnTo>
                    <a:pt x="603" y="76"/>
                  </a:lnTo>
                  <a:lnTo>
                    <a:pt x="601" y="67"/>
                  </a:lnTo>
                  <a:lnTo>
                    <a:pt x="598" y="59"/>
                  </a:lnTo>
                  <a:lnTo>
                    <a:pt x="594" y="50"/>
                  </a:lnTo>
                  <a:lnTo>
                    <a:pt x="588" y="43"/>
                  </a:lnTo>
                  <a:lnTo>
                    <a:pt x="583" y="35"/>
                  </a:lnTo>
                  <a:lnTo>
                    <a:pt x="577" y="27"/>
                  </a:lnTo>
                  <a:lnTo>
                    <a:pt x="570" y="22"/>
                  </a:lnTo>
                  <a:lnTo>
                    <a:pt x="562" y="17"/>
                  </a:lnTo>
                  <a:lnTo>
                    <a:pt x="555" y="11"/>
                  </a:lnTo>
                  <a:lnTo>
                    <a:pt x="546" y="7"/>
                  </a:lnTo>
                  <a:lnTo>
                    <a:pt x="538" y="4"/>
                  </a:lnTo>
                  <a:lnTo>
                    <a:pt x="529" y="2"/>
                  </a:lnTo>
                  <a:lnTo>
                    <a:pt x="519" y="1"/>
                  </a:lnTo>
                  <a:lnTo>
                    <a:pt x="510" y="0"/>
                  </a:lnTo>
                  <a:lnTo>
                    <a:pt x="510" y="0"/>
                  </a:lnTo>
                  <a:lnTo>
                    <a:pt x="500" y="1"/>
                  </a:lnTo>
                  <a:lnTo>
                    <a:pt x="491" y="2"/>
                  </a:lnTo>
                  <a:lnTo>
                    <a:pt x="481" y="4"/>
                  </a:lnTo>
                  <a:lnTo>
                    <a:pt x="472" y="7"/>
                  </a:lnTo>
                  <a:lnTo>
                    <a:pt x="464" y="11"/>
                  </a:lnTo>
                  <a:lnTo>
                    <a:pt x="456" y="17"/>
                  </a:lnTo>
                  <a:lnTo>
                    <a:pt x="449" y="22"/>
                  </a:lnTo>
                  <a:lnTo>
                    <a:pt x="442" y="27"/>
                  </a:lnTo>
                  <a:lnTo>
                    <a:pt x="436" y="35"/>
                  </a:lnTo>
                  <a:lnTo>
                    <a:pt x="430" y="43"/>
                  </a:lnTo>
                  <a:lnTo>
                    <a:pt x="426" y="50"/>
                  </a:lnTo>
                  <a:lnTo>
                    <a:pt x="422" y="59"/>
                  </a:lnTo>
                  <a:lnTo>
                    <a:pt x="419" y="67"/>
                  </a:lnTo>
                  <a:lnTo>
                    <a:pt x="416" y="76"/>
                  </a:lnTo>
                  <a:lnTo>
                    <a:pt x="414" y="85"/>
                  </a:lnTo>
                  <a:lnTo>
                    <a:pt x="414" y="95"/>
                  </a:lnTo>
                  <a:lnTo>
                    <a:pt x="414" y="133"/>
                  </a:lnTo>
                  <a:lnTo>
                    <a:pt x="414" y="133"/>
                  </a:lnTo>
                  <a:lnTo>
                    <a:pt x="400" y="139"/>
                  </a:lnTo>
                  <a:lnTo>
                    <a:pt x="389" y="147"/>
                  </a:lnTo>
                  <a:lnTo>
                    <a:pt x="378" y="156"/>
                  </a:lnTo>
                  <a:lnTo>
                    <a:pt x="368" y="167"/>
                  </a:lnTo>
                  <a:lnTo>
                    <a:pt x="361" y="180"/>
                  </a:lnTo>
                  <a:lnTo>
                    <a:pt x="355" y="193"/>
                  </a:lnTo>
                  <a:lnTo>
                    <a:pt x="352" y="208"/>
                  </a:lnTo>
                  <a:lnTo>
                    <a:pt x="351" y="223"/>
                  </a:lnTo>
                  <a:lnTo>
                    <a:pt x="351" y="349"/>
                  </a:lnTo>
                  <a:lnTo>
                    <a:pt x="351" y="349"/>
                  </a:lnTo>
                  <a:lnTo>
                    <a:pt x="352" y="365"/>
                  </a:lnTo>
                  <a:lnTo>
                    <a:pt x="355" y="379"/>
                  </a:lnTo>
                  <a:lnTo>
                    <a:pt x="361" y="393"/>
                  </a:lnTo>
                  <a:lnTo>
                    <a:pt x="368" y="405"/>
                  </a:lnTo>
                  <a:lnTo>
                    <a:pt x="378" y="416"/>
                  </a:lnTo>
                  <a:lnTo>
                    <a:pt x="389" y="426"/>
                  </a:lnTo>
                  <a:lnTo>
                    <a:pt x="400" y="433"/>
                  </a:lnTo>
                  <a:lnTo>
                    <a:pt x="414" y="439"/>
                  </a:lnTo>
                  <a:lnTo>
                    <a:pt x="414" y="922"/>
                  </a:lnTo>
                  <a:lnTo>
                    <a:pt x="414" y="922"/>
                  </a:lnTo>
                  <a:lnTo>
                    <a:pt x="414" y="932"/>
                  </a:lnTo>
                  <a:lnTo>
                    <a:pt x="416" y="942"/>
                  </a:lnTo>
                  <a:lnTo>
                    <a:pt x="419" y="950"/>
                  </a:lnTo>
                  <a:lnTo>
                    <a:pt x="422" y="960"/>
                  </a:lnTo>
                  <a:lnTo>
                    <a:pt x="426" y="967"/>
                  </a:lnTo>
                  <a:lnTo>
                    <a:pt x="430" y="976"/>
                  </a:lnTo>
                  <a:lnTo>
                    <a:pt x="436" y="983"/>
                  </a:lnTo>
                  <a:lnTo>
                    <a:pt x="442" y="990"/>
                  </a:lnTo>
                  <a:lnTo>
                    <a:pt x="449" y="996"/>
                  </a:lnTo>
                  <a:lnTo>
                    <a:pt x="456" y="1002"/>
                  </a:lnTo>
                  <a:lnTo>
                    <a:pt x="464" y="1006"/>
                  </a:lnTo>
                  <a:lnTo>
                    <a:pt x="472" y="1010"/>
                  </a:lnTo>
                  <a:lnTo>
                    <a:pt x="481" y="1014"/>
                  </a:lnTo>
                  <a:lnTo>
                    <a:pt x="491" y="1016"/>
                  </a:lnTo>
                  <a:lnTo>
                    <a:pt x="500" y="1017"/>
                  </a:lnTo>
                  <a:lnTo>
                    <a:pt x="510" y="1018"/>
                  </a:lnTo>
                  <a:lnTo>
                    <a:pt x="510" y="1018"/>
                  </a:lnTo>
                  <a:lnTo>
                    <a:pt x="519" y="1017"/>
                  </a:lnTo>
                  <a:lnTo>
                    <a:pt x="529" y="1016"/>
                  </a:lnTo>
                  <a:lnTo>
                    <a:pt x="538" y="1014"/>
                  </a:lnTo>
                  <a:lnTo>
                    <a:pt x="546" y="1010"/>
                  </a:lnTo>
                  <a:lnTo>
                    <a:pt x="555" y="1006"/>
                  </a:lnTo>
                  <a:lnTo>
                    <a:pt x="562" y="1002"/>
                  </a:lnTo>
                  <a:lnTo>
                    <a:pt x="570" y="996"/>
                  </a:lnTo>
                  <a:lnTo>
                    <a:pt x="577" y="990"/>
                  </a:lnTo>
                  <a:lnTo>
                    <a:pt x="583" y="983"/>
                  </a:lnTo>
                  <a:lnTo>
                    <a:pt x="588" y="976"/>
                  </a:lnTo>
                  <a:lnTo>
                    <a:pt x="594" y="967"/>
                  </a:lnTo>
                  <a:lnTo>
                    <a:pt x="598" y="960"/>
                  </a:lnTo>
                  <a:lnTo>
                    <a:pt x="601" y="950"/>
                  </a:lnTo>
                  <a:lnTo>
                    <a:pt x="603" y="942"/>
                  </a:lnTo>
                  <a:lnTo>
                    <a:pt x="604" y="932"/>
                  </a:lnTo>
                  <a:lnTo>
                    <a:pt x="605" y="922"/>
                  </a:lnTo>
                  <a:lnTo>
                    <a:pt x="605" y="439"/>
                  </a:lnTo>
                  <a:lnTo>
                    <a:pt x="605" y="439"/>
                  </a:lnTo>
                  <a:lnTo>
                    <a:pt x="618" y="433"/>
                  </a:lnTo>
                  <a:lnTo>
                    <a:pt x="630" y="426"/>
                  </a:lnTo>
                  <a:lnTo>
                    <a:pt x="642" y="416"/>
                  </a:lnTo>
                  <a:lnTo>
                    <a:pt x="650" y="405"/>
                  </a:lnTo>
                  <a:lnTo>
                    <a:pt x="658" y="393"/>
                  </a:lnTo>
                  <a:lnTo>
                    <a:pt x="664" y="379"/>
                  </a:lnTo>
                  <a:lnTo>
                    <a:pt x="668" y="365"/>
                  </a:lnTo>
                  <a:lnTo>
                    <a:pt x="669" y="349"/>
                  </a:lnTo>
                  <a:lnTo>
                    <a:pt x="669" y="223"/>
                  </a:lnTo>
                  <a:lnTo>
                    <a:pt x="669" y="223"/>
                  </a:lnTo>
                  <a:lnTo>
                    <a:pt x="668" y="208"/>
                  </a:lnTo>
                  <a:lnTo>
                    <a:pt x="664" y="193"/>
                  </a:lnTo>
                  <a:lnTo>
                    <a:pt x="658" y="180"/>
                  </a:lnTo>
                  <a:lnTo>
                    <a:pt x="650" y="167"/>
                  </a:lnTo>
                  <a:lnTo>
                    <a:pt x="642" y="156"/>
                  </a:lnTo>
                  <a:lnTo>
                    <a:pt x="630" y="147"/>
                  </a:lnTo>
                  <a:lnTo>
                    <a:pt x="618" y="139"/>
                  </a:lnTo>
                  <a:lnTo>
                    <a:pt x="605" y="133"/>
                  </a:lnTo>
                  <a:lnTo>
                    <a:pt x="605" y="133"/>
                  </a:lnTo>
                  <a:close/>
                  <a:moveTo>
                    <a:pt x="478" y="95"/>
                  </a:moveTo>
                  <a:lnTo>
                    <a:pt x="478" y="95"/>
                  </a:lnTo>
                  <a:lnTo>
                    <a:pt x="479" y="89"/>
                  </a:lnTo>
                  <a:lnTo>
                    <a:pt x="480" y="83"/>
                  </a:lnTo>
                  <a:lnTo>
                    <a:pt x="483" y="78"/>
                  </a:lnTo>
                  <a:lnTo>
                    <a:pt x="487" y="73"/>
                  </a:lnTo>
                  <a:lnTo>
                    <a:pt x="492" y="69"/>
                  </a:lnTo>
                  <a:lnTo>
                    <a:pt x="497" y="66"/>
                  </a:lnTo>
                  <a:lnTo>
                    <a:pt x="503" y="64"/>
                  </a:lnTo>
                  <a:lnTo>
                    <a:pt x="510" y="64"/>
                  </a:lnTo>
                  <a:lnTo>
                    <a:pt x="510" y="64"/>
                  </a:lnTo>
                  <a:lnTo>
                    <a:pt x="516" y="64"/>
                  </a:lnTo>
                  <a:lnTo>
                    <a:pt x="522" y="66"/>
                  </a:lnTo>
                  <a:lnTo>
                    <a:pt x="527" y="69"/>
                  </a:lnTo>
                  <a:lnTo>
                    <a:pt x="532" y="73"/>
                  </a:lnTo>
                  <a:lnTo>
                    <a:pt x="536" y="78"/>
                  </a:lnTo>
                  <a:lnTo>
                    <a:pt x="539" y="83"/>
                  </a:lnTo>
                  <a:lnTo>
                    <a:pt x="541" y="89"/>
                  </a:lnTo>
                  <a:lnTo>
                    <a:pt x="541" y="95"/>
                  </a:lnTo>
                  <a:lnTo>
                    <a:pt x="541" y="127"/>
                  </a:lnTo>
                  <a:lnTo>
                    <a:pt x="478" y="127"/>
                  </a:lnTo>
                  <a:lnTo>
                    <a:pt x="478" y="95"/>
                  </a:lnTo>
                  <a:close/>
                  <a:moveTo>
                    <a:pt x="541" y="922"/>
                  </a:moveTo>
                  <a:lnTo>
                    <a:pt x="541" y="922"/>
                  </a:lnTo>
                  <a:lnTo>
                    <a:pt x="541" y="929"/>
                  </a:lnTo>
                  <a:lnTo>
                    <a:pt x="539" y="935"/>
                  </a:lnTo>
                  <a:lnTo>
                    <a:pt x="536" y="941"/>
                  </a:lnTo>
                  <a:lnTo>
                    <a:pt x="532" y="945"/>
                  </a:lnTo>
                  <a:lnTo>
                    <a:pt x="527" y="949"/>
                  </a:lnTo>
                  <a:lnTo>
                    <a:pt x="522" y="951"/>
                  </a:lnTo>
                  <a:lnTo>
                    <a:pt x="516" y="953"/>
                  </a:lnTo>
                  <a:lnTo>
                    <a:pt x="510" y="954"/>
                  </a:lnTo>
                  <a:lnTo>
                    <a:pt x="510" y="954"/>
                  </a:lnTo>
                  <a:lnTo>
                    <a:pt x="503" y="953"/>
                  </a:lnTo>
                  <a:lnTo>
                    <a:pt x="497" y="951"/>
                  </a:lnTo>
                  <a:lnTo>
                    <a:pt x="492" y="949"/>
                  </a:lnTo>
                  <a:lnTo>
                    <a:pt x="487" y="945"/>
                  </a:lnTo>
                  <a:lnTo>
                    <a:pt x="483" y="941"/>
                  </a:lnTo>
                  <a:lnTo>
                    <a:pt x="480" y="935"/>
                  </a:lnTo>
                  <a:lnTo>
                    <a:pt x="479" y="929"/>
                  </a:lnTo>
                  <a:lnTo>
                    <a:pt x="478" y="922"/>
                  </a:lnTo>
                  <a:lnTo>
                    <a:pt x="478" y="445"/>
                  </a:lnTo>
                  <a:lnTo>
                    <a:pt x="541" y="445"/>
                  </a:lnTo>
                  <a:lnTo>
                    <a:pt x="541" y="922"/>
                  </a:lnTo>
                  <a:close/>
                  <a:moveTo>
                    <a:pt x="605" y="349"/>
                  </a:moveTo>
                  <a:lnTo>
                    <a:pt x="605" y="349"/>
                  </a:lnTo>
                  <a:lnTo>
                    <a:pt x="604" y="356"/>
                  </a:lnTo>
                  <a:lnTo>
                    <a:pt x="602" y="362"/>
                  </a:lnTo>
                  <a:lnTo>
                    <a:pt x="600" y="368"/>
                  </a:lnTo>
                  <a:lnTo>
                    <a:pt x="596" y="372"/>
                  </a:lnTo>
                  <a:lnTo>
                    <a:pt x="591" y="376"/>
                  </a:lnTo>
                  <a:lnTo>
                    <a:pt x="586" y="379"/>
                  </a:lnTo>
                  <a:lnTo>
                    <a:pt x="580" y="380"/>
                  </a:lnTo>
                  <a:lnTo>
                    <a:pt x="573" y="382"/>
                  </a:lnTo>
                  <a:lnTo>
                    <a:pt x="445" y="382"/>
                  </a:lnTo>
                  <a:lnTo>
                    <a:pt x="445" y="382"/>
                  </a:lnTo>
                  <a:lnTo>
                    <a:pt x="439" y="380"/>
                  </a:lnTo>
                  <a:lnTo>
                    <a:pt x="434" y="379"/>
                  </a:lnTo>
                  <a:lnTo>
                    <a:pt x="428" y="376"/>
                  </a:lnTo>
                  <a:lnTo>
                    <a:pt x="424" y="372"/>
                  </a:lnTo>
                  <a:lnTo>
                    <a:pt x="420" y="368"/>
                  </a:lnTo>
                  <a:lnTo>
                    <a:pt x="416" y="362"/>
                  </a:lnTo>
                  <a:lnTo>
                    <a:pt x="414" y="356"/>
                  </a:lnTo>
                  <a:lnTo>
                    <a:pt x="414" y="349"/>
                  </a:lnTo>
                  <a:lnTo>
                    <a:pt x="414" y="223"/>
                  </a:lnTo>
                  <a:lnTo>
                    <a:pt x="414" y="223"/>
                  </a:lnTo>
                  <a:lnTo>
                    <a:pt x="414" y="216"/>
                  </a:lnTo>
                  <a:lnTo>
                    <a:pt x="416" y="210"/>
                  </a:lnTo>
                  <a:lnTo>
                    <a:pt x="420" y="205"/>
                  </a:lnTo>
                  <a:lnTo>
                    <a:pt x="424" y="200"/>
                  </a:lnTo>
                  <a:lnTo>
                    <a:pt x="428" y="196"/>
                  </a:lnTo>
                  <a:lnTo>
                    <a:pt x="434" y="194"/>
                  </a:lnTo>
                  <a:lnTo>
                    <a:pt x="439" y="192"/>
                  </a:lnTo>
                  <a:lnTo>
                    <a:pt x="445" y="191"/>
                  </a:lnTo>
                  <a:lnTo>
                    <a:pt x="573" y="191"/>
                  </a:lnTo>
                  <a:lnTo>
                    <a:pt x="573" y="191"/>
                  </a:lnTo>
                  <a:lnTo>
                    <a:pt x="580" y="192"/>
                  </a:lnTo>
                  <a:lnTo>
                    <a:pt x="586" y="194"/>
                  </a:lnTo>
                  <a:lnTo>
                    <a:pt x="591" y="196"/>
                  </a:lnTo>
                  <a:lnTo>
                    <a:pt x="596" y="200"/>
                  </a:lnTo>
                  <a:lnTo>
                    <a:pt x="600" y="205"/>
                  </a:lnTo>
                  <a:lnTo>
                    <a:pt x="602" y="210"/>
                  </a:lnTo>
                  <a:lnTo>
                    <a:pt x="604" y="216"/>
                  </a:lnTo>
                  <a:lnTo>
                    <a:pt x="605" y="223"/>
                  </a:lnTo>
                  <a:lnTo>
                    <a:pt x="605" y="349"/>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2"/>
                </a:solidFill>
              </a:endParaRPr>
            </a:p>
          </p:txBody>
        </p:sp>
      </p:grpSp>
      <p:grpSp>
        <p:nvGrpSpPr>
          <p:cNvPr id="105" name="组合 104"/>
          <p:cNvGrpSpPr/>
          <p:nvPr/>
        </p:nvGrpSpPr>
        <p:grpSpPr>
          <a:xfrm>
            <a:off x="805668" y="5183577"/>
            <a:ext cx="648000" cy="648000"/>
            <a:chOff x="769156" y="5114345"/>
            <a:chExt cx="648000" cy="648000"/>
          </a:xfrm>
        </p:grpSpPr>
        <p:sp>
          <p:nvSpPr>
            <p:cNvPr id="106" name="椭圆 105"/>
            <p:cNvSpPr/>
            <p:nvPr/>
          </p:nvSpPr>
          <p:spPr>
            <a:xfrm>
              <a:off x="769156" y="5114345"/>
              <a:ext cx="648000" cy="648000"/>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80"/>
            <p:cNvSpPr>
              <a:spLocks noEditPoints="1"/>
            </p:cNvSpPr>
            <p:nvPr/>
          </p:nvSpPr>
          <p:spPr bwMode="auto">
            <a:xfrm>
              <a:off x="932025" y="5276420"/>
              <a:ext cx="322263" cy="323850"/>
            </a:xfrm>
            <a:custGeom>
              <a:avLst/>
              <a:gdLst>
                <a:gd name="T0" fmla="*/ 1017 w 1017"/>
                <a:gd name="T1" fmla="*/ 28 h 1017"/>
                <a:gd name="T2" fmla="*/ 1017 w 1017"/>
                <a:gd name="T3" fmla="*/ 25 h 1017"/>
                <a:gd name="T4" fmla="*/ 1015 w 1017"/>
                <a:gd name="T5" fmla="*/ 19 h 1017"/>
                <a:gd name="T6" fmla="*/ 1014 w 1017"/>
                <a:gd name="T7" fmla="*/ 17 h 1017"/>
                <a:gd name="T8" fmla="*/ 1011 w 1017"/>
                <a:gd name="T9" fmla="*/ 12 h 1017"/>
                <a:gd name="T10" fmla="*/ 1008 w 1017"/>
                <a:gd name="T11" fmla="*/ 9 h 1017"/>
                <a:gd name="T12" fmla="*/ 1005 w 1017"/>
                <a:gd name="T13" fmla="*/ 6 h 1017"/>
                <a:gd name="T14" fmla="*/ 1003 w 1017"/>
                <a:gd name="T15" fmla="*/ 5 h 1017"/>
                <a:gd name="T16" fmla="*/ 1002 w 1017"/>
                <a:gd name="T17" fmla="*/ 4 h 1017"/>
                <a:gd name="T18" fmla="*/ 1002 w 1017"/>
                <a:gd name="T19" fmla="*/ 4 h 1017"/>
                <a:gd name="T20" fmla="*/ 995 w 1017"/>
                <a:gd name="T21" fmla="*/ 1 h 1017"/>
                <a:gd name="T22" fmla="*/ 991 w 1017"/>
                <a:gd name="T23" fmla="*/ 0 h 1017"/>
                <a:gd name="T24" fmla="*/ 984 w 1017"/>
                <a:gd name="T25" fmla="*/ 0 h 1017"/>
                <a:gd name="T26" fmla="*/ 983 w 1017"/>
                <a:gd name="T27" fmla="*/ 0 h 1017"/>
                <a:gd name="T28" fmla="*/ 977 w 1017"/>
                <a:gd name="T29" fmla="*/ 1 h 1017"/>
                <a:gd name="T30" fmla="*/ 973 w 1017"/>
                <a:gd name="T31" fmla="*/ 2 h 1017"/>
                <a:gd name="T32" fmla="*/ 968 w 1017"/>
                <a:gd name="T33" fmla="*/ 5 h 1017"/>
                <a:gd name="T34" fmla="*/ 968 w 1017"/>
                <a:gd name="T35" fmla="*/ 5 h 1017"/>
                <a:gd name="T36" fmla="*/ 10 w 1017"/>
                <a:gd name="T37" fmla="*/ 676 h 1017"/>
                <a:gd name="T38" fmla="*/ 1 w 1017"/>
                <a:gd name="T39" fmla="*/ 689 h 1017"/>
                <a:gd name="T40" fmla="*/ 0 w 1017"/>
                <a:gd name="T41" fmla="*/ 704 h 1017"/>
                <a:gd name="T42" fmla="*/ 3 w 1017"/>
                <a:gd name="T43" fmla="*/ 713 h 1017"/>
                <a:gd name="T44" fmla="*/ 13 w 1017"/>
                <a:gd name="T45" fmla="*/ 724 h 1017"/>
                <a:gd name="T46" fmla="*/ 27 w 1017"/>
                <a:gd name="T47" fmla="*/ 731 h 1017"/>
                <a:gd name="T48" fmla="*/ 350 w 1017"/>
                <a:gd name="T49" fmla="*/ 985 h 1017"/>
                <a:gd name="T50" fmla="*/ 351 w 1017"/>
                <a:gd name="T51" fmla="*/ 988 h 1017"/>
                <a:gd name="T52" fmla="*/ 354 w 1017"/>
                <a:gd name="T53" fmla="*/ 1000 h 1017"/>
                <a:gd name="T54" fmla="*/ 357 w 1017"/>
                <a:gd name="T55" fmla="*/ 1005 h 1017"/>
                <a:gd name="T56" fmla="*/ 365 w 1017"/>
                <a:gd name="T57" fmla="*/ 1012 h 1017"/>
                <a:gd name="T58" fmla="*/ 368 w 1017"/>
                <a:gd name="T59" fmla="*/ 1014 h 1017"/>
                <a:gd name="T60" fmla="*/ 376 w 1017"/>
                <a:gd name="T61" fmla="*/ 1016 h 1017"/>
                <a:gd name="T62" fmla="*/ 382 w 1017"/>
                <a:gd name="T63" fmla="*/ 1017 h 1017"/>
                <a:gd name="T64" fmla="*/ 393 w 1017"/>
                <a:gd name="T65" fmla="*/ 1015 h 1017"/>
                <a:gd name="T66" fmla="*/ 399 w 1017"/>
                <a:gd name="T67" fmla="*/ 1012 h 1017"/>
                <a:gd name="T68" fmla="*/ 405 w 1017"/>
                <a:gd name="T69" fmla="*/ 1006 h 1017"/>
                <a:gd name="T70" fmla="*/ 524 w 1017"/>
                <a:gd name="T71" fmla="*/ 821 h 1017"/>
                <a:gd name="T72" fmla="*/ 876 w 1017"/>
                <a:gd name="T73" fmla="*/ 1013 h 1017"/>
                <a:gd name="T74" fmla="*/ 891 w 1017"/>
                <a:gd name="T75" fmla="*/ 1017 h 1017"/>
                <a:gd name="T76" fmla="*/ 906 w 1017"/>
                <a:gd name="T77" fmla="*/ 1013 h 1017"/>
                <a:gd name="T78" fmla="*/ 921 w 1017"/>
                <a:gd name="T79" fmla="*/ 996 h 1017"/>
                <a:gd name="T80" fmla="*/ 1017 w 1017"/>
                <a:gd name="T81" fmla="*/ 34 h 1017"/>
                <a:gd name="T82" fmla="*/ 367 w 1017"/>
                <a:gd name="T83" fmla="*/ 667 h 1017"/>
                <a:gd name="T84" fmla="*/ 367 w 1017"/>
                <a:gd name="T85" fmla="*/ 667 h 1017"/>
                <a:gd name="T86" fmla="*/ 760 w 1017"/>
                <a:gd name="T87" fmla="*/ 328 h 1017"/>
                <a:gd name="T88" fmla="*/ 557 w 1017"/>
                <a:gd name="T89" fmla="*/ 76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7" h="1017">
                  <a:moveTo>
                    <a:pt x="1017" y="31"/>
                  </a:moveTo>
                  <a:lnTo>
                    <a:pt x="1017" y="31"/>
                  </a:lnTo>
                  <a:lnTo>
                    <a:pt x="1017" y="28"/>
                  </a:lnTo>
                  <a:lnTo>
                    <a:pt x="1017" y="28"/>
                  </a:lnTo>
                  <a:lnTo>
                    <a:pt x="1017" y="25"/>
                  </a:lnTo>
                  <a:lnTo>
                    <a:pt x="1017" y="25"/>
                  </a:lnTo>
                  <a:lnTo>
                    <a:pt x="1016" y="23"/>
                  </a:lnTo>
                  <a:lnTo>
                    <a:pt x="1016" y="23"/>
                  </a:lnTo>
                  <a:lnTo>
                    <a:pt x="1015" y="19"/>
                  </a:lnTo>
                  <a:lnTo>
                    <a:pt x="1015" y="19"/>
                  </a:lnTo>
                  <a:lnTo>
                    <a:pt x="1014" y="17"/>
                  </a:lnTo>
                  <a:lnTo>
                    <a:pt x="1014" y="17"/>
                  </a:lnTo>
                  <a:lnTo>
                    <a:pt x="1013" y="15"/>
                  </a:lnTo>
                  <a:lnTo>
                    <a:pt x="1013" y="15"/>
                  </a:lnTo>
                  <a:lnTo>
                    <a:pt x="1011" y="12"/>
                  </a:lnTo>
                  <a:lnTo>
                    <a:pt x="1011" y="12"/>
                  </a:lnTo>
                  <a:lnTo>
                    <a:pt x="1008" y="9"/>
                  </a:lnTo>
                  <a:lnTo>
                    <a:pt x="1008" y="9"/>
                  </a:lnTo>
                  <a:lnTo>
                    <a:pt x="1006" y="7"/>
                  </a:lnTo>
                  <a:lnTo>
                    <a:pt x="1006" y="7"/>
                  </a:lnTo>
                  <a:lnTo>
                    <a:pt x="1005" y="6"/>
                  </a:lnTo>
                  <a:lnTo>
                    <a:pt x="1005" y="6"/>
                  </a:lnTo>
                  <a:lnTo>
                    <a:pt x="1003" y="5"/>
                  </a:lnTo>
                  <a:lnTo>
                    <a:pt x="1003" y="5"/>
                  </a:lnTo>
                  <a:lnTo>
                    <a:pt x="1002" y="4"/>
                  </a:lnTo>
                  <a:lnTo>
                    <a:pt x="1002" y="4"/>
                  </a:lnTo>
                  <a:lnTo>
                    <a:pt x="1002" y="4"/>
                  </a:lnTo>
                  <a:lnTo>
                    <a:pt x="1002" y="4"/>
                  </a:lnTo>
                  <a:lnTo>
                    <a:pt x="1002" y="4"/>
                  </a:lnTo>
                  <a:lnTo>
                    <a:pt x="1002" y="4"/>
                  </a:lnTo>
                  <a:lnTo>
                    <a:pt x="998" y="2"/>
                  </a:lnTo>
                  <a:lnTo>
                    <a:pt x="998" y="2"/>
                  </a:lnTo>
                  <a:lnTo>
                    <a:pt x="995" y="1"/>
                  </a:lnTo>
                  <a:lnTo>
                    <a:pt x="995" y="1"/>
                  </a:lnTo>
                  <a:lnTo>
                    <a:pt x="991" y="0"/>
                  </a:lnTo>
                  <a:lnTo>
                    <a:pt x="991" y="0"/>
                  </a:lnTo>
                  <a:lnTo>
                    <a:pt x="988" y="0"/>
                  </a:lnTo>
                  <a:lnTo>
                    <a:pt x="988" y="0"/>
                  </a:lnTo>
                  <a:lnTo>
                    <a:pt x="984" y="0"/>
                  </a:lnTo>
                  <a:lnTo>
                    <a:pt x="984" y="0"/>
                  </a:lnTo>
                  <a:lnTo>
                    <a:pt x="983" y="0"/>
                  </a:lnTo>
                  <a:lnTo>
                    <a:pt x="983" y="0"/>
                  </a:lnTo>
                  <a:lnTo>
                    <a:pt x="981" y="0"/>
                  </a:lnTo>
                  <a:lnTo>
                    <a:pt x="981" y="0"/>
                  </a:lnTo>
                  <a:lnTo>
                    <a:pt x="977" y="1"/>
                  </a:lnTo>
                  <a:lnTo>
                    <a:pt x="977" y="1"/>
                  </a:lnTo>
                  <a:lnTo>
                    <a:pt x="973" y="2"/>
                  </a:lnTo>
                  <a:lnTo>
                    <a:pt x="973" y="2"/>
                  </a:lnTo>
                  <a:lnTo>
                    <a:pt x="971" y="3"/>
                  </a:lnTo>
                  <a:lnTo>
                    <a:pt x="971" y="3"/>
                  </a:lnTo>
                  <a:lnTo>
                    <a:pt x="968" y="5"/>
                  </a:lnTo>
                  <a:lnTo>
                    <a:pt x="968" y="5"/>
                  </a:lnTo>
                  <a:lnTo>
                    <a:pt x="968" y="5"/>
                  </a:lnTo>
                  <a:lnTo>
                    <a:pt x="968" y="5"/>
                  </a:lnTo>
                  <a:lnTo>
                    <a:pt x="14" y="673"/>
                  </a:lnTo>
                  <a:lnTo>
                    <a:pt x="14" y="673"/>
                  </a:lnTo>
                  <a:lnTo>
                    <a:pt x="10" y="676"/>
                  </a:lnTo>
                  <a:lnTo>
                    <a:pt x="6" y="680"/>
                  </a:lnTo>
                  <a:lnTo>
                    <a:pt x="3" y="684"/>
                  </a:lnTo>
                  <a:lnTo>
                    <a:pt x="1" y="689"/>
                  </a:lnTo>
                  <a:lnTo>
                    <a:pt x="0" y="693"/>
                  </a:lnTo>
                  <a:lnTo>
                    <a:pt x="0" y="698"/>
                  </a:lnTo>
                  <a:lnTo>
                    <a:pt x="0" y="704"/>
                  </a:lnTo>
                  <a:lnTo>
                    <a:pt x="1" y="708"/>
                  </a:lnTo>
                  <a:lnTo>
                    <a:pt x="1" y="708"/>
                  </a:lnTo>
                  <a:lnTo>
                    <a:pt x="3" y="713"/>
                  </a:lnTo>
                  <a:lnTo>
                    <a:pt x="6" y="718"/>
                  </a:lnTo>
                  <a:lnTo>
                    <a:pt x="10" y="721"/>
                  </a:lnTo>
                  <a:lnTo>
                    <a:pt x="13" y="724"/>
                  </a:lnTo>
                  <a:lnTo>
                    <a:pt x="17" y="727"/>
                  </a:lnTo>
                  <a:lnTo>
                    <a:pt x="21" y="730"/>
                  </a:lnTo>
                  <a:lnTo>
                    <a:pt x="27" y="731"/>
                  </a:lnTo>
                  <a:lnTo>
                    <a:pt x="32" y="731"/>
                  </a:lnTo>
                  <a:lnTo>
                    <a:pt x="350" y="731"/>
                  </a:lnTo>
                  <a:lnTo>
                    <a:pt x="350" y="985"/>
                  </a:lnTo>
                  <a:lnTo>
                    <a:pt x="350" y="985"/>
                  </a:lnTo>
                  <a:lnTo>
                    <a:pt x="351" y="988"/>
                  </a:lnTo>
                  <a:lnTo>
                    <a:pt x="351" y="988"/>
                  </a:lnTo>
                  <a:lnTo>
                    <a:pt x="352" y="995"/>
                  </a:lnTo>
                  <a:lnTo>
                    <a:pt x="352" y="995"/>
                  </a:lnTo>
                  <a:lnTo>
                    <a:pt x="354" y="1000"/>
                  </a:lnTo>
                  <a:lnTo>
                    <a:pt x="354" y="1000"/>
                  </a:lnTo>
                  <a:lnTo>
                    <a:pt x="357" y="1005"/>
                  </a:lnTo>
                  <a:lnTo>
                    <a:pt x="357" y="1005"/>
                  </a:lnTo>
                  <a:lnTo>
                    <a:pt x="362" y="1010"/>
                  </a:lnTo>
                  <a:lnTo>
                    <a:pt x="362" y="1010"/>
                  </a:lnTo>
                  <a:lnTo>
                    <a:pt x="365" y="1012"/>
                  </a:lnTo>
                  <a:lnTo>
                    <a:pt x="365" y="1012"/>
                  </a:lnTo>
                  <a:lnTo>
                    <a:pt x="368" y="1014"/>
                  </a:lnTo>
                  <a:lnTo>
                    <a:pt x="368" y="1014"/>
                  </a:lnTo>
                  <a:lnTo>
                    <a:pt x="370" y="1015"/>
                  </a:lnTo>
                  <a:lnTo>
                    <a:pt x="370" y="1015"/>
                  </a:lnTo>
                  <a:lnTo>
                    <a:pt x="376" y="1016"/>
                  </a:lnTo>
                  <a:lnTo>
                    <a:pt x="382" y="1017"/>
                  </a:lnTo>
                  <a:lnTo>
                    <a:pt x="382" y="1017"/>
                  </a:lnTo>
                  <a:lnTo>
                    <a:pt x="382" y="1017"/>
                  </a:lnTo>
                  <a:lnTo>
                    <a:pt x="387" y="1016"/>
                  </a:lnTo>
                  <a:lnTo>
                    <a:pt x="393" y="1015"/>
                  </a:lnTo>
                  <a:lnTo>
                    <a:pt x="393" y="1015"/>
                  </a:lnTo>
                  <a:lnTo>
                    <a:pt x="395" y="1014"/>
                  </a:lnTo>
                  <a:lnTo>
                    <a:pt x="395" y="1014"/>
                  </a:lnTo>
                  <a:lnTo>
                    <a:pt x="399" y="1012"/>
                  </a:lnTo>
                  <a:lnTo>
                    <a:pt x="403" y="1007"/>
                  </a:lnTo>
                  <a:lnTo>
                    <a:pt x="403" y="1007"/>
                  </a:lnTo>
                  <a:lnTo>
                    <a:pt x="405" y="1006"/>
                  </a:lnTo>
                  <a:lnTo>
                    <a:pt x="405" y="1006"/>
                  </a:lnTo>
                  <a:lnTo>
                    <a:pt x="409" y="1002"/>
                  </a:lnTo>
                  <a:lnTo>
                    <a:pt x="524" y="821"/>
                  </a:lnTo>
                  <a:lnTo>
                    <a:pt x="524" y="821"/>
                  </a:lnTo>
                  <a:lnTo>
                    <a:pt x="526" y="822"/>
                  </a:lnTo>
                  <a:lnTo>
                    <a:pt x="876" y="1013"/>
                  </a:lnTo>
                  <a:lnTo>
                    <a:pt x="876" y="1013"/>
                  </a:lnTo>
                  <a:lnTo>
                    <a:pt x="883" y="1016"/>
                  </a:lnTo>
                  <a:lnTo>
                    <a:pt x="891" y="1017"/>
                  </a:lnTo>
                  <a:lnTo>
                    <a:pt x="898" y="1016"/>
                  </a:lnTo>
                  <a:lnTo>
                    <a:pt x="906" y="1013"/>
                  </a:lnTo>
                  <a:lnTo>
                    <a:pt x="906" y="1013"/>
                  </a:lnTo>
                  <a:lnTo>
                    <a:pt x="912" y="1009"/>
                  </a:lnTo>
                  <a:lnTo>
                    <a:pt x="917" y="1003"/>
                  </a:lnTo>
                  <a:lnTo>
                    <a:pt x="921" y="996"/>
                  </a:lnTo>
                  <a:lnTo>
                    <a:pt x="922" y="988"/>
                  </a:lnTo>
                  <a:lnTo>
                    <a:pt x="1017" y="34"/>
                  </a:lnTo>
                  <a:lnTo>
                    <a:pt x="1017" y="34"/>
                  </a:lnTo>
                  <a:lnTo>
                    <a:pt x="1017" y="31"/>
                  </a:lnTo>
                  <a:lnTo>
                    <a:pt x="1017" y="31"/>
                  </a:lnTo>
                  <a:close/>
                  <a:moveTo>
                    <a:pt x="367" y="667"/>
                  </a:moveTo>
                  <a:lnTo>
                    <a:pt x="133" y="667"/>
                  </a:lnTo>
                  <a:lnTo>
                    <a:pt x="773" y="219"/>
                  </a:lnTo>
                  <a:lnTo>
                    <a:pt x="367" y="667"/>
                  </a:lnTo>
                  <a:close/>
                  <a:moveTo>
                    <a:pt x="413" y="875"/>
                  </a:moveTo>
                  <a:lnTo>
                    <a:pt x="413" y="711"/>
                  </a:lnTo>
                  <a:lnTo>
                    <a:pt x="760" y="328"/>
                  </a:lnTo>
                  <a:lnTo>
                    <a:pt x="413" y="875"/>
                  </a:lnTo>
                  <a:close/>
                  <a:moveTo>
                    <a:pt x="864" y="934"/>
                  </a:moveTo>
                  <a:lnTo>
                    <a:pt x="557" y="767"/>
                  </a:lnTo>
                  <a:lnTo>
                    <a:pt x="941" y="162"/>
                  </a:lnTo>
                  <a:lnTo>
                    <a:pt x="864" y="93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2"/>
                </a:solidFill>
              </a:endParaRPr>
            </a:p>
          </p:txBody>
        </p:sp>
      </p:grpSp>
      <p:sp>
        <p:nvSpPr>
          <p:cNvPr id="59" name="TextBox 167"/>
          <p:cNvSpPr txBox="1"/>
          <p:nvPr/>
        </p:nvSpPr>
        <p:spPr>
          <a:xfrm>
            <a:off x="1597963" y="2109924"/>
            <a:ext cx="3083268" cy="922020"/>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项目经理</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前端开发</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项目整合</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矩形 59"/>
          <p:cNvSpPr>
            <a:spLocks noChangeArrowheads="1"/>
          </p:cNvSpPr>
          <p:nvPr/>
        </p:nvSpPr>
        <p:spPr bwMode="auto">
          <a:xfrm>
            <a:off x="1615743" y="1905986"/>
            <a:ext cx="1220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defTabSz="1218565">
              <a:lnSpc>
                <a:spcPct val="100000"/>
              </a:lnSpc>
              <a:spcBef>
                <a:spcPct val="0"/>
              </a:spcBef>
              <a:buNone/>
            </a:pPr>
            <a:r>
              <a:rPr lang="zh-CN" altLang="en-US" sz="1400" b="1" dirty="0">
                <a:solidFill>
                  <a:schemeClr val="tx1">
                    <a:lumMod val="75000"/>
                    <a:lumOff val="25000"/>
                  </a:schemeClr>
                </a:solidFill>
                <a:latin typeface="微软雅黑" panose="020B0503020204020204" pitchFamily="34" charset="-122"/>
              </a:rPr>
              <a:t>组长：刘诗</a:t>
            </a:r>
            <a:endParaRPr lang="en-US" altLang="zh-CN" sz="1400" b="1" dirty="0">
              <a:solidFill>
                <a:schemeClr val="tx1">
                  <a:lumMod val="75000"/>
                  <a:lumOff val="25000"/>
                </a:schemeClr>
              </a:solidFill>
              <a:latin typeface="微软雅黑" panose="020B0503020204020204" pitchFamily="34" charset="-122"/>
            </a:endParaRPr>
          </a:p>
        </p:txBody>
      </p:sp>
      <p:sp>
        <p:nvSpPr>
          <p:cNvPr id="61" name="TextBox 167"/>
          <p:cNvSpPr txBox="1"/>
          <p:nvPr/>
        </p:nvSpPr>
        <p:spPr>
          <a:xfrm>
            <a:off x="1615743" y="3737612"/>
            <a:ext cx="3083268" cy="922020"/>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算法工程师</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业务数据处理</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接口设计</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矩形 61"/>
          <p:cNvSpPr>
            <a:spLocks noChangeArrowheads="1"/>
          </p:cNvSpPr>
          <p:nvPr/>
        </p:nvSpPr>
        <p:spPr bwMode="auto">
          <a:xfrm>
            <a:off x="1615743" y="3494596"/>
            <a:ext cx="16324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defTabSz="1218565">
              <a:lnSpc>
                <a:spcPct val="100000"/>
              </a:lnSpc>
              <a:spcBef>
                <a:spcPct val="0"/>
              </a:spcBef>
              <a:buNone/>
            </a:pPr>
            <a:r>
              <a:rPr lang="zh-CN" altLang="en-US" sz="1400" b="1" dirty="0">
                <a:solidFill>
                  <a:schemeClr val="tx1">
                    <a:lumMod val="75000"/>
                    <a:lumOff val="25000"/>
                  </a:schemeClr>
                </a:solidFill>
                <a:latin typeface="微软雅黑" panose="020B0503020204020204" pitchFamily="34" charset="-122"/>
              </a:rPr>
              <a:t>组员：罗宝泉</a:t>
            </a:r>
            <a:endParaRPr lang="en-US" altLang="zh-CN" sz="1400" b="1" dirty="0">
              <a:solidFill>
                <a:schemeClr val="tx1">
                  <a:lumMod val="75000"/>
                  <a:lumOff val="25000"/>
                </a:schemeClr>
              </a:solidFill>
              <a:latin typeface="微软雅黑" panose="020B0503020204020204" pitchFamily="34" charset="-122"/>
            </a:endParaRPr>
          </a:p>
        </p:txBody>
      </p:sp>
      <p:sp>
        <p:nvSpPr>
          <p:cNvPr id="63" name="TextBox 167"/>
          <p:cNvSpPr txBox="1"/>
          <p:nvPr/>
        </p:nvSpPr>
        <p:spPr>
          <a:xfrm>
            <a:off x="1615743" y="5345615"/>
            <a:ext cx="3083268" cy="922020"/>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算法工程师</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日志数据处理</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项目测试</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矩形 63"/>
          <p:cNvSpPr>
            <a:spLocks noChangeArrowheads="1"/>
          </p:cNvSpPr>
          <p:nvPr/>
        </p:nvSpPr>
        <p:spPr bwMode="auto">
          <a:xfrm>
            <a:off x="1615742" y="5165044"/>
            <a:ext cx="13594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defTabSz="1218565">
              <a:lnSpc>
                <a:spcPct val="100000"/>
              </a:lnSpc>
              <a:spcBef>
                <a:spcPct val="0"/>
              </a:spcBef>
              <a:buNone/>
            </a:pPr>
            <a:r>
              <a:rPr lang="zh-CN" altLang="en-US" sz="1400" b="1" dirty="0">
                <a:solidFill>
                  <a:schemeClr val="tx1">
                    <a:lumMod val="75000"/>
                    <a:lumOff val="25000"/>
                  </a:schemeClr>
                </a:solidFill>
                <a:latin typeface="微软雅黑" panose="020B0503020204020204" pitchFamily="34" charset="-122"/>
              </a:rPr>
              <a:t>组员：宋雨欣</a:t>
            </a:r>
            <a:endParaRPr lang="en-US" altLang="zh-CN" sz="1400" b="1" dirty="0">
              <a:solidFill>
                <a:schemeClr val="tx1">
                  <a:lumMod val="75000"/>
                  <a:lumOff val="25000"/>
                </a:schemeClr>
              </a:solidFill>
              <a:latin typeface="微软雅黑" panose="020B0503020204020204" pitchFamily="34" charset="-122"/>
            </a:endParaRPr>
          </a:p>
        </p:txBody>
      </p:sp>
      <p:sp>
        <p:nvSpPr>
          <p:cNvPr id="65" name="TextBox 167"/>
          <p:cNvSpPr txBox="1"/>
          <p:nvPr/>
        </p:nvSpPr>
        <p:spPr>
          <a:xfrm>
            <a:off x="7566013" y="2815526"/>
            <a:ext cx="3083268" cy="922020"/>
          </a:xfrm>
          <a:prstGeom prst="rect">
            <a:avLst/>
          </a:prstGeom>
          <a:noFill/>
        </p:spPr>
        <p:txBody>
          <a:bodyPr wrap="square" rtlCol="0">
            <a:spAutoFit/>
          </a:bodyPr>
          <a:lstStyle/>
          <a:p>
            <a:pPr algn="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算法工程师</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后端开发</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接口设计</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矩形 65"/>
          <p:cNvSpPr>
            <a:spLocks noChangeArrowheads="1"/>
          </p:cNvSpPr>
          <p:nvPr/>
        </p:nvSpPr>
        <p:spPr bwMode="auto">
          <a:xfrm>
            <a:off x="9239534" y="2624288"/>
            <a:ext cx="14097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r" defTabSz="1218565">
              <a:lnSpc>
                <a:spcPct val="100000"/>
              </a:lnSpc>
              <a:spcBef>
                <a:spcPct val="0"/>
              </a:spcBef>
              <a:buNone/>
            </a:pPr>
            <a:r>
              <a:rPr lang="zh-CN" altLang="en-US" sz="1400" b="1" dirty="0">
                <a:solidFill>
                  <a:schemeClr val="tx1">
                    <a:lumMod val="75000"/>
                    <a:lumOff val="25000"/>
                  </a:schemeClr>
                </a:solidFill>
                <a:latin typeface="微软雅黑" panose="020B0503020204020204" pitchFamily="34" charset="-122"/>
              </a:rPr>
              <a:t>组员：任城仪</a:t>
            </a:r>
            <a:endParaRPr lang="en-US" altLang="zh-CN" sz="1400" b="1" dirty="0">
              <a:solidFill>
                <a:schemeClr val="tx1">
                  <a:lumMod val="75000"/>
                  <a:lumOff val="25000"/>
                </a:schemeClr>
              </a:solidFill>
              <a:latin typeface="微软雅黑" panose="020B0503020204020204" pitchFamily="34" charset="-122"/>
            </a:endParaRPr>
          </a:p>
        </p:txBody>
      </p:sp>
      <p:sp>
        <p:nvSpPr>
          <p:cNvPr id="67" name="TextBox 167"/>
          <p:cNvSpPr txBox="1"/>
          <p:nvPr/>
        </p:nvSpPr>
        <p:spPr>
          <a:xfrm>
            <a:off x="7512856" y="4756930"/>
            <a:ext cx="3083268" cy="1476375"/>
          </a:xfrm>
          <a:prstGeom prst="rect">
            <a:avLst/>
          </a:prstGeom>
          <a:noFill/>
        </p:spPr>
        <p:txBody>
          <a:bodyPr wrap="square" rtlCol="0">
            <a:spAutoFit/>
          </a:bodyPr>
          <a:lstStyle/>
          <a:p>
            <a:pPr algn="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产品经理</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需求分析</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文档书写</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前端页面</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50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矩形 67"/>
          <p:cNvSpPr>
            <a:spLocks noChangeArrowheads="1"/>
          </p:cNvSpPr>
          <p:nvPr/>
        </p:nvSpPr>
        <p:spPr bwMode="auto">
          <a:xfrm>
            <a:off x="9239534" y="4434436"/>
            <a:ext cx="14100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r" defTabSz="1218565">
              <a:lnSpc>
                <a:spcPct val="100000"/>
              </a:lnSpc>
              <a:spcBef>
                <a:spcPct val="0"/>
              </a:spcBef>
              <a:buNone/>
            </a:pPr>
            <a:r>
              <a:rPr lang="zh-CN" altLang="en-US" sz="1400" b="1" dirty="0">
                <a:solidFill>
                  <a:schemeClr val="tx1">
                    <a:lumMod val="75000"/>
                    <a:lumOff val="25000"/>
                  </a:schemeClr>
                </a:solidFill>
                <a:latin typeface="微软雅黑" panose="020B0503020204020204" pitchFamily="34" charset="-122"/>
              </a:rPr>
              <a:t>组员：潘炎灵</a:t>
            </a:r>
            <a:endParaRPr lang="en-US" altLang="zh-CN" sz="1400" b="1" dirty="0">
              <a:solidFill>
                <a:schemeClr val="tx1">
                  <a:lumMod val="75000"/>
                  <a:lumOff val="25000"/>
                </a:schemeClr>
              </a:solidFill>
              <a:latin typeface="微软雅黑" panose="020B0503020204020204" pitchFamily="34" charset="-122"/>
            </a:endParaRPr>
          </a:p>
        </p:txBody>
      </p:sp>
      <p:sp>
        <p:nvSpPr>
          <p:cNvPr id="37" name="文本框 36"/>
          <p:cNvSpPr txBox="1"/>
          <p:nvPr/>
        </p:nvSpPr>
        <p:spPr>
          <a:xfrm>
            <a:off x="3938766" y="237045"/>
            <a:ext cx="4314468" cy="461665"/>
          </a:xfrm>
          <a:prstGeom prst="rect">
            <a:avLst/>
          </a:prstGeom>
          <a:noFill/>
        </p:spPr>
        <p:txBody>
          <a:bodyPr wrap="square" rtlCol="0">
            <a:spAutoFit/>
          </a:bodyPr>
          <a:lstStyle/>
          <a:p>
            <a:pPr algn="ctr"/>
            <a:r>
              <a:rPr lang="zh-CN" altLang="en-US" sz="2400" b="1" dirty="0">
                <a:solidFill>
                  <a:srgbClr val="354B5E"/>
                </a:solidFill>
                <a:latin typeface="微软雅黑" panose="020B0503020204020204" pitchFamily="34" charset="-122"/>
                <a:ea typeface="微软雅黑" panose="020B0503020204020204" pitchFamily="34" charset="-122"/>
              </a:rPr>
              <a:t>小组分工</a:t>
            </a:r>
            <a:endParaRPr lang="zh-CN" altLang="en-US" sz="2400" b="1" dirty="0">
              <a:solidFill>
                <a:srgbClr val="354B5E"/>
              </a:solidFill>
              <a:latin typeface="微软雅黑" panose="020B0503020204020204" pitchFamily="34" charset="-122"/>
              <a:ea typeface="微软雅黑" panose="020B0503020204020204" pitchFamily="34" charset="-122"/>
            </a:endParaRPr>
          </a:p>
        </p:txBody>
      </p:sp>
      <p:sp>
        <p:nvSpPr>
          <p:cNvPr id="38" name="TextBox 11"/>
          <p:cNvSpPr txBox="1"/>
          <p:nvPr/>
        </p:nvSpPr>
        <p:spPr>
          <a:xfrm>
            <a:off x="4445548" y="647644"/>
            <a:ext cx="3300904" cy="246221"/>
          </a:xfrm>
          <a:prstGeom prst="rect">
            <a:avLst/>
          </a:prstGeom>
          <a:noFill/>
        </p:spPr>
        <p:txBody>
          <a:bodyPr wrap="none" rtlCol="0">
            <a:spAutoFit/>
          </a:bodyPr>
          <a:lstStyle/>
          <a:p>
            <a:r>
              <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Lorem Ipsum is simply dummy text of the printing </a:t>
            </a:r>
            <a:endPar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39" name="组合 38"/>
          <p:cNvGrpSpPr/>
          <p:nvPr/>
        </p:nvGrpSpPr>
        <p:grpSpPr>
          <a:xfrm>
            <a:off x="5911375" y="976642"/>
            <a:ext cx="369250" cy="45719"/>
            <a:chOff x="5770880" y="954309"/>
            <a:chExt cx="369250" cy="45719"/>
          </a:xfrm>
          <a:solidFill>
            <a:srgbClr val="354B5E"/>
          </a:solidFill>
        </p:grpSpPr>
        <p:sp>
          <p:nvSpPr>
            <p:cNvPr id="40" name="椭圆 39"/>
            <p:cNvSpPr/>
            <p:nvPr/>
          </p:nvSpPr>
          <p:spPr>
            <a:xfrm>
              <a:off x="5770880"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41" name="椭圆 40"/>
            <p:cNvSpPr/>
            <p:nvPr/>
          </p:nvSpPr>
          <p:spPr>
            <a:xfrm>
              <a:off x="5875655"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42" name="椭圆 41"/>
            <p:cNvSpPr/>
            <p:nvPr/>
          </p:nvSpPr>
          <p:spPr>
            <a:xfrm>
              <a:off x="5985033"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43" name="椭圆 42"/>
            <p:cNvSpPr/>
            <p:nvPr/>
          </p:nvSpPr>
          <p:spPr>
            <a:xfrm>
              <a:off x="6094411"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9"/>
                                        </p:tgtEl>
                                        <p:attrNameLst>
                                          <p:attrName>style.visibility</p:attrName>
                                        </p:attrNameLst>
                                      </p:cBhvr>
                                      <p:to>
                                        <p:strVal val="visible"/>
                                      </p:to>
                                    </p:set>
                                    <p:anim calcmode="lin" valueType="num">
                                      <p:cBhvr additive="base">
                                        <p:cTn id="11" dur="500" fill="hold"/>
                                        <p:tgtEl>
                                          <p:spTgt spid="99"/>
                                        </p:tgtEl>
                                        <p:attrNameLst>
                                          <p:attrName>ppt_x</p:attrName>
                                        </p:attrNameLst>
                                      </p:cBhvr>
                                      <p:tavLst>
                                        <p:tav tm="0">
                                          <p:val>
                                            <p:strVal val="0-#ppt_w/2"/>
                                          </p:val>
                                        </p:tav>
                                        <p:tav tm="100000">
                                          <p:val>
                                            <p:strVal val="#ppt_x"/>
                                          </p:val>
                                        </p:tav>
                                      </p:tavLst>
                                    </p:anim>
                                    <p:anim calcmode="lin" valueType="num">
                                      <p:cBhvr additive="base">
                                        <p:cTn id="12" dur="500" fill="hold"/>
                                        <p:tgtEl>
                                          <p:spTgt spid="9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5"/>
                                        </p:tgtEl>
                                        <p:attrNameLst>
                                          <p:attrName>style.visibility</p:attrName>
                                        </p:attrNameLst>
                                      </p:cBhvr>
                                      <p:to>
                                        <p:strVal val="visible"/>
                                      </p:to>
                                    </p:set>
                                    <p:anim calcmode="lin" valueType="num">
                                      <p:cBhvr additive="base">
                                        <p:cTn id="15" dur="500" fill="hold"/>
                                        <p:tgtEl>
                                          <p:spTgt spid="105"/>
                                        </p:tgtEl>
                                        <p:attrNameLst>
                                          <p:attrName>ppt_x</p:attrName>
                                        </p:attrNameLst>
                                      </p:cBhvr>
                                      <p:tavLst>
                                        <p:tav tm="0">
                                          <p:val>
                                            <p:strVal val="0-#ppt_w/2"/>
                                          </p:val>
                                        </p:tav>
                                        <p:tav tm="100000">
                                          <p:val>
                                            <p:strVal val="#ppt_x"/>
                                          </p:val>
                                        </p:tav>
                                      </p:tavLst>
                                    </p:anim>
                                    <p:anim calcmode="lin" valueType="num">
                                      <p:cBhvr additive="base">
                                        <p:cTn id="16" dur="500" fill="hold"/>
                                        <p:tgtEl>
                                          <p:spTgt spid="10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0-#ppt_w/2"/>
                                          </p:val>
                                        </p:tav>
                                        <p:tav tm="100000">
                                          <p:val>
                                            <p:strVal val="#ppt_x"/>
                                          </p:val>
                                        </p:tav>
                                      </p:tavLst>
                                    </p:anim>
                                    <p:anim calcmode="lin" valueType="num">
                                      <p:cBhvr additive="base">
                                        <p:cTn id="20" dur="500" fill="hold"/>
                                        <p:tgtEl>
                                          <p:spTgt spid="5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fill="hold"/>
                                        <p:tgtEl>
                                          <p:spTgt spid="60"/>
                                        </p:tgtEl>
                                        <p:attrNameLst>
                                          <p:attrName>ppt_x</p:attrName>
                                        </p:attrNameLst>
                                      </p:cBhvr>
                                      <p:tavLst>
                                        <p:tav tm="0">
                                          <p:val>
                                            <p:strVal val="0-#ppt_w/2"/>
                                          </p:val>
                                        </p:tav>
                                        <p:tav tm="100000">
                                          <p:val>
                                            <p:strVal val="#ppt_x"/>
                                          </p:val>
                                        </p:tav>
                                      </p:tavLst>
                                    </p:anim>
                                    <p:anim calcmode="lin" valueType="num">
                                      <p:cBhvr additive="base">
                                        <p:cTn id="24" dur="500" fill="hold"/>
                                        <p:tgtEl>
                                          <p:spTgt spid="6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additive="base">
                                        <p:cTn id="27" dur="500" fill="hold"/>
                                        <p:tgtEl>
                                          <p:spTgt spid="61"/>
                                        </p:tgtEl>
                                        <p:attrNameLst>
                                          <p:attrName>ppt_x</p:attrName>
                                        </p:attrNameLst>
                                      </p:cBhvr>
                                      <p:tavLst>
                                        <p:tav tm="0">
                                          <p:val>
                                            <p:strVal val="0-#ppt_w/2"/>
                                          </p:val>
                                        </p:tav>
                                        <p:tav tm="100000">
                                          <p:val>
                                            <p:strVal val="#ppt_x"/>
                                          </p:val>
                                        </p:tav>
                                      </p:tavLst>
                                    </p:anim>
                                    <p:anim calcmode="lin" valueType="num">
                                      <p:cBhvr additive="base">
                                        <p:cTn id="28" dur="500" fill="hold"/>
                                        <p:tgtEl>
                                          <p:spTgt spid="6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additive="base">
                                        <p:cTn id="31" dur="500" fill="hold"/>
                                        <p:tgtEl>
                                          <p:spTgt spid="62"/>
                                        </p:tgtEl>
                                        <p:attrNameLst>
                                          <p:attrName>ppt_x</p:attrName>
                                        </p:attrNameLst>
                                      </p:cBhvr>
                                      <p:tavLst>
                                        <p:tav tm="0">
                                          <p:val>
                                            <p:strVal val="0-#ppt_w/2"/>
                                          </p:val>
                                        </p:tav>
                                        <p:tav tm="100000">
                                          <p:val>
                                            <p:strVal val="#ppt_x"/>
                                          </p:val>
                                        </p:tav>
                                      </p:tavLst>
                                    </p:anim>
                                    <p:anim calcmode="lin" valueType="num">
                                      <p:cBhvr additive="base">
                                        <p:cTn id="32" dur="500" fill="hold"/>
                                        <p:tgtEl>
                                          <p:spTgt spid="6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500" fill="hold"/>
                                        <p:tgtEl>
                                          <p:spTgt spid="63"/>
                                        </p:tgtEl>
                                        <p:attrNameLst>
                                          <p:attrName>ppt_x</p:attrName>
                                        </p:attrNameLst>
                                      </p:cBhvr>
                                      <p:tavLst>
                                        <p:tav tm="0">
                                          <p:val>
                                            <p:strVal val="0-#ppt_w/2"/>
                                          </p:val>
                                        </p:tav>
                                        <p:tav tm="100000">
                                          <p:val>
                                            <p:strVal val="#ppt_x"/>
                                          </p:val>
                                        </p:tav>
                                      </p:tavLst>
                                    </p:anim>
                                    <p:anim calcmode="lin" valueType="num">
                                      <p:cBhvr additive="base">
                                        <p:cTn id="36" dur="500" fill="hold"/>
                                        <p:tgtEl>
                                          <p:spTgt spid="6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additive="base">
                                        <p:cTn id="39" dur="500" fill="hold"/>
                                        <p:tgtEl>
                                          <p:spTgt spid="64"/>
                                        </p:tgtEl>
                                        <p:attrNameLst>
                                          <p:attrName>ppt_x</p:attrName>
                                        </p:attrNameLst>
                                      </p:cBhvr>
                                      <p:tavLst>
                                        <p:tav tm="0">
                                          <p:val>
                                            <p:strVal val="0-#ppt_w/2"/>
                                          </p:val>
                                        </p:tav>
                                        <p:tav tm="100000">
                                          <p:val>
                                            <p:strVal val="#ppt_x"/>
                                          </p:val>
                                        </p:tav>
                                      </p:tavLst>
                                    </p:anim>
                                    <p:anim calcmode="lin" valueType="num">
                                      <p:cBhvr additive="base">
                                        <p:cTn id="40"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57"/>
                                        </p:tgtEl>
                                        <p:attrNameLst>
                                          <p:attrName>style.visibility</p:attrName>
                                        </p:attrNameLst>
                                      </p:cBhvr>
                                      <p:to>
                                        <p:strVal val="visible"/>
                                      </p:to>
                                    </p:set>
                                    <p:anim calcmode="lin" valueType="num">
                                      <p:cBhvr additive="base">
                                        <p:cTn id="45" dur="500" fill="hold"/>
                                        <p:tgtEl>
                                          <p:spTgt spid="57"/>
                                        </p:tgtEl>
                                        <p:attrNameLst>
                                          <p:attrName>ppt_x</p:attrName>
                                        </p:attrNameLst>
                                      </p:cBhvr>
                                      <p:tavLst>
                                        <p:tav tm="0">
                                          <p:val>
                                            <p:strVal val="1+#ppt_w/2"/>
                                          </p:val>
                                        </p:tav>
                                        <p:tav tm="100000">
                                          <p:val>
                                            <p:strVal val="#ppt_x"/>
                                          </p:val>
                                        </p:tav>
                                      </p:tavLst>
                                    </p:anim>
                                    <p:anim calcmode="lin" valueType="num">
                                      <p:cBhvr additive="base">
                                        <p:cTn id="46" dur="500" fill="hold"/>
                                        <p:tgtEl>
                                          <p:spTgt spid="57"/>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anim calcmode="lin" valueType="num">
                                      <p:cBhvr additive="base">
                                        <p:cTn id="49" dur="500" fill="hold"/>
                                        <p:tgtEl>
                                          <p:spTgt spid="102"/>
                                        </p:tgtEl>
                                        <p:attrNameLst>
                                          <p:attrName>ppt_x</p:attrName>
                                        </p:attrNameLst>
                                      </p:cBhvr>
                                      <p:tavLst>
                                        <p:tav tm="0">
                                          <p:val>
                                            <p:strVal val="1+#ppt_w/2"/>
                                          </p:val>
                                        </p:tav>
                                        <p:tav tm="100000">
                                          <p:val>
                                            <p:strVal val="#ppt_x"/>
                                          </p:val>
                                        </p:tav>
                                      </p:tavLst>
                                    </p:anim>
                                    <p:anim calcmode="lin" valueType="num">
                                      <p:cBhvr additive="base">
                                        <p:cTn id="50" dur="500" fill="hold"/>
                                        <p:tgtEl>
                                          <p:spTgt spid="102"/>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anim calcmode="lin" valueType="num">
                                      <p:cBhvr additive="base">
                                        <p:cTn id="53" dur="500" fill="hold"/>
                                        <p:tgtEl>
                                          <p:spTgt spid="65"/>
                                        </p:tgtEl>
                                        <p:attrNameLst>
                                          <p:attrName>ppt_x</p:attrName>
                                        </p:attrNameLst>
                                      </p:cBhvr>
                                      <p:tavLst>
                                        <p:tav tm="0">
                                          <p:val>
                                            <p:strVal val="1+#ppt_w/2"/>
                                          </p:val>
                                        </p:tav>
                                        <p:tav tm="100000">
                                          <p:val>
                                            <p:strVal val="#ppt_x"/>
                                          </p:val>
                                        </p:tav>
                                      </p:tavLst>
                                    </p:anim>
                                    <p:anim calcmode="lin" valueType="num">
                                      <p:cBhvr additive="base">
                                        <p:cTn id="54" dur="500" fill="hold"/>
                                        <p:tgtEl>
                                          <p:spTgt spid="65"/>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1+#ppt_w/2"/>
                                          </p:val>
                                        </p:tav>
                                        <p:tav tm="100000">
                                          <p:val>
                                            <p:strVal val="#ppt_x"/>
                                          </p:val>
                                        </p:tav>
                                      </p:tavLst>
                                    </p:anim>
                                    <p:anim calcmode="lin" valueType="num">
                                      <p:cBhvr additive="base">
                                        <p:cTn id="58" dur="500" fill="hold"/>
                                        <p:tgtEl>
                                          <p:spTgt spid="66"/>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1+#ppt_w/2"/>
                                          </p:val>
                                        </p:tav>
                                        <p:tav tm="100000">
                                          <p:val>
                                            <p:strVal val="#ppt_x"/>
                                          </p:val>
                                        </p:tav>
                                      </p:tavLst>
                                    </p:anim>
                                    <p:anim calcmode="lin" valueType="num">
                                      <p:cBhvr additive="base">
                                        <p:cTn id="62" dur="500" fill="hold"/>
                                        <p:tgtEl>
                                          <p:spTgt spid="67"/>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additive="base">
                                        <p:cTn id="65" dur="500" fill="hold"/>
                                        <p:tgtEl>
                                          <p:spTgt spid="68"/>
                                        </p:tgtEl>
                                        <p:attrNameLst>
                                          <p:attrName>ppt_x</p:attrName>
                                        </p:attrNameLst>
                                      </p:cBhvr>
                                      <p:tavLst>
                                        <p:tav tm="0">
                                          <p:val>
                                            <p:strVal val="1+#ppt_w/2"/>
                                          </p:val>
                                        </p:tav>
                                        <p:tav tm="100000">
                                          <p:val>
                                            <p:strVal val="#ppt_x"/>
                                          </p:val>
                                        </p:tav>
                                      </p:tavLst>
                                    </p:anim>
                                    <p:anim calcmode="lin" valueType="num">
                                      <p:cBhvr additive="base">
                                        <p:cTn id="66"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3" grpId="0"/>
      <p:bldP spid="64" grpId="0"/>
      <p:bldP spid="65" grpId="0"/>
      <p:bldP spid="66" grpId="0"/>
      <p:bldP spid="67" grpId="0"/>
      <p:bldP spid="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2096475" y="3830935"/>
            <a:ext cx="8157029" cy="0"/>
          </a:xfrm>
          <a:prstGeom prst="line">
            <a:avLst/>
          </a:prstGeom>
          <a:ln w="104775">
            <a:solidFill>
              <a:srgbClr val="354B5E"/>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608784" y="3685792"/>
            <a:ext cx="290286" cy="290286"/>
          </a:xfrm>
          <a:prstGeom prst="ellipse">
            <a:avLst/>
          </a:prstGeom>
          <a:solidFill>
            <a:schemeClr val="bg1"/>
          </a:solidFill>
          <a:ln>
            <a:solidFill>
              <a:srgbClr val="D5B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椭圆 49"/>
          <p:cNvSpPr/>
          <p:nvPr/>
        </p:nvSpPr>
        <p:spPr>
          <a:xfrm>
            <a:off x="4509282" y="3685792"/>
            <a:ext cx="290286" cy="290286"/>
          </a:xfrm>
          <a:prstGeom prst="ellipse">
            <a:avLst/>
          </a:prstGeom>
          <a:solidFill>
            <a:schemeClr val="bg1"/>
          </a:solidFill>
          <a:ln>
            <a:solidFill>
              <a:srgbClr val="D5B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椭圆 50"/>
          <p:cNvSpPr/>
          <p:nvPr/>
        </p:nvSpPr>
        <p:spPr>
          <a:xfrm>
            <a:off x="5994922" y="3685792"/>
            <a:ext cx="290286" cy="290286"/>
          </a:xfrm>
          <a:prstGeom prst="ellipse">
            <a:avLst/>
          </a:prstGeom>
          <a:solidFill>
            <a:schemeClr val="bg1"/>
          </a:solidFill>
          <a:ln>
            <a:solidFill>
              <a:srgbClr val="D5B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椭圆 51"/>
          <p:cNvSpPr/>
          <p:nvPr/>
        </p:nvSpPr>
        <p:spPr>
          <a:xfrm>
            <a:off x="7542734" y="3685792"/>
            <a:ext cx="290286" cy="290286"/>
          </a:xfrm>
          <a:prstGeom prst="ellipse">
            <a:avLst/>
          </a:prstGeom>
          <a:solidFill>
            <a:schemeClr val="bg1"/>
          </a:solidFill>
          <a:ln>
            <a:solidFill>
              <a:srgbClr val="D5B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椭圆 52"/>
          <p:cNvSpPr/>
          <p:nvPr/>
        </p:nvSpPr>
        <p:spPr>
          <a:xfrm>
            <a:off x="9445489" y="3685792"/>
            <a:ext cx="290286" cy="290286"/>
          </a:xfrm>
          <a:prstGeom prst="ellipse">
            <a:avLst/>
          </a:prstGeom>
          <a:solidFill>
            <a:schemeClr val="bg1"/>
          </a:solidFill>
          <a:ln>
            <a:solidFill>
              <a:srgbClr val="D5B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4" name="文本框 63"/>
          <p:cNvSpPr txBox="1"/>
          <p:nvPr/>
        </p:nvSpPr>
        <p:spPr>
          <a:xfrm>
            <a:off x="2458813" y="3324036"/>
            <a:ext cx="903605" cy="368300"/>
          </a:xfrm>
          <a:prstGeom prst="rect">
            <a:avLst/>
          </a:prstGeom>
          <a:noFill/>
        </p:spPr>
        <p:txBody>
          <a:bodyPr wrap="none" rtlCol="0">
            <a:spAutoFit/>
          </a:bodyPr>
          <a:lstStyle/>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7.4-7.6</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319746" y="3905128"/>
            <a:ext cx="902335" cy="368300"/>
          </a:xfrm>
          <a:prstGeom prst="rect">
            <a:avLst/>
          </a:prstGeom>
          <a:noFill/>
        </p:spPr>
        <p:txBody>
          <a:bodyPr wrap="none" rtlCol="0">
            <a:spAutoFit/>
          </a:bodyPr>
          <a:lstStyle>
            <a:defPPr>
              <a:defRPr lang="zh-CN"/>
            </a:defPPr>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en-US" altLang="zh-CN" dirty="0"/>
              <a:t>7.7-7.8</a:t>
            </a:r>
            <a:endParaRPr lang="zh-CN" altLang="en-US" dirty="0"/>
          </a:p>
        </p:txBody>
      </p:sp>
      <p:sp>
        <p:nvSpPr>
          <p:cNvPr id="66" name="文本框 65"/>
          <p:cNvSpPr txBox="1"/>
          <p:nvPr/>
        </p:nvSpPr>
        <p:spPr>
          <a:xfrm>
            <a:off x="7354048" y="3947378"/>
            <a:ext cx="1153795" cy="368300"/>
          </a:xfrm>
          <a:prstGeom prst="rect">
            <a:avLst/>
          </a:prstGeom>
          <a:noFill/>
        </p:spPr>
        <p:txBody>
          <a:bodyPr wrap="none" rtlCol="0">
            <a:spAutoFit/>
          </a:bodyPr>
          <a:lstStyle>
            <a:defPPr>
              <a:defRPr lang="zh-CN"/>
            </a:defPPr>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en-US" altLang="zh-CN" dirty="0"/>
              <a:t>7.11-7.12</a:t>
            </a:r>
            <a:endParaRPr lang="zh-CN" altLang="en-US" dirty="0"/>
          </a:p>
        </p:txBody>
      </p:sp>
      <p:sp>
        <p:nvSpPr>
          <p:cNvPr id="67" name="文本框 66"/>
          <p:cNvSpPr txBox="1"/>
          <p:nvPr/>
        </p:nvSpPr>
        <p:spPr>
          <a:xfrm>
            <a:off x="9276088" y="3335159"/>
            <a:ext cx="1158875" cy="368300"/>
          </a:xfrm>
          <a:prstGeom prst="rect">
            <a:avLst/>
          </a:prstGeom>
          <a:noFill/>
        </p:spPr>
        <p:txBody>
          <a:bodyPr wrap="none" rtlCol="0">
            <a:spAutoFit/>
          </a:bodyPr>
          <a:lstStyle>
            <a:defPPr>
              <a:defRPr lang="zh-CN"/>
            </a:defPPr>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en-US" altLang="zh-CN" dirty="0"/>
              <a:t>7.13-7.15</a:t>
            </a:r>
            <a:endParaRPr lang="zh-CN" altLang="en-US" dirty="0"/>
          </a:p>
        </p:txBody>
      </p:sp>
      <p:sp>
        <p:nvSpPr>
          <p:cNvPr id="68" name="文本框 67"/>
          <p:cNvSpPr txBox="1"/>
          <p:nvPr/>
        </p:nvSpPr>
        <p:spPr>
          <a:xfrm>
            <a:off x="5812736" y="3335159"/>
            <a:ext cx="1030605" cy="368300"/>
          </a:xfrm>
          <a:prstGeom prst="rect">
            <a:avLst/>
          </a:prstGeom>
          <a:noFill/>
        </p:spPr>
        <p:txBody>
          <a:bodyPr wrap="none" rtlCol="0">
            <a:spAutoFit/>
          </a:bodyPr>
          <a:lstStyle>
            <a:defPPr>
              <a:defRPr lang="zh-CN"/>
            </a:defPPr>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en-US" altLang="zh-CN" dirty="0"/>
              <a:t>7.9-7.10</a:t>
            </a:r>
            <a:endParaRPr lang="zh-CN" altLang="en-US" dirty="0"/>
          </a:p>
        </p:txBody>
      </p:sp>
      <p:cxnSp>
        <p:nvCxnSpPr>
          <p:cNvPr id="69" name="直接连接符 68"/>
          <p:cNvCxnSpPr/>
          <p:nvPr/>
        </p:nvCxnSpPr>
        <p:spPr>
          <a:xfrm>
            <a:off x="3112377" y="3693368"/>
            <a:ext cx="884451" cy="0"/>
          </a:xfrm>
          <a:prstGeom prst="line">
            <a:avLst/>
          </a:prstGeom>
          <a:ln>
            <a:solidFill>
              <a:srgbClr val="354B5E"/>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253992" y="3693368"/>
            <a:ext cx="533568" cy="0"/>
          </a:xfrm>
          <a:prstGeom prst="line">
            <a:avLst/>
          </a:prstGeom>
          <a:ln>
            <a:solidFill>
              <a:srgbClr val="354B5E"/>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152198" y="3961892"/>
            <a:ext cx="359397" cy="0"/>
          </a:xfrm>
          <a:prstGeom prst="line">
            <a:avLst/>
          </a:prstGeom>
          <a:ln>
            <a:solidFill>
              <a:srgbClr val="354B5E"/>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0095525" y="3961892"/>
            <a:ext cx="1465942" cy="0"/>
          </a:xfrm>
          <a:prstGeom prst="line">
            <a:avLst/>
          </a:prstGeom>
          <a:ln>
            <a:solidFill>
              <a:srgbClr val="D5B07C"/>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30533" y="3669373"/>
            <a:ext cx="1582056" cy="0"/>
          </a:xfrm>
          <a:prstGeom prst="line">
            <a:avLst/>
          </a:prstGeom>
          <a:ln>
            <a:solidFill>
              <a:srgbClr val="D5B07C"/>
            </a:solidFill>
          </a:ln>
        </p:spPr>
        <p:style>
          <a:lnRef idx="1">
            <a:schemeClr val="accent1"/>
          </a:lnRef>
          <a:fillRef idx="0">
            <a:schemeClr val="accent1"/>
          </a:fillRef>
          <a:effectRef idx="0">
            <a:schemeClr val="accent1"/>
          </a:effectRef>
          <a:fontRef idx="minor">
            <a:schemeClr val="tx1"/>
          </a:fontRef>
        </p:style>
      </p:cxnSp>
      <p:sp>
        <p:nvSpPr>
          <p:cNvPr id="77" name="矩形 76"/>
          <p:cNvSpPr>
            <a:spLocks noChangeArrowheads="1"/>
          </p:cNvSpPr>
          <p:nvPr/>
        </p:nvSpPr>
        <p:spPr bwMode="auto">
          <a:xfrm>
            <a:off x="2267660" y="2419015"/>
            <a:ext cx="205248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defTabSz="1218565">
              <a:lnSpc>
                <a:spcPct val="100000"/>
              </a:lnSpc>
              <a:spcBef>
                <a:spcPct val="0"/>
              </a:spcBef>
              <a:buNone/>
            </a:pPr>
            <a:r>
              <a:rPr lang="zh-CN" altLang="en-US" sz="1600" b="1">
                <a:solidFill>
                  <a:schemeClr val="tx1">
                    <a:lumMod val="75000"/>
                    <a:lumOff val="25000"/>
                  </a:schemeClr>
                </a:solidFill>
                <a:latin typeface="微软雅黑" panose="020B0503020204020204" pitchFamily="34" charset="-122"/>
                <a:sym typeface="+mn-ea"/>
              </a:rPr>
              <a:t>环境搭建</a:t>
            </a:r>
            <a:endParaRPr lang="en-US" altLang="zh-CN" sz="1600" b="1">
              <a:solidFill>
                <a:schemeClr val="tx1">
                  <a:lumMod val="75000"/>
                  <a:lumOff val="25000"/>
                </a:schemeClr>
              </a:solidFill>
              <a:latin typeface="微软雅黑" panose="020B0503020204020204" pitchFamily="34" charset="-122"/>
            </a:endParaRPr>
          </a:p>
        </p:txBody>
      </p:sp>
      <p:sp>
        <p:nvSpPr>
          <p:cNvPr id="83" name="矩形 82"/>
          <p:cNvSpPr>
            <a:spLocks noChangeArrowheads="1"/>
          </p:cNvSpPr>
          <p:nvPr/>
        </p:nvSpPr>
        <p:spPr bwMode="auto">
          <a:xfrm>
            <a:off x="4228600" y="4606726"/>
            <a:ext cx="205248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defTabSz="1218565">
              <a:lnSpc>
                <a:spcPct val="100000"/>
              </a:lnSpc>
              <a:spcBef>
                <a:spcPct val="0"/>
              </a:spcBef>
              <a:buNone/>
            </a:pPr>
            <a:r>
              <a:rPr lang="zh-CN" altLang="en-US" sz="1600" b="1">
                <a:solidFill>
                  <a:schemeClr val="tx1">
                    <a:lumMod val="75000"/>
                    <a:lumOff val="25000"/>
                  </a:schemeClr>
                </a:solidFill>
                <a:latin typeface="微软雅黑" panose="020B0503020204020204" pitchFamily="34" charset="-122"/>
              </a:rPr>
              <a:t>数据收集</a:t>
            </a:r>
            <a:endParaRPr lang="zh-CN" altLang="en-US" sz="1600" b="1">
              <a:solidFill>
                <a:schemeClr val="tx1">
                  <a:lumMod val="75000"/>
                  <a:lumOff val="25000"/>
                </a:schemeClr>
              </a:solidFill>
              <a:latin typeface="微软雅黑" panose="020B0503020204020204" pitchFamily="34" charset="-122"/>
            </a:endParaRPr>
          </a:p>
        </p:txBody>
      </p:sp>
      <p:sp>
        <p:nvSpPr>
          <p:cNvPr id="85" name="矩形 84"/>
          <p:cNvSpPr>
            <a:spLocks noChangeArrowheads="1"/>
          </p:cNvSpPr>
          <p:nvPr/>
        </p:nvSpPr>
        <p:spPr bwMode="auto">
          <a:xfrm>
            <a:off x="5301135" y="2944931"/>
            <a:ext cx="205248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defTabSz="1218565">
              <a:lnSpc>
                <a:spcPct val="100000"/>
              </a:lnSpc>
              <a:spcBef>
                <a:spcPct val="0"/>
              </a:spcBef>
              <a:buNone/>
            </a:pPr>
            <a:r>
              <a:rPr lang="zh-CN" altLang="en-US" sz="1600" b="1">
                <a:solidFill>
                  <a:schemeClr val="tx1">
                    <a:lumMod val="75000"/>
                    <a:lumOff val="25000"/>
                  </a:schemeClr>
                </a:solidFill>
                <a:latin typeface="微软雅黑" panose="020B0503020204020204" pitchFamily="34" charset="-122"/>
              </a:rPr>
              <a:t>数据处理与分析</a:t>
            </a:r>
            <a:endParaRPr lang="zh-CN" altLang="en-US" sz="1600" b="1">
              <a:solidFill>
                <a:schemeClr val="tx1">
                  <a:lumMod val="75000"/>
                  <a:lumOff val="25000"/>
                </a:schemeClr>
              </a:solidFill>
              <a:latin typeface="微软雅黑" panose="020B0503020204020204" pitchFamily="34" charset="-122"/>
            </a:endParaRPr>
          </a:p>
        </p:txBody>
      </p:sp>
      <p:sp>
        <p:nvSpPr>
          <p:cNvPr id="28" name="文本框 27"/>
          <p:cNvSpPr txBox="1"/>
          <p:nvPr/>
        </p:nvSpPr>
        <p:spPr>
          <a:xfrm>
            <a:off x="3938766" y="237045"/>
            <a:ext cx="4314468" cy="461665"/>
          </a:xfrm>
          <a:prstGeom prst="rect">
            <a:avLst/>
          </a:prstGeom>
          <a:noFill/>
        </p:spPr>
        <p:txBody>
          <a:bodyPr wrap="square" rtlCol="0">
            <a:spAutoFit/>
          </a:bodyPr>
          <a:lstStyle/>
          <a:p>
            <a:pPr algn="ctr"/>
            <a:r>
              <a:rPr lang="zh-CN" altLang="en-US" sz="2400" b="1" dirty="0">
                <a:solidFill>
                  <a:srgbClr val="354B5E"/>
                </a:solidFill>
                <a:latin typeface="微软雅黑" panose="020B0503020204020204" pitchFamily="34" charset="-122"/>
                <a:ea typeface="微软雅黑" panose="020B0503020204020204" pitchFamily="34" charset="-122"/>
              </a:rPr>
              <a:t>时间规划</a:t>
            </a:r>
            <a:endParaRPr lang="zh-CN" altLang="en-US" sz="2400" b="1" dirty="0">
              <a:solidFill>
                <a:srgbClr val="354B5E"/>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5911375" y="976642"/>
            <a:ext cx="369250" cy="45719"/>
            <a:chOff x="5770880" y="954309"/>
            <a:chExt cx="369250" cy="45719"/>
          </a:xfrm>
          <a:solidFill>
            <a:srgbClr val="354B5E"/>
          </a:solidFill>
        </p:grpSpPr>
        <p:sp>
          <p:nvSpPr>
            <p:cNvPr id="32" name="椭圆 31"/>
            <p:cNvSpPr/>
            <p:nvPr/>
          </p:nvSpPr>
          <p:spPr>
            <a:xfrm>
              <a:off x="5770880"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4" name="椭圆 33"/>
            <p:cNvSpPr/>
            <p:nvPr/>
          </p:nvSpPr>
          <p:spPr>
            <a:xfrm>
              <a:off x="5875655"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5" name="椭圆 34"/>
            <p:cNvSpPr/>
            <p:nvPr/>
          </p:nvSpPr>
          <p:spPr>
            <a:xfrm>
              <a:off x="5985033"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6" name="椭圆 35"/>
            <p:cNvSpPr/>
            <p:nvPr/>
          </p:nvSpPr>
          <p:spPr>
            <a:xfrm>
              <a:off x="6094411"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grpSp>
      <p:sp>
        <p:nvSpPr>
          <p:cNvPr id="2" name="文本框 1"/>
          <p:cNvSpPr txBox="1"/>
          <p:nvPr/>
        </p:nvSpPr>
        <p:spPr>
          <a:xfrm>
            <a:off x="9276080" y="2686685"/>
            <a:ext cx="1243330" cy="368300"/>
          </a:xfrm>
          <a:prstGeom prst="rect">
            <a:avLst/>
          </a:prstGeom>
          <a:noFill/>
        </p:spPr>
        <p:txBody>
          <a:bodyPr wrap="none" rtlCol="0" anchor="t">
            <a:spAutoFit/>
          </a:bodyPr>
          <a:p>
            <a:pPr defTabSz="1218565">
              <a:lnSpc>
                <a:spcPct val="100000"/>
              </a:lnSpc>
              <a:spcBef>
                <a:spcPct val="0"/>
              </a:spcBef>
              <a:buNone/>
            </a:pPr>
            <a:r>
              <a:rPr lang="en-US" altLang="zh-CN"/>
              <a:t>web</a:t>
            </a:r>
            <a:r>
              <a:rPr lang="zh-CN" altLang="en-US"/>
              <a:t>端开发</a:t>
            </a:r>
            <a:endParaRPr lang="zh-CN" altLang="en-US"/>
          </a:p>
        </p:txBody>
      </p:sp>
      <p:sp>
        <p:nvSpPr>
          <p:cNvPr id="3" name="文本框 2"/>
          <p:cNvSpPr txBox="1"/>
          <p:nvPr/>
        </p:nvSpPr>
        <p:spPr>
          <a:xfrm>
            <a:off x="7233920" y="4703445"/>
            <a:ext cx="1787525" cy="368300"/>
          </a:xfrm>
          <a:prstGeom prst="rect">
            <a:avLst/>
          </a:prstGeom>
          <a:noFill/>
        </p:spPr>
        <p:txBody>
          <a:bodyPr wrap="none" rtlCol="0" anchor="t">
            <a:spAutoFit/>
          </a:bodyPr>
          <a:p>
            <a:pPr defTabSz="1218565">
              <a:lnSpc>
                <a:spcPct val="100000"/>
              </a:lnSpc>
              <a:spcBef>
                <a:spcPct val="0"/>
              </a:spcBef>
              <a:buNone/>
            </a:pPr>
            <a:r>
              <a:rPr lang="zh-CN" altLang="en-US" b="1">
                <a:solidFill>
                  <a:schemeClr val="tx1">
                    <a:lumMod val="75000"/>
                    <a:lumOff val="25000"/>
                  </a:schemeClr>
                </a:solidFill>
                <a:latin typeface="微软雅黑" panose="020B0503020204020204" pitchFamily="34" charset="-122"/>
                <a:sym typeface="+mn-ea"/>
              </a:rPr>
              <a:t>聚类与推荐系统</a:t>
            </a:r>
            <a:endParaRPr lang="zh-CN" altLang="en-US" b="1">
              <a:solidFill>
                <a:schemeClr val="tx1">
                  <a:lumMod val="75000"/>
                  <a:lumOff val="25000"/>
                </a:schemeClr>
              </a:solidFill>
              <a:latin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38"/>
          <p:cNvSpPr/>
          <p:nvPr/>
        </p:nvSpPr>
        <p:spPr>
          <a:xfrm>
            <a:off x="8878107" y="1989841"/>
            <a:ext cx="2177080" cy="762793"/>
          </a:xfrm>
          <a:prstGeom prst="rect">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a typeface="微软雅黑" panose="020B0503020204020204" pitchFamily="34" charset="-122"/>
            </a:endParaRPr>
          </a:p>
        </p:txBody>
      </p:sp>
      <p:sp>
        <p:nvSpPr>
          <p:cNvPr id="69" name="Rectangle 39"/>
          <p:cNvSpPr/>
          <p:nvPr/>
        </p:nvSpPr>
        <p:spPr>
          <a:xfrm>
            <a:off x="8878107" y="2831153"/>
            <a:ext cx="2177080" cy="1698687"/>
          </a:xfrm>
          <a:prstGeom prst="rect">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a typeface="微软雅黑" panose="020B0503020204020204" pitchFamily="34" charset="-122"/>
            </a:endParaRPr>
          </a:p>
        </p:txBody>
      </p:sp>
      <p:sp>
        <p:nvSpPr>
          <p:cNvPr id="70" name="Rectangle 52"/>
          <p:cNvSpPr/>
          <p:nvPr/>
        </p:nvSpPr>
        <p:spPr>
          <a:xfrm>
            <a:off x="8878107" y="4631441"/>
            <a:ext cx="2177080" cy="449824"/>
          </a:xfrm>
          <a:prstGeom prst="rect">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a typeface="微软雅黑" panose="020B0503020204020204" pitchFamily="34" charset="-122"/>
            </a:endParaRPr>
          </a:p>
        </p:txBody>
      </p:sp>
      <p:sp>
        <p:nvSpPr>
          <p:cNvPr id="75" name="Rectangle 32"/>
          <p:cNvSpPr/>
          <p:nvPr/>
        </p:nvSpPr>
        <p:spPr>
          <a:xfrm>
            <a:off x="6274182" y="1989841"/>
            <a:ext cx="2177080" cy="762793"/>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a typeface="微软雅黑" panose="020B0503020204020204" pitchFamily="34" charset="-122"/>
            </a:endParaRPr>
          </a:p>
        </p:txBody>
      </p:sp>
      <p:sp>
        <p:nvSpPr>
          <p:cNvPr id="76" name="Rectangle 33"/>
          <p:cNvSpPr/>
          <p:nvPr/>
        </p:nvSpPr>
        <p:spPr>
          <a:xfrm>
            <a:off x="6274182" y="2831153"/>
            <a:ext cx="2177080" cy="1698687"/>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a typeface="微软雅黑" panose="020B0503020204020204" pitchFamily="34" charset="-122"/>
            </a:endParaRPr>
          </a:p>
        </p:txBody>
      </p:sp>
      <p:sp>
        <p:nvSpPr>
          <p:cNvPr id="77" name="Rectangle 34"/>
          <p:cNvSpPr/>
          <p:nvPr/>
        </p:nvSpPr>
        <p:spPr>
          <a:xfrm>
            <a:off x="6274182" y="4631441"/>
            <a:ext cx="2177080" cy="449824"/>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a typeface="微软雅黑" panose="020B0503020204020204" pitchFamily="34" charset="-122"/>
            </a:endParaRPr>
          </a:p>
        </p:txBody>
      </p:sp>
      <p:sp>
        <p:nvSpPr>
          <p:cNvPr id="82" name="Rectangle 29"/>
          <p:cNvSpPr/>
          <p:nvPr/>
        </p:nvSpPr>
        <p:spPr>
          <a:xfrm>
            <a:off x="3710211" y="1989841"/>
            <a:ext cx="2177080" cy="762793"/>
          </a:xfrm>
          <a:prstGeom prst="rect">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a typeface="微软雅黑" panose="020B0503020204020204" pitchFamily="34" charset="-122"/>
            </a:endParaRPr>
          </a:p>
        </p:txBody>
      </p:sp>
      <p:sp>
        <p:nvSpPr>
          <p:cNvPr id="83" name="Rectangle 30"/>
          <p:cNvSpPr/>
          <p:nvPr/>
        </p:nvSpPr>
        <p:spPr>
          <a:xfrm>
            <a:off x="3710211" y="2831153"/>
            <a:ext cx="2177080" cy="1698687"/>
          </a:xfrm>
          <a:prstGeom prst="rect">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a typeface="微软雅黑" panose="020B0503020204020204" pitchFamily="34" charset="-122"/>
            </a:endParaRPr>
          </a:p>
        </p:txBody>
      </p:sp>
      <p:sp>
        <p:nvSpPr>
          <p:cNvPr id="84" name="Rectangle 31"/>
          <p:cNvSpPr/>
          <p:nvPr/>
        </p:nvSpPr>
        <p:spPr>
          <a:xfrm>
            <a:off x="3710211" y="4631441"/>
            <a:ext cx="2177080" cy="449824"/>
          </a:xfrm>
          <a:prstGeom prst="rect">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a typeface="微软雅黑" panose="020B0503020204020204" pitchFamily="34" charset="-122"/>
            </a:endParaRPr>
          </a:p>
        </p:txBody>
      </p:sp>
      <p:sp>
        <p:nvSpPr>
          <p:cNvPr id="88" name="Rectangle 19"/>
          <p:cNvSpPr/>
          <p:nvPr/>
        </p:nvSpPr>
        <p:spPr>
          <a:xfrm>
            <a:off x="1130646" y="1989841"/>
            <a:ext cx="2177080" cy="762793"/>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a typeface="微软雅黑" panose="020B0503020204020204" pitchFamily="34" charset="-122"/>
            </a:endParaRPr>
          </a:p>
        </p:txBody>
      </p:sp>
      <p:sp>
        <p:nvSpPr>
          <p:cNvPr id="89" name="Rectangle 20"/>
          <p:cNvSpPr/>
          <p:nvPr/>
        </p:nvSpPr>
        <p:spPr>
          <a:xfrm>
            <a:off x="1130646" y="2831153"/>
            <a:ext cx="2177080" cy="1698687"/>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a typeface="微软雅黑" panose="020B0503020204020204" pitchFamily="34" charset="-122"/>
            </a:endParaRPr>
          </a:p>
        </p:txBody>
      </p:sp>
      <p:sp>
        <p:nvSpPr>
          <p:cNvPr id="90" name="Rectangle 21"/>
          <p:cNvSpPr/>
          <p:nvPr/>
        </p:nvSpPr>
        <p:spPr>
          <a:xfrm>
            <a:off x="1130646" y="4631441"/>
            <a:ext cx="2177080" cy="449824"/>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a typeface="微软雅黑" panose="020B0503020204020204" pitchFamily="34" charset="-122"/>
            </a:endParaRPr>
          </a:p>
        </p:txBody>
      </p:sp>
      <p:sp>
        <p:nvSpPr>
          <p:cNvPr id="30" name="TextBox 167"/>
          <p:cNvSpPr txBox="1"/>
          <p:nvPr/>
        </p:nvSpPr>
        <p:spPr>
          <a:xfrm>
            <a:off x="1115709" y="2942012"/>
            <a:ext cx="2207611" cy="1450141"/>
          </a:xfrm>
          <a:prstGeom prst="rect">
            <a:avLst/>
          </a:prstGeom>
          <a:noFill/>
        </p:spPr>
        <p:txBody>
          <a:bodyPr wrap="square" rtlCol="0">
            <a:spAutoFit/>
          </a:bodyPr>
          <a:lstStyle/>
          <a:p>
            <a:pPr algn="ctr">
              <a:lnSpc>
                <a:spcPct val="150000"/>
              </a:lnSpc>
            </a:pPr>
            <a:r>
              <a:rPr lang="en-US" sz="1000" dirty="0">
                <a:solidFill>
                  <a:schemeClr val="bg1"/>
                </a:solidFill>
                <a:latin typeface="微软雅黑" panose="020B0503020204020204" pitchFamily="34" charset="-122"/>
                <a:ea typeface="微软雅黑" panose="020B0503020204020204" pitchFamily="34" charset="-122"/>
              </a:rPr>
              <a:t>Lorem Ipsum is simply dummy text of the printing and typesetting industry. Lorem Ipsum has. Lorem Ipsum is simply dummy text of the printing and typesetting industry</a:t>
            </a:r>
            <a:endParaRPr lang="en-US" sz="1000" dirty="0">
              <a:solidFill>
                <a:schemeClr val="bg1"/>
              </a:solidFill>
              <a:latin typeface="微软雅黑" panose="020B0503020204020204" pitchFamily="34" charset="-122"/>
              <a:ea typeface="微软雅黑" panose="020B0503020204020204" pitchFamily="34" charset="-122"/>
            </a:endParaRPr>
          </a:p>
        </p:txBody>
      </p:sp>
      <p:sp>
        <p:nvSpPr>
          <p:cNvPr id="31" name="矩形 30"/>
          <p:cNvSpPr>
            <a:spLocks noChangeArrowheads="1"/>
          </p:cNvSpPr>
          <p:nvPr/>
        </p:nvSpPr>
        <p:spPr bwMode="auto">
          <a:xfrm>
            <a:off x="1240089" y="2207811"/>
            <a:ext cx="19581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en-US" altLang="zh-CN" sz="1600" b="1" dirty="0">
                <a:solidFill>
                  <a:schemeClr val="bg1"/>
                </a:solidFill>
                <a:latin typeface="微软雅黑" panose="020B0503020204020204" pitchFamily="34" charset="-122"/>
              </a:rPr>
              <a:t>YOUR TITTLE</a:t>
            </a:r>
            <a:endParaRPr lang="en-US" altLang="zh-CN" sz="1600" b="1" dirty="0">
              <a:solidFill>
                <a:schemeClr val="bg1"/>
              </a:solidFill>
              <a:latin typeface="微软雅黑" panose="020B0503020204020204" pitchFamily="34" charset="-122"/>
            </a:endParaRPr>
          </a:p>
        </p:txBody>
      </p:sp>
      <p:sp>
        <p:nvSpPr>
          <p:cNvPr id="32" name="矩形 31"/>
          <p:cNvSpPr>
            <a:spLocks noChangeArrowheads="1"/>
          </p:cNvSpPr>
          <p:nvPr/>
        </p:nvSpPr>
        <p:spPr bwMode="auto">
          <a:xfrm>
            <a:off x="1240089" y="4687076"/>
            <a:ext cx="19581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en-US" altLang="zh-CN" sz="1600" b="1">
                <a:solidFill>
                  <a:schemeClr val="bg1"/>
                </a:solidFill>
                <a:latin typeface="微软雅黑" panose="020B0503020204020204" pitchFamily="34" charset="-122"/>
              </a:rPr>
              <a:t>TEXT HERE</a:t>
            </a:r>
            <a:endParaRPr lang="en-US" altLang="zh-CN" sz="1600" b="1">
              <a:solidFill>
                <a:schemeClr val="bg1"/>
              </a:solidFill>
              <a:latin typeface="微软雅黑" panose="020B0503020204020204" pitchFamily="34" charset="-122"/>
            </a:endParaRPr>
          </a:p>
        </p:txBody>
      </p:sp>
      <p:sp>
        <p:nvSpPr>
          <p:cNvPr id="33" name="TextBox 167"/>
          <p:cNvSpPr txBox="1"/>
          <p:nvPr/>
        </p:nvSpPr>
        <p:spPr>
          <a:xfrm>
            <a:off x="3707425" y="2942012"/>
            <a:ext cx="2207611" cy="1450141"/>
          </a:xfrm>
          <a:prstGeom prst="rect">
            <a:avLst/>
          </a:prstGeom>
          <a:noFill/>
        </p:spPr>
        <p:txBody>
          <a:bodyPr wrap="square" rtlCol="0">
            <a:spAutoFit/>
          </a:bodyPr>
          <a:lstStyle/>
          <a:p>
            <a:pPr algn="ctr">
              <a:lnSpc>
                <a:spcPct val="150000"/>
              </a:lnSpc>
            </a:pPr>
            <a:r>
              <a:rPr lang="en-US" sz="1000" dirty="0">
                <a:solidFill>
                  <a:schemeClr val="bg1"/>
                </a:solidFill>
                <a:latin typeface="微软雅黑" panose="020B0503020204020204" pitchFamily="34" charset="-122"/>
                <a:ea typeface="微软雅黑" panose="020B0503020204020204" pitchFamily="34" charset="-122"/>
              </a:rPr>
              <a:t>Lorem Ipsum is simply dummy text of the printing and typesetting industry. Lorem Ipsum has. Lorem Ipsum is simply dummy text of the printing and typesetting industry</a:t>
            </a:r>
            <a:endParaRPr lang="en-US" sz="1000" dirty="0">
              <a:solidFill>
                <a:schemeClr val="bg1"/>
              </a:solidFill>
              <a:latin typeface="微软雅黑" panose="020B0503020204020204" pitchFamily="34" charset="-122"/>
              <a:ea typeface="微软雅黑" panose="020B0503020204020204" pitchFamily="34" charset="-122"/>
            </a:endParaRPr>
          </a:p>
        </p:txBody>
      </p:sp>
      <p:sp>
        <p:nvSpPr>
          <p:cNvPr id="34" name="矩形 33"/>
          <p:cNvSpPr>
            <a:spLocks noChangeArrowheads="1"/>
          </p:cNvSpPr>
          <p:nvPr/>
        </p:nvSpPr>
        <p:spPr bwMode="auto">
          <a:xfrm>
            <a:off x="3831805" y="2207811"/>
            <a:ext cx="19581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en-US" altLang="zh-CN" sz="1600" b="1">
                <a:solidFill>
                  <a:schemeClr val="bg1"/>
                </a:solidFill>
                <a:latin typeface="微软雅黑" panose="020B0503020204020204" pitchFamily="34" charset="-122"/>
              </a:rPr>
              <a:t>YOUR TITTLE</a:t>
            </a:r>
            <a:endParaRPr lang="en-US" altLang="zh-CN" sz="1600" b="1">
              <a:solidFill>
                <a:schemeClr val="bg1"/>
              </a:solidFill>
              <a:latin typeface="微软雅黑" panose="020B0503020204020204" pitchFamily="34" charset="-122"/>
            </a:endParaRPr>
          </a:p>
        </p:txBody>
      </p:sp>
      <p:sp>
        <p:nvSpPr>
          <p:cNvPr id="35" name="矩形 34"/>
          <p:cNvSpPr>
            <a:spLocks noChangeArrowheads="1"/>
          </p:cNvSpPr>
          <p:nvPr/>
        </p:nvSpPr>
        <p:spPr bwMode="auto">
          <a:xfrm>
            <a:off x="3831805" y="4687076"/>
            <a:ext cx="19581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en-US" altLang="zh-CN" sz="1600" b="1">
                <a:solidFill>
                  <a:schemeClr val="bg1"/>
                </a:solidFill>
                <a:latin typeface="微软雅黑" panose="020B0503020204020204" pitchFamily="34" charset="-122"/>
              </a:rPr>
              <a:t>TEXT HERE</a:t>
            </a:r>
            <a:endParaRPr lang="en-US" altLang="zh-CN" sz="1600" b="1">
              <a:solidFill>
                <a:schemeClr val="bg1"/>
              </a:solidFill>
              <a:latin typeface="微软雅黑" panose="020B0503020204020204" pitchFamily="34" charset="-122"/>
            </a:endParaRPr>
          </a:p>
        </p:txBody>
      </p:sp>
      <p:sp>
        <p:nvSpPr>
          <p:cNvPr id="36" name="TextBox 167"/>
          <p:cNvSpPr txBox="1"/>
          <p:nvPr/>
        </p:nvSpPr>
        <p:spPr>
          <a:xfrm>
            <a:off x="6252480" y="2942012"/>
            <a:ext cx="2207611" cy="1450141"/>
          </a:xfrm>
          <a:prstGeom prst="rect">
            <a:avLst/>
          </a:prstGeom>
          <a:noFill/>
        </p:spPr>
        <p:txBody>
          <a:bodyPr wrap="square" rtlCol="0">
            <a:spAutoFit/>
          </a:bodyPr>
          <a:lstStyle/>
          <a:p>
            <a:pPr algn="ctr">
              <a:lnSpc>
                <a:spcPct val="150000"/>
              </a:lnSpc>
            </a:pPr>
            <a:r>
              <a:rPr lang="en-US" sz="1000" dirty="0">
                <a:solidFill>
                  <a:schemeClr val="bg1"/>
                </a:solidFill>
                <a:latin typeface="微软雅黑" panose="020B0503020204020204" pitchFamily="34" charset="-122"/>
                <a:ea typeface="微软雅黑" panose="020B0503020204020204" pitchFamily="34" charset="-122"/>
              </a:rPr>
              <a:t>Lorem Ipsum is simply dummy text of the printing and typesetting industry. Lorem Ipsum has. Lorem Ipsum is simply dummy text of the printing and typesetting industry</a:t>
            </a:r>
            <a:endParaRPr lang="en-US" sz="1000" dirty="0">
              <a:solidFill>
                <a:schemeClr val="bg1"/>
              </a:solidFill>
              <a:latin typeface="微软雅黑" panose="020B0503020204020204" pitchFamily="34" charset="-122"/>
              <a:ea typeface="微软雅黑" panose="020B0503020204020204" pitchFamily="34" charset="-122"/>
            </a:endParaRPr>
          </a:p>
        </p:txBody>
      </p:sp>
      <p:sp>
        <p:nvSpPr>
          <p:cNvPr id="37" name="矩形 36"/>
          <p:cNvSpPr>
            <a:spLocks noChangeArrowheads="1"/>
          </p:cNvSpPr>
          <p:nvPr/>
        </p:nvSpPr>
        <p:spPr bwMode="auto">
          <a:xfrm>
            <a:off x="6376860" y="2207811"/>
            <a:ext cx="19581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en-US" altLang="zh-CN" sz="1600" b="1">
                <a:solidFill>
                  <a:schemeClr val="bg1"/>
                </a:solidFill>
                <a:latin typeface="微软雅黑" panose="020B0503020204020204" pitchFamily="34" charset="-122"/>
              </a:rPr>
              <a:t>YOUR TITTLE</a:t>
            </a:r>
            <a:endParaRPr lang="en-US" altLang="zh-CN" sz="1600" b="1">
              <a:solidFill>
                <a:schemeClr val="bg1"/>
              </a:solidFill>
              <a:latin typeface="微软雅黑" panose="020B0503020204020204" pitchFamily="34" charset="-122"/>
            </a:endParaRPr>
          </a:p>
        </p:txBody>
      </p:sp>
      <p:sp>
        <p:nvSpPr>
          <p:cNvPr id="39" name="矩形 38"/>
          <p:cNvSpPr>
            <a:spLocks noChangeArrowheads="1"/>
          </p:cNvSpPr>
          <p:nvPr/>
        </p:nvSpPr>
        <p:spPr bwMode="auto">
          <a:xfrm>
            <a:off x="6376860" y="4687076"/>
            <a:ext cx="19581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en-US" altLang="zh-CN" sz="1600" b="1">
                <a:solidFill>
                  <a:schemeClr val="bg1"/>
                </a:solidFill>
                <a:latin typeface="微软雅黑" panose="020B0503020204020204" pitchFamily="34" charset="-122"/>
              </a:rPr>
              <a:t>TEXT HERE</a:t>
            </a:r>
            <a:endParaRPr lang="en-US" altLang="zh-CN" sz="1600" b="1">
              <a:solidFill>
                <a:schemeClr val="bg1"/>
              </a:solidFill>
              <a:latin typeface="微软雅黑" panose="020B0503020204020204" pitchFamily="34" charset="-122"/>
            </a:endParaRPr>
          </a:p>
        </p:txBody>
      </p:sp>
      <p:sp>
        <p:nvSpPr>
          <p:cNvPr id="40" name="TextBox 167"/>
          <p:cNvSpPr txBox="1"/>
          <p:nvPr/>
        </p:nvSpPr>
        <p:spPr>
          <a:xfrm>
            <a:off x="8868680" y="2942012"/>
            <a:ext cx="2207611" cy="1450141"/>
          </a:xfrm>
          <a:prstGeom prst="rect">
            <a:avLst/>
          </a:prstGeom>
          <a:noFill/>
        </p:spPr>
        <p:txBody>
          <a:bodyPr wrap="square" rtlCol="0">
            <a:spAutoFit/>
          </a:bodyPr>
          <a:lstStyle/>
          <a:p>
            <a:pPr algn="ctr">
              <a:lnSpc>
                <a:spcPct val="150000"/>
              </a:lnSpc>
            </a:pPr>
            <a:r>
              <a:rPr lang="en-US" sz="1000" dirty="0">
                <a:solidFill>
                  <a:schemeClr val="bg1"/>
                </a:solidFill>
                <a:latin typeface="微软雅黑" panose="020B0503020204020204" pitchFamily="34" charset="-122"/>
                <a:ea typeface="微软雅黑" panose="020B0503020204020204" pitchFamily="34" charset="-122"/>
              </a:rPr>
              <a:t>Lorem Ipsum is simply dummy text of the printing and typesetting industry. Lorem Ipsum has. Lorem Ipsum is simply dummy text of the printing and typesetting industry</a:t>
            </a:r>
            <a:endParaRPr lang="en-US" sz="10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a:spLocks noChangeArrowheads="1"/>
          </p:cNvSpPr>
          <p:nvPr/>
        </p:nvSpPr>
        <p:spPr bwMode="auto">
          <a:xfrm>
            <a:off x="8993060" y="2207811"/>
            <a:ext cx="19581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en-US" altLang="zh-CN" sz="1600" b="1">
                <a:solidFill>
                  <a:schemeClr val="bg1"/>
                </a:solidFill>
                <a:latin typeface="微软雅黑" panose="020B0503020204020204" pitchFamily="34" charset="-122"/>
              </a:rPr>
              <a:t>YOUR TITTLE</a:t>
            </a:r>
            <a:endParaRPr lang="en-US" altLang="zh-CN" sz="1600" b="1">
              <a:solidFill>
                <a:schemeClr val="bg1"/>
              </a:solidFill>
              <a:latin typeface="微软雅黑" panose="020B0503020204020204" pitchFamily="34" charset="-122"/>
            </a:endParaRPr>
          </a:p>
        </p:txBody>
      </p:sp>
      <p:sp>
        <p:nvSpPr>
          <p:cNvPr id="42" name="矩形 41"/>
          <p:cNvSpPr>
            <a:spLocks noChangeArrowheads="1"/>
          </p:cNvSpPr>
          <p:nvPr/>
        </p:nvSpPr>
        <p:spPr bwMode="auto">
          <a:xfrm>
            <a:off x="8993060" y="4687076"/>
            <a:ext cx="19581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en-US" altLang="zh-CN" sz="1600" b="1">
                <a:solidFill>
                  <a:schemeClr val="bg1"/>
                </a:solidFill>
                <a:latin typeface="微软雅黑" panose="020B0503020204020204" pitchFamily="34" charset="-122"/>
              </a:rPr>
              <a:t>TEXT HERE</a:t>
            </a:r>
            <a:endParaRPr lang="en-US" altLang="zh-CN" sz="1600" b="1">
              <a:solidFill>
                <a:schemeClr val="bg1"/>
              </a:solidFill>
              <a:latin typeface="微软雅黑" panose="020B0503020204020204" pitchFamily="34" charset="-122"/>
            </a:endParaRPr>
          </a:p>
        </p:txBody>
      </p:sp>
      <p:sp>
        <p:nvSpPr>
          <p:cNvPr id="43" name="TextBox 7"/>
          <p:cNvSpPr txBox="1"/>
          <p:nvPr/>
        </p:nvSpPr>
        <p:spPr>
          <a:xfrm>
            <a:off x="1026507" y="5279160"/>
            <a:ext cx="10138986" cy="1052596"/>
          </a:xfrm>
          <a:prstGeom prst="rect">
            <a:avLst/>
          </a:prstGeom>
          <a:noFill/>
        </p:spPr>
        <p:txBody>
          <a:bodyPr wrap="square" rtlCol="0">
            <a:spAutoFit/>
          </a:bodyPr>
          <a:lstStyle/>
          <a:p>
            <a:pPr algn="just" defTabSz="1218565">
              <a:lnSpc>
                <a:spcPct val="130000"/>
              </a:lnSpc>
              <a:defRPr/>
            </a:pPr>
            <a:r>
              <a:rPr lang="pt-BR" sz="1200" dirty="0">
                <a:solidFill>
                  <a:schemeClr val="tx1">
                    <a:lumMod val="75000"/>
                    <a:lumOff val="25000"/>
                  </a:schemeClr>
                </a:solidFill>
                <a:latin typeface="微软雅黑" panose="020B0503020204020204" pitchFamily="34" charset="-122"/>
                <a:ea typeface="微软雅黑" panose="020B0503020204020204" pitchFamily="34" charset="-122"/>
                <a:cs typeface="Raleway Light"/>
              </a:rPr>
              <a:t>Lorem ipsum dolor sit amet, eos numquam accommodare et. In cibo graeco dicunt sea. Augue zril sapientem ne mei, ad suas voluptatibus eum. Tempor mediocrem imperdiet no usu, tractatos salutatus ut est. Eu vel detraxit laboramus. Cu nam unum liber audiam, sed an graeci prompta invenire, in gubergren percipitur scribentur nam. Sale omnis indoctum has ei, ne sed ludus tamquam urbanitas. </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cs typeface="Raleway Light"/>
            </a:endParaRPr>
          </a:p>
        </p:txBody>
      </p:sp>
      <p:sp>
        <p:nvSpPr>
          <p:cNvPr id="27" name="文本框 26"/>
          <p:cNvSpPr txBox="1"/>
          <p:nvPr/>
        </p:nvSpPr>
        <p:spPr>
          <a:xfrm>
            <a:off x="3938766" y="237045"/>
            <a:ext cx="4314468" cy="461665"/>
          </a:xfrm>
          <a:prstGeom prst="rect">
            <a:avLst/>
          </a:prstGeom>
          <a:noFill/>
        </p:spPr>
        <p:txBody>
          <a:bodyPr wrap="square" rtlCol="0">
            <a:spAutoFit/>
          </a:bodyPr>
          <a:lstStyle/>
          <a:p>
            <a:pPr algn="ctr"/>
            <a:r>
              <a:rPr lang="zh-CN" altLang="en-US" sz="2400" b="1" dirty="0">
                <a:solidFill>
                  <a:srgbClr val="354B5E"/>
                </a:solidFill>
                <a:latin typeface="微软雅黑" panose="020B0503020204020204" pitchFamily="34" charset="-122"/>
                <a:ea typeface="微软雅黑" panose="020B0503020204020204" pitchFamily="34" charset="-122"/>
              </a:rPr>
              <a:t>前期工作汇报</a:t>
            </a:r>
            <a:endParaRPr lang="zh-CN" altLang="en-US" sz="2400" b="1" dirty="0">
              <a:solidFill>
                <a:srgbClr val="354B5E"/>
              </a:solidFill>
              <a:latin typeface="微软雅黑" panose="020B0503020204020204" pitchFamily="34" charset="-122"/>
              <a:ea typeface="微软雅黑" panose="020B0503020204020204" pitchFamily="34" charset="-122"/>
            </a:endParaRPr>
          </a:p>
        </p:txBody>
      </p:sp>
      <p:sp>
        <p:nvSpPr>
          <p:cNvPr id="28" name="TextBox 11"/>
          <p:cNvSpPr txBox="1"/>
          <p:nvPr/>
        </p:nvSpPr>
        <p:spPr>
          <a:xfrm>
            <a:off x="4445548" y="647644"/>
            <a:ext cx="3300904" cy="246221"/>
          </a:xfrm>
          <a:prstGeom prst="rect">
            <a:avLst/>
          </a:prstGeom>
          <a:noFill/>
        </p:spPr>
        <p:txBody>
          <a:bodyPr wrap="none" rtlCol="0">
            <a:spAutoFit/>
          </a:bodyPr>
          <a:lstStyle/>
          <a:p>
            <a:r>
              <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Lorem Ipsum is simply dummy text of the printing </a:t>
            </a:r>
            <a:endPar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29" name="组合 28"/>
          <p:cNvGrpSpPr/>
          <p:nvPr/>
        </p:nvGrpSpPr>
        <p:grpSpPr>
          <a:xfrm>
            <a:off x="5911375" y="976642"/>
            <a:ext cx="369250" cy="45719"/>
            <a:chOff x="5770880" y="954309"/>
            <a:chExt cx="369250" cy="45719"/>
          </a:xfrm>
          <a:solidFill>
            <a:srgbClr val="354B5E"/>
          </a:solidFill>
        </p:grpSpPr>
        <p:sp>
          <p:nvSpPr>
            <p:cNvPr id="38" name="椭圆 37"/>
            <p:cNvSpPr/>
            <p:nvPr/>
          </p:nvSpPr>
          <p:spPr>
            <a:xfrm>
              <a:off x="5770880"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44" name="椭圆 43"/>
            <p:cNvSpPr/>
            <p:nvPr/>
          </p:nvSpPr>
          <p:spPr>
            <a:xfrm>
              <a:off x="5875655"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45" name="椭圆 44"/>
            <p:cNvSpPr/>
            <p:nvPr/>
          </p:nvSpPr>
          <p:spPr>
            <a:xfrm>
              <a:off x="5985033"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46" name="椭圆 45"/>
            <p:cNvSpPr/>
            <p:nvPr/>
          </p:nvSpPr>
          <p:spPr>
            <a:xfrm>
              <a:off x="6094411"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1000" fill="hold"/>
                                        <p:tgtEl>
                                          <p:spTgt spid="68"/>
                                        </p:tgtEl>
                                        <p:attrNameLst>
                                          <p:attrName>ppt_w</p:attrName>
                                        </p:attrNameLst>
                                      </p:cBhvr>
                                      <p:tavLst>
                                        <p:tav tm="0">
                                          <p:val>
                                            <p:fltVal val="0"/>
                                          </p:val>
                                        </p:tav>
                                        <p:tav tm="100000">
                                          <p:val>
                                            <p:strVal val="#ppt_w"/>
                                          </p:val>
                                        </p:tav>
                                      </p:tavLst>
                                    </p:anim>
                                    <p:anim calcmode="lin" valueType="num">
                                      <p:cBhvr>
                                        <p:cTn id="8" dur="1000" fill="hold"/>
                                        <p:tgtEl>
                                          <p:spTgt spid="68"/>
                                        </p:tgtEl>
                                        <p:attrNameLst>
                                          <p:attrName>ppt_h</p:attrName>
                                        </p:attrNameLst>
                                      </p:cBhvr>
                                      <p:tavLst>
                                        <p:tav tm="0">
                                          <p:val>
                                            <p:fltVal val="0"/>
                                          </p:val>
                                        </p:tav>
                                        <p:tav tm="100000">
                                          <p:val>
                                            <p:strVal val="#ppt_h"/>
                                          </p:val>
                                        </p:tav>
                                      </p:tavLst>
                                    </p:anim>
                                    <p:anim calcmode="lin" valueType="num">
                                      <p:cBhvr>
                                        <p:cTn id="9" dur="1000" fill="hold"/>
                                        <p:tgtEl>
                                          <p:spTgt spid="68"/>
                                        </p:tgtEl>
                                        <p:attrNameLst>
                                          <p:attrName>style.rotation</p:attrName>
                                        </p:attrNameLst>
                                      </p:cBhvr>
                                      <p:tavLst>
                                        <p:tav tm="0">
                                          <p:val>
                                            <p:fltVal val="90"/>
                                          </p:val>
                                        </p:tav>
                                        <p:tav tm="100000">
                                          <p:val>
                                            <p:fltVal val="0"/>
                                          </p:val>
                                        </p:tav>
                                      </p:tavLst>
                                    </p:anim>
                                    <p:animEffect transition="in" filter="fade">
                                      <p:cBhvr>
                                        <p:cTn id="10" dur="1000"/>
                                        <p:tgtEl>
                                          <p:spTgt spid="6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p:cTn id="13" dur="1000" fill="hold"/>
                                        <p:tgtEl>
                                          <p:spTgt spid="69"/>
                                        </p:tgtEl>
                                        <p:attrNameLst>
                                          <p:attrName>ppt_w</p:attrName>
                                        </p:attrNameLst>
                                      </p:cBhvr>
                                      <p:tavLst>
                                        <p:tav tm="0">
                                          <p:val>
                                            <p:fltVal val="0"/>
                                          </p:val>
                                        </p:tav>
                                        <p:tav tm="100000">
                                          <p:val>
                                            <p:strVal val="#ppt_w"/>
                                          </p:val>
                                        </p:tav>
                                      </p:tavLst>
                                    </p:anim>
                                    <p:anim calcmode="lin" valueType="num">
                                      <p:cBhvr>
                                        <p:cTn id="14" dur="1000" fill="hold"/>
                                        <p:tgtEl>
                                          <p:spTgt spid="69"/>
                                        </p:tgtEl>
                                        <p:attrNameLst>
                                          <p:attrName>ppt_h</p:attrName>
                                        </p:attrNameLst>
                                      </p:cBhvr>
                                      <p:tavLst>
                                        <p:tav tm="0">
                                          <p:val>
                                            <p:fltVal val="0"/>
                                          </p:val>
                                        </p:tav>
                                        <p:tav tm="100000">
                                          <p:val>
                                            <p:strVal val="#ppt_h"/>
                                          </p:val>
                                        </p:tav>
                                      </p:tavLst>
                                    </p:anim>
                                    <p:anim calcmode="lin" valueType="num">
                                      <p:cBhvr>
                                        <p:cTn id="15" dur="1000" fill="hold"/>
                                        <p:tgtEl>
                                          <p:spTgt spid="69"/>
                                        </p:tgtEl>
                                        <p:attrNameLst>
                                          <p:attrName>style.rotation</p:attrName>
                                        </p:attrNameLst>
                                      </p:cBhvr>
                                      <p:tavLst>
                                        <p:tav tm="0">
                                          <p:val>
                                            <p:fltVal val="90"/>
                                          </p:val>
                                        </p:tav>
                                        <p:tav tm="100000">
                                          <p:val>
                                            <p:fltVal val="0"/>
                                          </p:val>
                                        </p:tav>
                                      </p:tavLst>
                                    </p:anim>
                                    <p:animEffect transition="in" filter="fade">
                                      <p:cBhvr>
                                        <p:cTn id="16" dur="1000"/>
                                        <p:tgtEl>
                                          <p:spTgt spid="69"/>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p:cTn id="19" dur="1000" fill="hold"/>
                                        <p:tgtEl>
                                          <p:spTgt spid="70"/>
                                        </p:tgtEl>
                                        <p:attrNameLst>
                                          <p:attrName>ppt_w</p:attrName>
                                        </p:attrNameLst>
                                      </p:cBhvr>
                                      <p:tavLst>
                                        <p:tav tm="0">
                                          <p:val>
                                            <p:fltVal val="0"/>
                                          </p:val>
                                        </p:tav>
                                        <p:tav tm="100000">
                                          <p:val>
                                            <p:strVal val="#ppt_w"/>
                                          </p:val>
                                        </p:tav>
                                      </p:tavLst>
                                    </p:anim>
                                    <p:anim calcmode="lin" valueType="num">
                                      <p:cBhvr>
                                        <p:cTn id="20" dur="1000" fill="hold"/>
                                        <p:tgtEl>
                                          <p:spTgt spid="70"/>
                                        </p:tgtEl>
                                        <p:attrNameLst>
                                          <p:attrName>ppt_h</p:attrName>
                                        </p:attrNameLst>
                                      </p:cBhvr>
                                      <p:tavLst>
                                        <p:tav tm="0">
                                          <p:val>
                                            <p:fltVal val="0"/>
                                          </p:val>
                                        </p:tav>
                                        <p:tav tm="100000">
                                          <p:val>
                                            <p:strVal val="#ppt_h"/>
                                          </p:val>
                                        </p:tav>
                                      </p:tavLst>
                                    </p:anim>
                                    <p:anim calcmode="lin" valueType="num">
                                      <p:cBhvr>
                                        <p:cTn id="21" dur="1000" fill="hold"/>
                                        <p:tgtEl>
                                          <p:spTgt spid="70"/>
                                        </p:tgtEl>
                                        <p:attrNameLst>
                                          <p:attrName>style.rotation</p:attrName>
                                        </p:attrNameLst>
                                      </p:cBhvr>
                                      <p:tavLst>
                                        <p:tav tm="0">
                                          <p:val>
                                            <p:fltVal val="90"/>
                                          </p:val>
                                        </p:tav>
                                        <p:tav tm="100000">
                                          <p:val>
                                            <p:fltVal val="0"/>
                                          </p:val>
                                        </p:tav>
                                      </p:tavLst>
                                    </p:anim>
                                    <p:animEffect transition="in" filter="fade">
                                      <p:cBhvr>
                                        <p:cTn id="22" dur="1000"/>
                                        <p:tgtEl>
                                          <p:spTgt spid="7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p:cTn id="25" dur="1000" fill="hold"/>
                                        <p:tgtEl>
                                          <p:spTgt spid="75"/>
                                        </p:tgtEl>
                                        <p:attrNameLst>
                                          <p:attrName>ppt_w</p:attrName>
                                        </p:attrNameLst>
                                      </p:cBhvr>
                                      <p:tavLst>
                                        <p:tav tm="0">
                                          <p:val>
                                            <p:fltVal val="0"/>
                                          </p:val>
                                        </p:tav>
                                        <p:tav tm="100000">
                                          <p:val>
                                            <p:strVal val="#ppt_w"/>
                                          </p:val>
                                        </p:tav>
                                      </p:tavLst>
                                    </p:anim>
                                    <p:anim calcmode="lin" valueType="num">
                                      <p:cBhvr>
                                        <p:cTn id="26" dur="1000" fill="hold"/>
                                        <p:tgtEl>
                                          <p:spTgt spid="75"/>
                                        </p:tgtEl>
                                        <p:attrNameLst>
                                          <p:attrName>ppt_h</p:attrName>
                                        </p:attrNameLst>
                                      </p:cBhvr>
                                      <p:tavLst>
                                        <p:tav tm="0">
                                          <p:val>
                                            <p:fltVal val="0"/>
                                          </p:val>
                                        </p:tav>
                                        <p:tav tm="100000">
                                          <p:val>
                                            <p:strVal val="#ppt_h"/>
                                          </p:val>
                                        </p:tav>
                                      </p:tavLst>
                                    </p:anim>
                                    <p:anim calcmode="lin" valueType="num">
                                      <p:cBhvr>
                                        <p:cTn id="27" dur="1000" fill="hold"/>
                                        <p:tgtEl>
                                          <p:spTgt spid="75"/>
                                        </p:tgtEl>
                                        <p:attrNameLst>
                                          <p:attrName>style.rotation</p:attrName>
                                        </p:attrNameLst>
                                      </p:cBhvr>
                                      <p:tavLst>
                                        <p:tav tm="0">
                                          <p:val>
                                            <p:fltVal val="90"/>
                                          </p:val>
                                        </p:tav>
                                        <p:tav tm="100000">
                                          <p:val>
                                            <p:fltVal val="0"/>
                                          </p:val>
                                        </p:tav>
                                      </p:tavLst>
                                    </p:anim>
                                    <p:animEffect transition="in" filter="fade">
                                      <p:cBhvr>
                                        <p:cTn id="28" dur="1000"/>
                                        <p:tgtEl>
                                          <p:spTgt spid="75"/>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anim calcmode="lin" valueType="num">
                                      <p:cBhvr>
                                        <p:cTn id="31" dur="1000" fill="hold"/>
                                        <p:tgtEl>
                                          <p:spTgt spid="76"/>
                                        </p:tgtEl>
                                        <p:attrNameLst>
                                          <p:attrName>ppt_w</p:attrName>
                                        </p:attrNameLst>
                                      </p:cBhvr>
                                      <p:tavLst>
                                        <p:tav tm="0">
                                          <p:val>
                                            <p:fltVal val="0"/>
                                          </p:val>
                                        </p:tav>
                                        <p:tav tm="100000">
                                          <p:val>
                                            <p:strVal val="#ppt_w"/>
                                          </p:val>
                                        </p:tav>
                                      </p:tavLst>
                                    </p:anim>
                                    <p:anim calcmode="lin" valueType="num">
                                      <p:cBhvr>
                                        <p:cTn id="32" dur="1000" fill="hold"/>
                                        <p:tgtEl>
                                          <p:spTgt spid="76"/>
                                        </p:tgtEl>
                                        <p:attrNameLst>
                                          <p:attrName>ppt_h</p:attrName>
                                        </p:attrNameLst>
                                      </p:cBhvr>
                                      <p:tavLst>
                                        <p:tav tm="0">
                                          <p:val>
                                            <p:fltVal val="0"/>
                                          </p:val>
                                        </p:tav>
                                        <p:tav tm="100000">
                                          <p:val>
                                            <p:strVal val="#ppt_h"/>
                                          </p:val>
                                        </p:tav>
                                      </p:tavLst>
                                    </p:anim>
                                    <p:anim calcmode="lin" valueType="num">
                                      <p:cBhvr>
                                        <p:cTn id="33" dur="1000" fill="hold"/>
                                        <p:tgtEl>
                                          <p:spTgt spid="76"/>
                                        </p:tgtEl>
                                        <p:attrNameLst>
                                          <p:attrName>style.rotation</p:attrName>
                                        </p:attrNameLst>
                                      </p:cBhvr>
                                      <p:tavLst>
                                        <p:tav tm="0">
                                          <p:val>
                                            <p:fltVal val="90"/>
                                          </p:val>
                                        </p:tav>
                                        <p:tav tm="100000">
                                          <p:val>
                                            <p:fltVal val="0"/>
                                          </p:val>
                                        </p:tav>
                                      </p:tavLst>
                                    </p:anim>
                                    <p:animEffect transition="in" filter="fade">
                                      <p:cBhvr>
                                        <p:cTn id="34" dur="1000"/>
                                        <p:tgtEl>
                                          <p:spTgt spid="76"/>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anim calcmode="lin" valueType="num">
                                      <p:cBhvr>
                                        <p:cTn id="37" dur="1000" fill="hold"/>
                                        <p:tgtEl>
                                          <p:spTgt spid="77"/>
                                        </p:tgtEl>
                                        <p:attrNameLst>
                                          <p:attrName>ppt_w</p:attrName>
                                        </p:attrNameLst>
                                      </p:cBhvr>
                                      <p:tavLst>
                                        <p:tav tm="0">
                                          <p:val>
                                            <p:fltVal val="0"/>
                                          </p:val>
                                        </p:tav>
                                        <p:tav tm="100000">
                                          <p:val>
                                            <p:strVal val="#ppt_w"/>
                                          </p:val>
                                        </p:tav>
                                      </p:tavLst>
                                    </p:anim>
                                    <p:anim calcmode="lin" valueType="num">
                                      <p:cBhvr>
                                        <p:cTn id="38" dur="1000" fill="hold"/>
                                        <p:tgtEl>
                                          <p:spTgt spid="77"/>
                                        </p:tgtEl>
                                        <p:attrNameLst>
                                          <p:attrName>ppt_h</p:attrName>
                                        </p:attrNameLst>
                                      </p:cBhvr>
                                      <p:tavLst>
                                        <p:tav tm="0">
                                          <p:val>
                                            <p:fltVal val="0"/>
                                          </p:val>
                                        </p:tav>
                                        <p:tav tm="100000">
                                          <p:val>
                                            <p:strVal val="#ppt_h"/>
                                          </p:val>
                                        </p:tav>
                                      </p:tavLst>
                                    </p:anim>
                                    <p:anim calcmode="lin" valueType="num">
                                      <p:cBhvr>
                                        <p:cTn id="39" dur="1000" fill="hold"/>
                                        <p:tgtEl>
                                          <p:spTgt spid="77"/>
                                        </p:tgtEl>
                                        <p:attrNameLst>
                                          <p:attrName>style.rotation</p:attrName>
                                        </p:attrNameLst>
                                      </p:cBhvr>
                                      <p:tavLst>
                                        <p:tav tm="0">
                                          <p:val>
                                            <p:fltVal val="90"/>
                                          </p:val>
                                        </p:tav>
                                        <p:tav tm="100000">
                                          <p:val>
                                            <p:fltVal val="0"/>
                                          </p:val>
                                        </p:tav>
                                      </p:tavLst>
                                    </p:anim>
                                    <p:animEffect transition="in" filter="fade">
                                      <p:cBhvr>
                                        <p:cTn id="40" dur="1000"/>
                                        <p:tgtEl>
                                          <p:spTgt spid="77"/>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anim calcmode="lin" valueType="num">
                                      <p:cBhvr>
                                        <p:cTn id="43" dur="1000" fill="hold"/>
                                        <p:tgtEl>
                                          <p:spTgt spid="82"/>
                                        </p:tgtEl>
                                        <p:attrNameLst>
                                          <p:attrName>ppt_w</p:attrName>
                                        </p:attrNameLst>
                                      </p:cBhvr>
                                      <p:tavLst>
                                        <p:tav tm="0">
                                          <p:val>
                                            <p:fltVal val="0"/>
                                          </p:val>
                                        </p:tav>
                                        <p:tav tm="100000">
                                          <p:val>
                                            <p:strVal val="#ppt_w"/>
                                          </p:val>
                                        </p:tav>
                                      </p:tavLst>
                                    </p:anim>
                                    <p:anim calcmode="lin" valueType="num">
                                      <p:cBhvr>
                                        <p:cTn id="44" dur="1000" fill="hold"/>
                                        <p:tgtEl>
                                          <p:spTgt spid="82"/>
                                        </p:tgtEl>
                                        <p:attrNameLst>
                                          <p:attrName>ppt_h</p:attrName>
                                        </p:attrNameLst>
                                      </p:cBhvr>
                                      <p:tavLst>
                                        <p:tav tm="0">
                                          <p:val>
                                            <p:fltVal val="0"/>
                                          </p:val>
                                        </p:tav>
                                        <p:tav tm="100000">
                                          <p:val>
                                            <p:strVal val="#ppt_h"/>
                                          </p:val>
                                        </p:tav>
                                      </p:tavLst>
                                    </p:anim>
                                    <p:anim calcmode="lin" valueType="num">
                                      <p:cBhvr>
                                        <p:cTn id="45" dur="1000" fill="hold"/>
                                        <p:tgtEl>
                                          <p:spTgt spid="82"/>
                                        </p:tgtEl>
                                        <p:attrNameLst>
                                          <p:attrName>style.rotation</p:attrName>
                                        </p:attrNameLst>
                                      </p:cBhvr>
                                      <p:tavLst>
                                        <p:tav tm="0">
                                          <p:val>
                                            <p:fltVal val="90"/>
                                          </p:val>
                                        </p:tav>
                                        <p:tav tm="100000">
                                          <p:val>
                                            <p:fltVal val="0"/>
                                          </p:val>
                                        </p:tav>
                                      </p:tavLst>
                                    </p:anim>
                                    <p:animEffect transition="in" filter="fade">
                                      <p:cBhvr>
                                        <p:cTn id="46" dur="1000"/>
                                        <p:tgtEl>
                                          <p:spTgt spid="82"/>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anim calcmode="lin" valueType="num">
                                      <p:cBhvr>
                                        <p:cTn id="49" dur="1000" fill="hold"/>
                                        <p:tgtEl>
                                          <p:spTgt spid="83"/>
                                        </p:tgtEl>
                                        <p:attrNameLst>
                                          <p:attrName>ppt_w</p:attrName>
                                        </p:attrNameLst>
                                      </p:cBhvr>
                                      <p:tavLst>
                                        <p:tav tm="0">
                                          <p:val>
                                            <p:fltVal val="0"/>
                                          </p:val>
                                        </p:tav>
                                        <p:tav tm="100000">
                                          <p:val>
                                            <p:strVal val="#ppt_w"/>
                                          </p:val>
                                        </p:tav>
                                      </p:tavLst>
                                    </p:anim>
                                    <p:anim calcmode="lin" valueType="num">
                                      <p:cBhvr>
                                        <p:cTn id="50" dur="1000" fill="hold"/>
                                        <p:tgtEl>
                                          <p:spTgt spid="83"/>
                                        </p:tgtEl>
                                        <p:attrNameLst>
                                          <p:attrName>ppt_h</p:attrName>
                                        </p:attrNameLst>
                                      </p:cBhvr>
                                      <p:tavLst>
                                        <p:tav tm="0">
                                          <p:val>
                                            <p:fltVal val="0"/>
                                          </p:val>
                                        </p:tav>
                                        <p:tav tm="100000">
                                          <p:val>
                                            <p:strVal val="#ppt_h"/>
                                          </p:val>
                                        </p:tav>
                                      </p:tavLst>
                                    </p:anim>
                                    <p:anim calcmode="lin" valueType="num">
                                      <p:cBhvr>
                                        <p:cTn id="51" dur="1000" fill="hold"/>
                                        <p:tgtEl>
                                          <p:spTgt spid="83"/>
                                        </p:tgtEl>
                                        <p:attrNameLst>
                                          <p:attrName>style.rotation</p:attrName>
                                        </p:attrNameLst>
                                      </p:cBhvr>
                                      <p:tavLst>
                                        <p:tav tm="0">
                                          <p:val>
                                            <p:fltVal val="90"/>
                                          </p:val>
                                        </p:tav>
                                        <p:tav tm="100000">
                                          <p:val>
                                            <p:fltVal val="0"/>
                                          </p:val>
                                        </p:tav>
                                      </p:tavLst>
                                    </p:anim>
                                    <p:animEffect transition="in" filter="fade">
                                      <p:cBhvr>
                                        <p:cTn id="52" dur="1000"/>
                                        <p:tgtEl>
                                          <p:spTgt spid="83"/>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 calcmode="lin" valueType="num">
                                      <p:cBhvr>
                                        <p:cTn id="55" dur="1000" fill="hold"/>
                                        <p:tgtEl>
                                          <p:spTgt spid="84"/>
                                        </p:tgtEl>
                                        <p:attrNameLst>
                                          <p:attrName>ppt_w</p:attrName>
                                        </p:attrNameLst>
                                      </p:cBhvr>
                                      <p:tavLst>
                                        <p:tav tm="0">
                                          <p:val>
                                            <p:fltVal val="0"/>
                                          </p:val>
                                        </p:tav>
                                        <p:tav tm="100000">
                                          <p:val>
                                            <p:strVal val="#ppt_w"/>
                                          </p:val>
                                        </p:tav>
                                      </p:tavLst>
                                    </p:anim>
                                    <p:anim calcmode="lin" valueType="num">
                                      <p:cBhvr>
                                        <p:cTn id="56" dur="1000" fill="hold"/>
                                        <p:tgtEl>
                                          <p:spTgt spid="84"/>
                                        </p:tgtEl>
                                        <p:attrNameLst>
                                          <p:attrName>ppt_h</p:attrName>
                                        </p:attrNameLst>
                                      </p:cBhvr>
                                      <p:tavLst>
                                        <p:tav tm="0">
                                          <p:val>
                                            <p:fltVal val="0"/>
                                          </p:val>
                                        </p:tav>
                                        <p:tav tm="100000">
                                          <p:val>
                                            <p:strVal val="#ppt_h"/>
                                          </p:val>
                                        </p:tav>
                                      </p:tavLst>
                                    </p:anim>
                                    <p:anim calcmode="lin" valueType="num">
                                      <p:cBhvr>
                                        <p:cTn id="57" dur="1000" fill="hold"/>
                                        <p:tgtEl>
                                          <p:spTgt spid="84"/>
                                        </p:tgtEl>
                                        <p:attrNameLst>
                                          <p:attrName>style.rotation</p:attrName>
                                        </p:attrNameLst>
                                      </p:cBhvr>
                                      <p:tavLst>
                                        <p:tav tm="0">
                                          <p:val>
                                            <p:fltVal val="90"/>
                                          </p:val>
                                        </p:tav>
                                        <p:tav tm="100000">
                                          <p:val>
                                            <p:fltVal val="0"/>
                                          </p:val>
                                        </p:tav>
                                      </p:tavLst>
                                    </p:anim>
                                    <p:animEffect transition="in" filter="fade">
                                      <p:cBhvr>
                                        <p:cTn id="58" dur="1000"/>
                                        <p:tgtEl>
                                          <p:spTgt spid="84"/>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p:cTn id="61" dur="1000" fill="hold"/>
                                        <p:tgtEl>
                                          <p:spTgt spid="88"/>
                                        </p:tgtEl>
                                        <p:attrNameLst>
                                          <p:attrName>ppt_w</p:attrName>
                                        </p:attrNameLst>
                                      </p:cBhvr>
                                      <p:tavLst>
                                        <p:tav tm="0">
                                          <p:val>
                                            <p:fltVal val="0"/>
                                          </p:val>
                                        </p:tav>
                                        <p:tav tm="100000">
                                          <p:val>
                                            <p:strVal val="#ppt_w"/>
                                          </p:val>
                                        </p:tav>
                                      </p:tavLst>
                                    </p:anim>
                                    <p:anim calcmode="lin" valueType="num">
                                      <p:cBhvr>
                                        <p:cTn id="62" dur="1000" fill="hold"/>
                                        <p:tgtEl>
                                          <p:spTgt spid="88"/>
                                        </p:tgtEl>
                                        <p:attrNameLst>
                                          <p:attrName>ppt_h</p:attrName>
                                        </p:attrNameLst>
                                      </p:cBhvr>
                                      <p:tavLst>
                                        <p:tav tm="0">
                                          <p:val>
                                            <p:fltVal val="0"/>
                                          </p:val>
                                        </p:tav>
                                        <p:tav tm="100000">
                                          <p:val>
                                            <p:strVal val="#ppt_h"/>
                                          </p:val>
                                        </p:tav>
                                      </p:tavLst>
                                    </p:anim>
                                    <p:anim calcmode="lin" valueType="num">
                                      <p:cBhvr>
                                        <p:cTn id="63" dur="1000" fill="hold"/>
                                        <p:tgtEl>
                                          <p:spTgt spid="88"/>
                                        </p:tgtEl>
                                        <p:attrNameLst>
                                          <p:attrName>style.rotation</p:attrName>
                                        </p:attrNameLst>
                                      </p:cBhvr>
                                      <p:tavLst>
                                        <p:tav tm="0">
                                          <p:val>
                                            <p:fltVal val="90"/>
                                          </p:val>
                                        </p:tav>
                                        <p:tav tm="100000">
                                          <p:val>
                                            <p:fltVal val="0"/>
                                          </p:val>
                                        </p:tav>
                                      </p:tavLst>
                                    </p:anim>
                                    <p:animEffect transition="in" filter="fade">
                                      <p:cBhvr>
                                        <p:cTn id="64" dur="1000"/>
                                        <p:tgtEl>
                                          <p:spTgt spid="88"/>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p:cTn id="67" dur="1000" fill="hold"/>
                                        <p:tgtEl>
                                          <p:spTgt spid="89"/>
                                        </p:tgtEl>
                                        <p:attrNameLst>
                                          <p:attrName>ppt_w</p:attrName>
                                        </p:attrNameLst>
                                      </p:cBhvr>
                                      <p:tavLst>
                                        <p:tav tm="0">
                                          <p:val>
                                            <p:fltVal val="0"/>
                                          </p:val>
                                        </p:tav>
                                        <p:tav tm="100000">
                                          <p:val>
                                            <p:strVal val="#ppt_w"/>
                                          </p:val>
                                        </p:tav>
                                      </p:tavLst>
                                    </p:anim>
                                    <p:anim calcmode="lin" valueType="num">
                                      <p:cBhvr>
                                        <p:cTn id="68" dur="1000" fill="hold"/>
                                        <p:tgtEl>
                                          <p:spTgt spid="89"/>
                                        </p:tgtEl>
                                        <p:attrNameLst>
                                          <p:attrName>ppt_h</p:attrName>
                                        </p:attrNameLst>
                                      </p:cBhvr>
                                      <p:tavLst>
                                        <p:tav tm="0">
                                          <p:val>
                                            <p:fltVal val="0"/>
                                          </p:val>
                                        </p:tav>
                                        <p:tav tm="100000">
                                          <p:val>
                                            <p:strVal val="#ppt_h"/>
                                          </p:val>
                                        </p:tav>
                                      </p:tavLst>
                                    </p:anim>
                                    <p:anim calcmode="lin" valueType="num">
                                      <p:cBhvr>
                                        <p:cTn id="69" dur="1000" fill="hold"/>
                                        <p:tgtEl>
                                          <p:spTgt spid="89"/>
                                        </p:tgtEl>
                                        <p:attrNameLst>
                                          <p:attrName>style.rotation</p:attrName>
                                        </p:attrNameLst>
                                      </p:cBhvr>
                                      <p:tavLst>
                                        <p:tav tm="0">
                                          <p:val>
                                            <p:fltVal val="90"/>
                                          </p:val>
                                        </p:tav>
                                        <p:tav tm="100000">
                                          <p:val>
                                            <p:fltVal val="0"/>
                                          </p:val>
                                        </p:tav>
                                      </p:tavLst>
                                    </p:anim>
                                    <p:animEffect transition="in" filter="fade">
                                      <p:cBhvr>
                                        <p:cTn id="70" dur="1000"/>
                                        <p:tgtEl>
                                          <p:spTgt spid="89"/>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90"/>
                                        </p:tgtEl>
                                        <p:attrNameLst>
                                          <p:attrName>style.visibility</p:attrName>
                                        </p:attrNameLst>
                                      </p:cBhvr>
                                      <p:to>
                                        <p:strVal val="visible"/>
                                      </p:to>
                                    </p:set>
                                    <p:anim calcmode="lin" valueType="num">
                                      <p:cBhvr>
                                        <p:cTn id="73" dur="1000" fill="hold"/>
                                        <p:tgtEl>
                                          <p:spTgt spid="90"/>
                                        </p:tgtEl>
                                        <p:attrNameLst>
                                          <p:attrName>ppt_w</p:attrName>
                                        </p:attrNameLst>
                                      </p:cBhvr>
                                      <p:tavLst>
                                        <p:tav tm="0">
                                          <p:val>
                                            <p:fltVal val="0"/>
                                          </p:val>
                                        </p:tav>
                                        <p:tav tm="100000">
                                          <p:val>
                                            <p:strVal val="#ppt_w"/>
                                          </p:val>
                                        </p:tav>
                                      </p:tavLst>
                                    </p:anim>
                                    <p:anim calcmode="lin" valueType="num">
                                      <p:cBhvr>
                                        <p:cTn id="74" dur="1000" fill="hold"/>
                                        <p:tgtEl>
                                          <p:spTgt spid="90"/>
                                        </p:tgtEl>
                                        <p:attrNameLst>
                                          <p:attrName>ppt_h</p:attrName>
                                        </p:attrNameLst>
                                      </p:cBhvr>
                                      <p:tavLst>
                                        <p:tav tm="0">
                                          <p:val>
                                            <p:fltVal val="0"/>
                                          </p:val>
                                        </p:tav>
                                        <p:tav tm="100000">
                                          <p:val>
                                            <p:strVal val="#ppt_h"/>
                                          </p:val>
                                        </p:tav>
                                      </p:tavLst>
                                    </p:anim>
                                    <p:anim calcmode="lin" valueType="num">
                                      <p:cBhvr>
                                        <p:cTn id="75" dur="1000" fill="hold"/>
                                        <p:tgtEl>
                                          <p:spTgt spid="90"/>
                                        </p:tgtEl>
                                        <p:attrNameLst>
                                          <p:attrName>style.rotation</p:attrName>
                                        </p:attrNameLst>
                                      </p:cBhvr>
                                      <p:tavLst>
                                        <p:tav tm="0">
                                          <p:val>
                                            <p:fltVal val="90"/>
                                          </p:val>
                                        </p:tav>
                                        <p:tav tm="100000">
                                          <p:val>
                                            <p:fltVal val="0"/>
                                          </p:val>
                                        </p:tav>
                                      </p:tavLst>
                                    </p:anim>
                                    <p:animEffect transition="in" filter="fade">
                                      <p:cBhvr>
                                        <p:cTn id="76" dur="1000"/>
                                        <p:tgtEl>
                                          <p:spTgt spid="90"/>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p:cTn id="79" dur="1000" fill="hold"/>
                                        <p:tgtEl>
                                          <p:spTgt spid="30"/>
                                        </p:tgtEl>
                                        <p:attrNameLst>
                                          <p:attrName>ppt_w</p:attrName>
                                        </p:attrNameLst>
                                      </p:cBhvr>
                                      <p:tavLst>
                                        <p:tav tm="0">
                                          <p:val>
                                            <p:fltVal val="0"/>
                                          </p:val>
                                        </p:tav>
                                        <p:tav tm="100000">
                                          <p:val>
                                            <p:strVal val="#ppt_w"/>
                                          </p:val>
                                        </p:tav>
                                      </p:tavLst>
                                    </p:anim>
                                    <p:anim calcmode="lin" valueType="num">
                                      <p:cBhvr>
                                        <p:cTn id="80" dur="1000" fill="hold"/>
                                        <p:tgtEl>
                                          <p:spTgt spid="30"/>
                                        </p:tgtEl>
                                        <p:attrNameLst>
                                          <p:attrName>ppt_h</p:attrName>
                                        </p:attrNameLst>
                                      </p:cBhvr>
                                      <p:tavLst>
                                        <p:tav tm="0">
                                          <p:val>
                                            <p:fltVal val="0"/>
                                          </p:val>
                                        </p:tav>
                                        <p:tav tm="100000">
                                          <p:val>
                                            <p:strVal val="#ppt_h"/>
                                          </p:val>
                                        </p:tav>
                                      </p:tavLst>
                                    </p:anim>
                                    <p:anim calcmode="lin" valueType="num">
                                      <p:cBhvr>
                                        <p:cTn id="81" dur="1000" fill="hold"/>
                                        <p:tgtEl>
                                          <p:spTgt spid="30"/>
                                        </p:tgtEl>
                                        <p:attrNameLst>
                                          <p:attrName>style.rotation</p:attrName>
                                        </p:attrNameLst>
                                      </p:cBhvr>
                                      <p:tavLst>
                                        <p:tav tm="0">
                                          <p:val>
                                            <p:fltVal val="90"/>
                                          </p:val>
                                        </p:tav>
                                        <p:tav tm="100000">
                                          <p:val>
                                            <p:fltVal val="0"/>
                                          </p:val>
                                        </p:tav>
                                      </p:tavLst>
                                    </p:anim>
                                    <p:animEffect transition="in" filter="fade">
                                      <p:cBhvr>
                                        <p:cTn id="82" dur="1000"/>
                                        <p:tgtEl>
                                          <p:spTgt spid="30"/>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p:cTn id="91" dur="1000" fill="hold"/>
                                        <p:tgtEl>
                                          <p:spTgt spid="32"/>
                                        </p:tgtEl>
                                        <p:attrNameLst>
                                          <p:attrName>ppt_w</p:attrName>
                                        </p:attrNameLst>
                                      </p:cBhvr>
                                      <p:tavLst>
                                        <p:tav tm="0">
                                          <p:val>
                                            <p:fltVal val="0"/>
                                          </p:val>
                                        </p:tav>
                                        <p:tav tm="100000">
                                          <p:val>
                                            <p:strVal val="#ppt_w"/>
                                          </p:val>
                                        </p:tav>
                                      </p:tavLst>
                                    </p:anim>
                                    <p:anim calcmode="lin" valueType="num">
                                      <p:cBhvr>
                                        <p:cTn id="92" dur="1000" fill="hold"/>
                                        <p:tgtEl>
                                          <p:spTgt spid="32"/>
                                        </p:tgtEl>
                                        <p:attrNameLst>
                                          <p:attrName>ppt_h</p:attrName>
                                        </p:attrNameLst>
                                      </p:cBhvr>
                                      <p:tavLst>
                                        <p:tav tm="0">
                                          <p:val>
                                            <p:fltVal val="0"/>
                                          </p:val>
                                        </p:tav>
                                        <p:tav tm="100000">
                                          <p:val>
                                            <p:strVal val="#ppt_h"/>
                                          </p:val>
                                        </p:tav>
                                      </p:tavLst>
                                    </p:anim>
                                    <p:anim calcmode="lin" valueType="num">
                                      <p:cBhvr>
                                        <p:cTn id="93" dur="1000" fill="hold"/>
                                        <p:tgtEl>
                                          <p:spTgt spid="32"/>
                                        </p:tgtEl>
                                        <p:attrNameLst>
                                          <p:attrName>style.rotation</p:attrName>
                                        </p:attrNameLst>
                                      </p:cBhvr>
                                      <p:tavLst>
                                        <p:tav tm="0">
                                          <p:val>
                                            <p:fltVal val="90"/>
                                          </p:val>
                                        </p:tav>
                                        <p:tav tm="100000">
                                          <p:val>
                                            <p:fltVal val="0"/>
                                          </p:val>
                                        </p:tav>
                                      </p:tavLst>
                                    </p:anim>
                                    <p:animEffect transition="in" filter="fade">
                                      <p:cBhvr>
                                        <p:cTn id="94" dur="1000"/>
                                        <p:tgtEl>
                                          <p:spTgt spid="32"/>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anim calcmode="lin" valueType="num">
                                      <p:cBhvr>
                                        <p:cTn id="97" dur="1000" fill="hold"/>
                                        <p:tgtEl>
                                          <p:spTgt spid="33"/>
                                        </p:tgtEl>
                                        <p:attrNameLst>
                                          <p:attrName>ppt_w</p:attrName>
                                        </p:attrNameLst>
                                      </p:cBhvr>
                                      <p:tavLst>
                                        <p:tav tm="0">
                                          <p:val>
                                            <p:fltVal val="0"/>
                                          </p:val>
                                        </p:tav>
                                        <p:tav tm="100000">
                                          <p:val>
                                            <p:strVal val="#ppt_w"/>
                                          </p:val>
                                        </p:tav>
                                      </p:tavLst>
                                    </p:anim>
                                    <p:anim calcmode="lin" valueType="num">
                                      <p:cBhvr>
                                        <p:cTn id="98" dur="1000" fill="hold"/>
                                        <p:tgtEl>
                                          <p:spTgt spid="33"/>
                                        </p:tgtEl>
                                        <p:attrNameLst>
                                          <p:attrName>ppt_h</p:attrName>
                                        </p:attrNameLst>
                                      </p:cBhvr>
                                      <p:tavLst>
                                        <p:tav tm="0">
                                          <p:val>
                                            <p:fltVal val="0"/>
                                          </p:val>
                                        </p:tav>
                                        <p:tav tm="100000">
                                          <p:val>
                                            <p:strVal val="#ppt_h"/>
                                          </p:val>
                                        </p:tav>
                                      </p:tavLst>
                                    </p:anim>
                                    <p:anim calcmode="lin" valueType="num">
                                      <p:cBhvr>
                                        <p:cTn id="99" dur="1000" fill="hold"/>
                                        <p:tgtEl>
                                          <p:spTgt spid="33"/>
                                        </p:tgtEl>
                                        <p:attrNameLst>
                                          <p:attrName>style.rotation</p:attrName>
                                        </p:attrNameLst>
                                      </p:cBhvr>
                                      <p:tavLst>
                                        <p:tav tm="0">
                                          <p:val>
                                            <p:fltVal val="90"/>
                                          </p:val>
                                        </p:tav>
                                        <p:tav tm="100000">
                                          <p:val>
                                            <p:fltVal val="0"/>
                                          </p:val>
                                        </p:tav>
                                      </p:tavLst>
                                    </p:anim>
                                    <p:animEffect transition="in" filter="fade">
                                      <p:cBhvr>
                                        <p:cTn id="100" dur="1000"/>
                                        <p:tgtEl>
                                          <p:spTgt spid="33"/>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p:cTn id="103" dur="1000" fill="hold"/>
                                        <p:tgtEl>
                                          <p:spTgt spid="34"/>
                                        </p:tgtEl>
                                        <p:attrNameLst>
                                          <p:attrName>ppt_w</p:attrName>
                                        </p:attrNameLst>
                                      </p:cBhvr>
                                      <p:tavLst>
                                        <p:tav tm="0">
                                          <p:val>
                                            <p:fltVal val="0"/>
                                          </p:val>
                                        </p:tav>
                                        <p:tav tm="100000">
                                          <p:val>
                                            <p:strVal val="#ppt_w"/>
                                          </p:val>
                                        </p:tav>
                                      </p:tavLst>
                                    </p:anim>
                                    <p:anim calcmode="lin" valueType="num">
                                      <p:cBhvr>
                                        <p:cTn id="104" dur="1000" fill="hold"/>
                                        <p:tgtEl>
                                          <p:spTgt spid="34"/>
                                        </p:tgtEl>
                                        <p:attrNameLst>
                                          <p:attrName>ppt_h</p:attrName>
                                        </p:attrNameLst>
                                      </p:cBhvr>
                                      <p:tavLst>
                                        <p:tav tm="0">
                                          <p:val>
                                            <p:fltVal val="0"/>
                                          </p:val>
                                        </p:tav>
                                        <p:tav tm="100000">
                                          <p:val>
                                            <p:strVal val="#ppt_h"/>
                                          </p:val>
                                        </p:tav>
                                      </p:tavLst>
                                    </p:anim>
                                    <p:anim calcmode="lin" valueType="num">
                                      <p:cBhvr>
                                        <p:cTn id="105" dur="1000" fill="hold"/>
                                        <p:tgtEl>
                                          <p:spTgt spid="34"/>
                                        </p:tgtEl>
                                        <p:attrNameLst>
                                          <p:attrName>style.rotation</p:attrName>
                                        </p:attrNameLst>
                                      </p:cBhvr>
                                      <p:tavLst>
                                        <p:tav tm="0">
                                          <p:val>
                                            <p:fltVal val="90"/>
                                          </p:val>
                                        </p:tav>
                                        <p:tav tm="100000">
                                          <p:val>
                                            <p:fltVal val="0"/>
                                          </p:val>
                                        </p:tav>
                                      </p:tavLst>
                                    </p:anim>
                                    <p:animEffect transition="in" filter="fade">
                                      <p:cBhvr>
                                        <p:cTn id="106" dur="1000"/>
                                        <p:tgtEl>
                                          <p:spTgt spid="34"/>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1000" fill="hold"/>
                                        <p:tgtEl>
                                          <p:spTgt spid="35"/>
                                        </p:tgtEl>
                                        <p:attrNameLst>
                                          <p:attrName>ppt_w</p:attrName>
                                        </p:attrNameLst>
                                      </p:cBhvr>
                                      <p:tavLst>
                                        <p:tav tm="0">
                                          <p:val>
                                            <p:fltVal val="0"/>
                                          </p:val>
                                        </p:tav>
                                        <p:tav tm="100000">
                                          <p:val>
                                            <p:strVal val="#ppt_w"/>
                                          </p:val>
                                        </p:tav>
                                      </p:tavLst>
                                    </p:anim>
                                    <p:anim calcmode="lin" valueType="num">
                                      <p:cBhvr>
                                        <p:cTn id="110" dur="1000" fill="hold"/>
                                        <p:tgtEl>
                                          <p:spTgt spid="35"/>
                                        </p:tgtEl>
                                        <p:attrNameLst>
                                          <p:attrName>ppt_h</p:attrName>
                                        </p:attrNameLst>
                                      </p:cBhvr>
                                      <p:tavLst>
                                        <p:tav tm="0">
                                          <p:val>
                                            <p:fltVal val="0"/>
                                          </p:val>
                                        </p:tav>
                                        <p:tav tm="100000">
                                          <p:val>
                                            <p:strVal val="#ppt_h"/>
                                          </p:val>
                                        </p:tav>
                                      </p:tavLst>
                                    </p:anim>
                                    <p:anim calcmode="lin" valueType="num">
                                      <p:cBhvr>
                                        <p:cTn id="111" dur="1000" fill="hold"/>
                                        <p:tgtEl>
                                          <p:spTgt spid="35"/>
                                        </p:tgtEl>
                                        <p:attrNameLst>
                                          <p:attrName>style.rotation</p:attrName>
                                        </p:attrNameLst>
                                      </p:cBhvr>
                                      <p:tavLst>
                                        <p:tav tm="0">
                                          <p:val>
                                            <p:fltVal val="90"/>
                                          </p:val>
                                        </p:tav>
                                        <p:tav tm="100000">
                                          <p:val>
                                            <p:fltVal val="0"/>
                                          </p:val>
                                        </p:tav>
                                      </p:tavLst>
                                    </p:anim>
                                    <p:animEffect transition="in" filter="fade">
                                      <p:cBhvr>
                                        <p:cTn id="112" dur="1000"/>
                                        <p:tgtEl>
                                          <p:spTgt spid="35"/>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anim calcmode="lin" valueType="num">
                                      <p:cBhvr>
                                        <p:cTn id="115" dur="1000" fill="hold"/>
                                        <p:tgtEl>
                                          <p:spTgt spid="36"/>
                                        </p:tgtEl>
                                        <p:attrNameLst>
                                          <p:attrName>ppt_w</p:attrName>
                                        </p:attrNameLst>
                                      </p:cBhvr>
                                      <p:tavLst>
                                        <p:tav tm="0">
                                          <p:val>
                                            <p:fltVal val="0"/>
                                          </p:val>
                                        </p:tav>
                                        <p:tav tm="100000">
                                          <p:val>
                                            <p:strVal val="#ppt_w"/>
                                          </p:val>
                                        </p:tav>
                                      </p:tavLst>
                                    </p:anim>
                                    <p:anim calcmode="lin" valueType="num">
                                      <p:cBhvr>
                                        <p:cTn id="116" dur="1000" fill="hold"/>
                                        <p:tgtEl>
                                          <p:spTgt spid="36"/>
                                        </p:tgtEl>
                                        <p:attrNameLst>
                                          <p:attrName>ppt_h</p:attrName>
                                        </p:attrNameLst>
                                      </p:cBhvr>
                                      <p:tavLst>
                                        <p:tav tm="0">
                                          <p:val>
                                            <p:fltVal val="0"/>
                                          </p:val>
                                        </p:tav>
                                        <p:tav tm="100000">
                                          <p:val>
                                            <p:strVal val="#ppt_h"/>
                                          </p:val>
                                        </p:tav>
                                      </p:tavLst>
                                    </p:anim>
                                    <p:anim calcmode="lin" valueType="num">
                                      <p:cBhvr>
                                        <p:cTn id="117" dur="1000" fill="hold"/>
                                        <p:tgtEl>
                                          <p:spTgt spid="36"/>
                                        </p:tgtEl>
                                        <p:attrNameLst>
                                          <p:attrName>style.rotation</p:attrName>
                                        </p:attrNameLst>
                                      </p:cBhvr>
                                      <p:tavLst>
                                        <p:tav tm="0">
                                          <p:val>
                                            <p:fltVal val="90"/>
                                          </p:val>
                                        </p:tav>
                                        <p:tav tm="100000">
                                          <p:val>
                                            <p:fltVal val="0"/>
                                          </p:val>
                                        </p:tav>
                                      </p:tavLst>
                                    </p:anim>
                                    <p:animEffect transition="in" filter="fade">
                                      <p:cBhvr>
                                        <p:cTn id="118" dur="1000"/>
                                        <p:tgtEl>
                                          <p:spTgt spid="36"/>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37"/>
                                        </p:tgtEl>
                                        <p:attrNameLst>
                                          <p:attrName>style.visibility</p:attrName>
                                        </p:attrNameLst>
                                      </p:cBhvr>
                                      <p:to>
                                        <p:strVal val="visible"/>
                                      </p:to>
                                    </p:set>
                                    <p:anim calcmode="lin" valueType="num">
                                      <p:cBhvr>
                                        <p:cTn id="121" dur="1000" fill="hold"/>
                                        <p:tgtEl>
                                          <p:spTgt spid="37"/>
                                        </p:tgtEl>
                                        <p:attrNameLst>
                                          <p:attrName>ppt_w</p:attrName>
                                        </p:attrNameLst>
                                      </p:cBhvr>
                                      <p:tavLst>
                                        <p:tav tm="0">
                                          <p:val>
                                            <p:fltVal val="0"/>
                                          </p:val>
                                        </p:tav>
                                        <p:tav tm="100000">
                                          <p:val>
                                            <p:strVal val="#ppt_w"/>
                                          </p:val>
                                        </p:tav>
                                      </p:tavLst>
                                    </p:anim>
                                    <p:anim calcmode="lin" valueType="num">
                                      <p:cBhvr>
                                        <p:cTn id="122" dur="1000" fill="hold"/>
                                        <p:tgtEl>
                                          <p:spTgt spid="37"/>
                                        </p:tgtEl>
                                        <p:attrNameLst>
                                          <p:attrName>ppt_h</p:attrName>
                                        </p:attrNameLst>
                                      </p:cBhvr>
                                      <p:tavLst>
                                        <p:tav tm="0">
                                          <p:val>
                                            <p:fltVal val="0"/>
                                          </p:val>
                                        </p:tav>
                                        <p:tav tm="100000">
                                          <p:val>
                                            <p:strVal val="#ppt_h"/>
                                          </p:val>
                                        </p:tav>
                                      </p:tavLst>
                                    </p:anim>
                                    <p:anim calcmode="lin" valueType="num">
                                      <p:cBhvr>
                                        <p:cTn id="123" dur="1000" fill="hold"/>
                                        <p:tgtEl>
                                          <p:spTgt spid="37"/>
                                        </p:tgtEl>
                                        <p:attrNameLst>
                                          <p:attrName>style.rotation</p:attrName>
                                        </p:attrNameLst>
                                      </p:cBhvr>
                                      <p:tavLst>
                                        <p:tav tm="0">
                                          <p:val>
                                            <p:fltVal val="90"/>
                                          </p:val>
                                        </p:tav>
                                        <p:tav tm="100000">
                                          <p:val>
                                            <p:fltVal val="0"/>
                                          </p:val>
                                        </p:tav>
                                      </p:tavLst>
                                    </p:anim>
                                    <p:animEffect transition="in" filter="fade">
                                      <p:cBhvr>
                                        <p:cTn id="124" dur="1000"/>
                                        <p:tgtEl>
                                          <p:spTgt spid="37"/>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39"/>
                                        </p:tgtEl>
                                        <p:attrNameLst>
                                          <p:attrName>style.visibility</p:attrName>
                                        </p:attrNameLst>
                                      </p:cBhvr>
                                      <p:to>
                                        <p:strVal val="visible"/>
                                      </p:to>
                                    </p:set>
                                    <p:anim calcmode="lin" valueType="num">
                                      <p:cBhvr>
                                        <p:cTn id="127" dur="1000" fill="hold"/>
                                        <p:tgtEl>
                                          <p:spTgt spid="39"/>
                                        </p:tgtEl>
                                        <p:attrNameLst>
                                          <p:attrName>ppt_w</p:attrName>
                                        </p:attrNameLst>
                                      </p:cBhvr>
                                      <p:tavLst>
                                        <p:tav tm="0">
                                          <p:val>
                                            <p:fltVal val="0"/>
                                          </p:val>
                                        </p:tav>
                                        <p:tav tm="100000">
                                          <p:val>
                                            <p:strVal val="#ppt_w"/>
                                          </p:val>
                                        </p:tav>
                                      </p:tavLst>
                                    </p:anim>
                                    <p:anim calcmode="lin" valueType="num">
                                      <p:cBhvr>
                                        <p:cTn id="128" dur="1000" fill="hold"/>
                                        <p:tgtEl>
                                          <p:spTgt spid="39"/>
                                        </p:tgtEl>
                                        <p:attrNameLst>
                                          <p:attrName>ppt_h</p:attrName>
                                        </p:attrNameLst>
                                      </p:cBhvr>
                                      <p:tavLst>
                                        <p:tav tm="0">
                                          <p:val>
                                            <p:fltVal val="0"/>
                                          </p:val>
                                        </p:tav>
                                        <p:tav tm="100000">
                                          <p:val>
                                            <p:strVal val="#ppt_h"/>
                                          </p:val>
                                        </p:tav>
                                      </p:tavLst>
                                    </p:anim>
                                    <p:anim calcmode="lin" valueType="num">
                                      <p:cBhvr>
                                        <p:cTn id="129" dur="1000" fill="hold"/>
                                        <p:tgtEl>
                                          <p:spTgt spid="39"/>
                                        </p:tgtEl>
                                        <p:attrNameLst>
                                          <p:attrName>style.rotation</p:attrName>
                                        </p:attrNameLst>
                                      </p:cBhvr>
                                      <p:tavLst>
                                        <p:tav tm="0">
                                          <p:val>
                                            <p:fltVal val="90"/>
                                          </p:val>
                                        </p:tav>
                                        <p:tav tm="100000">
                                          <p:val>
                                            <p:fltVal val="0"/>
                                          </p:val>
                                        </p:tav>
                                      </p:tavLst>
                                    </p:anim>
                                    <p:animEffect transition="in" filter="fade">
                                      <p:cBhvr>
                                        <p:cTn id="130" dur="1000"/>
                                        <p:tgtEl>
                                          <p:spTgt spid="39"/>
                                        </p:tgtEl>
                                      </p:cBhvr>
                                    </p:animEffect>
                                  </p:childTnLst>
                                </p:cTn>
                              </p:par>
                              <p:par>
                                <p:cTn id="131" presetID="31" presetClass="entr" presetSubtype="0" fill="hold" grpId="0" nodeType="withEffect">
                                  <p:stCondLst>
                                    <p:cond delay="0"/>
                                  </p:stCondLst>
                                  <p:childTnLst>
                                    <p:set>
                                      <p:cBhvr>
                                        <p:cTn id="132" dur="1" fill="hold">
                                          <p:stCondLst>
                                            <p:cond delay="0"/>
                                          </p:stCondLst>
                                        </p:cTn>
                                        <p:tgtEl>
                                          <p:spTgt spid="40"/>
                                        </p:tgtEl>
                                        <p:attrNameLst>
                                          <p:attrName>style.visibility</p:attrName>
                                        </p:attrNameLst>
                                      </p:cBhvr>
                                      <p:to>
                                        <p:strVal val="visible"/>
                                      </p:to>
                                    </p:set>
                                    <p:anim calcmode="lin" valueType="num">
                                      <p:cBhvr>
                                        <p:cTn id="133" dur="1000" fill="hold"/>
                                        <p:tgtEl>
                                          <p:spTgt spid="40"/>
                                        </p:tgtEl>
                                        <p:attrNameLst>
                                          <p:attrName>ppt_w</p:attrName>
                                        </p:attrNameLst>
                                      </p:cBhvr>
                                      <p:tavLst>
                                        <p:tav tm="0">
                                          <p:val>
                                            <p:fltVal val="0"/>
                                          </p:val>
                                        </p:tav>
                                        <p:tav tm="100000">
                                          <p:val>
                                            <p:strVal val="#ppt_w"/>
                                          </p:val>
                                        </p:tav>
                                      </p:tavLst>
                                    </p:anim>
                                    <p:anim calcmode="lin" valueType="num">
                                      <p:cBhvr>
                                        <p:cTn id="134" dur="1000" fill="hold"/>
                                        <p:tgtEl>
                                          <p:spTgt spid="40"/>
                                        </p:tgtEl>
                                        <p:attrNameLst>
                                          <p:attrName>ppt_h</p:attrName>
                                        </p:attrNameLst>
                                      </p:cBhvr>
                                      <p:tavLst>
                                        <p:tav tm="0">
                                          <p:val>
                                            <p:fltVal val="0"/>
                                          </p:val>
                                        </p:tav>
                                        <p:tav tm="100000">
                                          <p:val>
                                            <p:strVal val="#ppt_h"/>
                                          </p:val>
                                        </p:tav>
                                      </p:tavLst>
                                    </p:anim>
                                    <p:anim calcmode="lin" valueType="num">
                                      <p:cBhvr>
                                        <p:cTn id="135" dur="1000" fill="hold"/>
                                        <p:tgtEl>
                                          <p:spTgt spid="40"/>
                                        </p:tgtEl>
                                        <p:attrNameLst>
                                          <p:attrName>style.rotation</p:attrName>
                                        </p:attrNameLst>
                                      </p:cBhvr>
                                      <p:tavLst>
                                        <p:tav tm="0">
                                          <p:val>
                                            <p:fltVal val="90"/>
                                          </p:val>
                                        </p:tav>
                                        <p:tav tm="100000">
                                          <p:val>
                                            <p:fltVal val="0"/>
                                          </p:val>
                                        </p:tav>
                                      </p:tavLst>
                                    </p:anim>
                                    <p:animEffect transition="in" filter="fade">
                                      <p:cBhvr>
                                        <p:cTn id="136" dur="1000"/>
                                        <p:tgtEl>
                                          <p:spTgt spid="40"/>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41"/>
                                        </p:tgtEl>
                                        <p:attrNameLst>
                                          <p:attrName>style.visibility</p:attrName>
                                        </p:attrNameLst>
                                      </p:cBhvr>
                                      <p:to>
                                        <p:strVal val="visible"/>
                                      </p:to>
                                    </p:set>
                                    <p:anim calcmode="lin" valueType="num">
                                      <p:cBhvr>
                                        <p:cTn id="139" dur="1000" fill="hold"/>
                                        <p:tgtEl>
                                          <p:spTgt spid="41"/>
                                        </p:tgtEl>
                                        <p:attrNameLst>
                                          <p:attrName>ppt_w</p:attrName>
                                        </p:attrNameLst>
                                      </p:cBhvr>
                                      <p:tavLst>
                                        <p:tav tm="0">
                                          <p:val>
                                            <p:fltVal val="0"/>
                                          </p:val>
                                        </p:tav>
                                        <p:tav tm="100000">
                                          <p:val>
                                            <p:strVal val="#ppt_w"/>
                                          </p:val>
                                        </p:tav>
                                      </p:tavLst>
                                    </p:anim>
                                    <p:anim calcmode="lin" valueType="num">
                                      <p:cBhvr>
                                        <p:cTn id="140" dur="1000" fill="hold"/>
                                        <p:tgtEl>
                                          <p:spTgt spid="41"/>
                                        </p:tgtEl>
                                        <p:attrNameLst>
                                          <p:attrName>ppt_h</p:attrName>
                                        </p:attrNameLst>
                                      </p:cBhvr>
                                      <p:tavLst>
                                        <p:tav tm="0">
                                          <p:val>
                                            <p:fltVal val="0"/>
                                          </p:val>
                                        </p:tav>
                                        <p:tav tm="100000">
                                          <p:val>
                                            <p:strVal val="#ppt_h"/>
                                          </p:val>
                                        </p:tav>
                                      </p:tavLst>
                                    </p:anim>
                                    <p:anim calcmode="lin" valueType="num">
                                      <p:cBhvr>
                                        <p:cTn id="141" dur="1000" fill="hold"/>
                                        <p:tgtEl>
                                          <p:spTgt spid="41"/>
                                        </p:tgtEl>
                                        <p:attrNameLst>
                                          <p:attrName>style.rotation</p:attrName>
                                        </p:attrNameLst>
                                      </p:cBhvr>
                                      <p:tavLst>
                                        <p:tav tm="0">
                                          <p:val>
                                            <p:fltVal val="90"/>
                                          </p:val>
                                        </p:tav>
                                        <p:tav tm="100000">
                                          <p:val>
                                            <p:fltVal val="0"/>
                                          </p:val>
                                        </p:tav>
                                      </p:tavLst>
                                    </p:anim>
                                    <p:animEffect transition="in" filter="fade">
                                      <p:cBhvr>
                                        <p:cTn id="142" dur="1000"/>
                                        <p:tgtEl>
                                          <p:spTgt spid="41"/>
                                        </p:tgtEl>
                                      </p:cBhvr>
                                    </p:animEffect>
                                  </p:childTnLst>
                                </p:cTn>
                              </p:par>
                              <p:par>
                                <p:cTn id="143" presetID="31" presetClass="entr" presetSubtype="0" fill="hold" grpId="0" nodeType="withEffect">
                                  <p:stCondLst>
                                    <p:cond delay="0"/>
                                  </p:stCondLst>
                                  <p:childTnLst>
                                    <p:set>
                                      <p:cBhvr>
                                        <p:cTn id="144" dur="1" fill="hold">
                                          <p:stCondLst>
                                            <p:cond delay="0"/>
                                          </p:stCondLst>
                                        </p:cTn>
                                        <p:tgtEl>
                                          <p:spTgt spid="42"/>
                                        </p:tgtEl>
                                        <p:attrNameLst>
                                          <p:attrName>style.visibility</p:attrName>
                                        </p:attrNameLst>
                                      </p:cBhvr>
                                      <p:to>
                                        <p:strVal val="visible"/>
                                      </p:to>
                                    </p:set>
                                    <p:anim calcmode="lin" valueType="num">
                                      <p:cBhvr>
                                        <p:cTn id="145" dur="1000" fill="hold"/>
                                        <p:tgtEl>
                                          <p:spTgt spid="42"/>
                                        </p:tgtEl>
                                        <p:attrNameLst>
                                          <p:attrName>ppt_w</p:attrName>
                                        </p:attrNameLst>
                                      </p:cBhvr>
                                      <p:tavLst>
                                        <p:tav tm="0">
                                          <p:val>
                                            <p:fltVal val="0"/>
                                          </p:val>
                                        </p:tav>
                                        <p:tav tm="100000">
                                          <p:val>
                                            <p:strVal val="#ppt_w"/>
                                          </p:val>
                                        </p:tav>
                                      </p:tavLst>
                                    </p:anim>
                                    <p:anim calcmode="lin" valueType="num">
                                      <p:cBhvr>
                                        <p:cTn id="146" dur="1000" fill="hold"/>
                                        <p:tgtEl>
                                          <p:spTgt spid="42"/>
                                        </p:tgtEl>
                                        <p:attrNameLst>
                                          <p:attrName>ppt_h</p:attrName>
                                        </p:attrNameLst>
                                      </p:cBhvr>
                                      <p:tavLst>
                                        <p:tav tm="0">
                                          <p:val>
                                            <p:fltVal val="0"/>
                                          </p:val>
                                        </p:tav>
                                        <p:tav tm="100000">
                                          <p:val>
                                            <p:strVal val="#ppt_h"/>
                                          </p:val>
                                        </p:tav>
                                      </p:tavLst>
                                    </p:anim>
                                    <p:anim calcmode="lin" valueType="num">
                                      <p:cBhvr>
                                        <p:cTn id="147" dur="1000" fill="hold"/>
                                        <p:tgtEl>
                                          <p:spTgt spid="42"/>
                                        </p:tgtEl>
                                        <p:attrNameLst>
                                          <p:attrName>style.rotation</p:attrName>
                                        </p:attrNameLst>
                                      </p:cBhvr>
                                      <p:tavLst>
                                        <p:tav tm="0">
                                          <p:val>
                                            <p:fltVal val="90"/>
                                          </p:val>
                                        </p:tav>
                                        <p:tav tm="100000">
                                          <p:val>
                                            <p:fltVal val="0"/>
                                          </p:val>
                                        </p:tav>
                                      </p:tavLst>
                                    </p:anim>
                                    <p:animEffect transition="in" filter="fade">
                                      <p:cBhvr>
                                        <p:cTn id="148" dur="1000"/>
                                        <p:tgtEl>
                                          <p:spTgt spid="42"/>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43"/>
                                        </p:tgtEl>
                                        <p:attrNameLst>
                                          <p:attrName>style.visibility</p:attrName>
                                        </p:attrNameLst>
                                      </p:cBhvr>
                                      <p:to>
                                        <p:strVal val="visible"/>
                                      </p:to>
                                    </p:set>
                                    <p:anim calcmode="lin" valueType="num">
                                      <p:cBhvr>
                                        <p:cTn id="151" dur="1000" fill="hold"/>
                                        <p:tgtEl>
                                          <p:spTgt spid="43"/>
                                        </p:tgtEl>
                                        <p:attrNameLst>
                                          <p:attrName>ppt_w</p:attrName>
                                        </p:attrNameLst>
                                      </p:cBhvr>
                                      <p:tavLst>
                                        <p:tav tm="0">
                                          <p:val>
                                            <p:fltVal val="0"/>
                                          </p:val>
                                        </p:tav>
                                        <p:tav tm="100000">
                                          <p:val>
                                            <p:strVal val="#ppt_w"/>
                                          </p:val>
                                        </p:tav>
                                      </p:tavLst>
                                    </p:anim>
                                    <p:anim calcmode="lin" valueType="num">
                                      <p:cBhvr>
                                        <p:cTn id="152" dur="1000" fill="hold"/>
                                        <p:tgtEl>
                                          <p:spTgt spid="43"/>
                                        </p:tgtEl>
                                        <p:attrNameLst>
                                          <p:attrName>ppt_h</p:attrName>
                                        </p:attrNameLst>
                                      </p:cBhvr>
                                      <p:tavLst>
                                        <p:tav tm="0">
                                          <p:val>
                                            <p:fltVal val="0"/>
                                          </p:val>
                                        </p:tav>
                                        <p:tav tm="100000">
                                          <p:val>
                                            <p:strVal val="#ppt_h"/>
                                          </p:val>
                                        </p:tav>
                                      </p:tavLst>
                                    </p:anim>
                                    <p:anim calcmode="lin" valueType="num">
                                      <p:cBhvr>
                                        <p:cTn id="153" dur="1000" fill="hold"/>
                                        <p:tgtEl>
                                          <p:spTgt spid="43"/>
                                        </p:tgtEl>
                                        <p:attrNameLst>
                                          <p:attrName>style.rotation</p:attrName>
                                        </p:attrNameLst>
                                      </p:cBhvr>
                                      <p:tavLst>
                                        <p:tav tm="0">
                                          <p:val>
                                            <p:fltVal val="90"/>
                                          </p:val>
                                        </p:tav>
                                        <p:tav tm="100000">
                                          <p:val>
                                            <p:fltVal val="0"/>
                                          </p:val>
                                        </p:tav>
                                      </p:tavLst>
                                    </p:anim>
                                    <p:animEffect transition="in" filter="fade">
                                      <p:cBhvr>
                                        <p:cTn id="154"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5" grpId="0" animBg="1"/>
      <p:bldP spid="76" grpId="0" animBg="1"/>
      <p:bldP spid="77" grpId="0" animBg="1"/>
      <p:bldP spid="82" grpId="0" animBg="1"/>
      <p:bldP spid="83" grpId="0" animBg="1"/>
      <p:bldP spid="84" grpId="0" animBg="1"/>
      <p:bldP spid="88" grpId="0" animBg="1"/>
      <p:bldP spid="89" grpId="0" animBg="1"/>
      <p:bldP spid="90" grpId="0" animBg="1"/>
      <p:bldP spid="30" grpId="0"/>
      <p:bldP spid="31" grpId="0"/>
      <p:bldP spid="32" grpId="0"/>
      <p:bldP spid="33" grpId="0"/>
      <p:bldP spid="34" grpId="0"/>
      <p:bldP spid="35" grpId="0"/>
      <p:bldP spid="36" grpId="0"/>
      <p:bldP spid="37" grpId="0"/>
      <p:bldP spid="39" grpId="0"/>
      <p:bldP spid="40" grpId="0"/>
      <p:bldP spid="41" grpId="0"/>
      <p:bldP spid="42" grpId="0"/>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90414" y="1640129"/>
            <a:ext cx="8411172" cy="1569660"/>
          </a:xfrm>
          <a:prstGeom prst="rect">
            <a:avLst/>
          </a:prstGeom>
        </p:spPr>
        <p:txBody>
          <a:bodyPr wrap="square">
            <a:spAutoFit/>
          </a:bodyPr>
          <a:lstStyle/>
          <a:p>
            <a:pPr algn="ctr"/>
            <a:r>
              <a:rPr lang="en-US" altLang="zh-CN" sz="9600" b="1">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THAN KYOU</a:t>
            </a:r>
            <a:endParaRPr lang="zh-CN" altLang="en-US" sz="9600" b="1">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4" name="矩形: 圆角 3"/>
          <p:cNvSpPr/>
          <p:nvPr/>
        </p:nvSpPr>
        <p:spPr>
          <a:xfrm>
            <a:off x="5097780" y="4488183"/>
            <a:ext cx="1996441" cy="395444"/>
          </a:xfrm>
          <a:prstGeom prst="roundRect">
            <a:avLst>
              <a:gd name="adj" fmla="val 50000"/>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solidFill>
                  <a:srgbClr val="354B5E"/>
                </a:solidFill>
                <a:latin typeface="微软雅黑" panose="020B0503020204020204" pitchFamily="34" charset="-122"/>
                <a:ea typeface="微软雅黑" panose="020B0503020204020204" pitchFamily="34" charset="-122"/>
              </a:rPr>
              <a:t>2022.7.8</a:t>
            </a:r>
            <a:endParaRPr lang="zh-CN" altLang="en-US" b="1" dirty="0">
              <a:solidFill>
                <a:srgbClr val="354B5E"/>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975191" y="5037316"/>
            <a:ext cx="241618" cy="180554"/>
            <a:chOff x="5949632" y="5290068"/>
            <a:chExt cx="292735" cy="218752"/>
          </a:xfrm>
        </p:grpSpPr>
        <p:sp>
          <p:nvSpPr>
            <p:cNvPr id="10" name="箭头: V 形 9"/>
            <p:cNvSpPr/>
            <p:nvPr/>
          </p:nvSpPr>
          <p:spPr>
            <a:xfrm rot="5400000">
              <a:off x="6035201" y="5204499"/>
              <a:ext cx="121597" cy="292735"/>
            </a:xfrm>
            <a:prstGeom prst="chevron">
              <a:avLst>
                <a:gd name="adj" fmla="val 100000"/>
              </a:avLst>
            </a:prstGeom>
            <a:ln>
              <a:solidFill>
                <a:srgbClr val="D5B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箭头: V 形 10"/>
            <p:cNvSpPr/>
            <p:nvPr/>
          </p:nvSpPr>
          <p:spPr>
            <a:xfrm rot="5400000">
              <a:off x="6035201" y="5301654"/>
              <a:ext cx="121597" cy="292735"/>
            </a:xfrm>
            <a:prstGeom prst="chevron">
              <a:avLst>
                <a:gd name="adj" fmla="val 100000"/>
              </a:avLst>
            </a:prstGeom>
            <a:ln>
              <a:solidFill>
                <a:srgbClr val="D5B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8" name="组合 17"/>
          <p:cNvGrpSpPr/>
          <p:nvPr/>
        </p:nvGrpSpPr>
        <p:grpSpPr>
          <a:xfrm>
            <a:off x="5911375" y="3594370"/>
            <a:ext cx="369250" cy="45719"/>
            <a:chOff x="5770880" y="954309"/>
            <a:chExt cx="369250" cy="45719"/>
          </a:xfrm>
          <a:solidFill>
            <a:srgbClr val="FFFFFF"/>
          </a:solidFill>
        </p:grpSpPr>
        <p:sp>
          <p:nvSpPr>
            <p:cNvPr id="14" name="椭圆 13"/>
            <p:cNvSpPr/>
            <p:nvPr/>
          </p:nvSpPr>
          <p:spPr>
            <a:xfrm>
              <a:off x="5770880"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875655"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85033"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094411"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79447"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1</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22" name="矩形 21"/>
          <p:cNvSpPr/>
          <p:nvPr/>
        </p:nvSpPr>
        <p:spPr>
          <a:xfrm>
            <a:off x="193205"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系统概述</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4" name="矩形 43"/>
          <p:cNvSpPr/>
          <p:nvPr/>
        </p:nvSpPr>
        <p:spPr>
          <a:xfrm>
            <a:off x="3640149"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2</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45" name="矩形 44"/>
          <p:cNvSpPr/>
          <p:nvPr/>
        </p:nvSpPr>
        <p:spPr>
          <a:xfrm>
            <a:off x="3253907"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需求分析</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8" name="矩形 47"/>
          <p:cNvSpPr/>
          <p:nvPr/>
        </p:nvSpPr>
        <p:spPr>
          <a:xfrm>
            <a:off x="6700850"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3</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49" name="矩形 48"/>
          <p:cNvSpPr/>
          <p:nvPr/>
        </p:nvSpPr>
        <p:spPr>
          <a:xfrm>
            <a:off x="6314608"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系统设计</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2" name="矩形 51"/>
          <p:cNvSpPr/>
          <p:nvPr/>
        </p:nvSpPr>
        <p:spPr>
          <a:xfrm>
            <a:off x="9723446"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4</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53" name="矩形 52"/>
          <p:cNvSpPr/>
          <p:nvPr/>
        </p:nvSpPr>
        <p:spPr>
          <a:xfrm>
            <a:off x="9337204"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团队合作</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fill="hold"/>
                                        <p:tgtEl>
                                          <p:spTgt spid="44"/>
                                        </p:tgtEl>
                                        <p:attrNameLst>
                                          <p:attrName>ppt_x</p:attrName>
                                        </p:attrNameLst>
                                      </p:cBhvr>
                                      <p:tavLst>
                                        <p:tav tm="0">
                                          <p:val>
                                            <p:strVal val="#ppt_x"/>
                                          </p:val>
                                        </p:tav>
                                        <p:tav tm="100000">
                                          <p:val>
                                            <p:strVal val="#ppt_x"/>
                                          </p:val>
                                        </p:tav>
                                      </p:tavLst>
                                    </p:anim>
                                    <p:anim calcmode="lin" valueType="num">
                                      <p:cBhvr additive="base">
                                        <p:cTn id="18" dur="500" fill="hold"/>
                                        <p:tgtEl>
                                          <p:spTgt spid="4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additive="base">
                                        <p:cTn id="37" dur="500" fill="hold"/>
                                        <p:tgtEl>
                                          <p:spTgt spid="52"/>
                                        </p:tgtEl>
                                        <p:attrNameLst>
                                          <p:attrName>ppt_x</p:attrName>
                                        </p:attrNameLst>
                                      </p:cBhvr>
                                      <p:tavLst>
                                        <p:tav tm="0">
                                          <p:val>
                                            <p:strVal val="#ppt_x"/>
                                          </p:val>
                                        </p:tav>
                                        <p:tav tm="100000">
                                          <p:val>
                                            <p:strVal val="#ppt_x"/>
                                          </p:val>
                                        </p:tav>
                                      </p:tavLst>
                                    </p:anim>
                                    <p:anim calcmode="lin" valueType="num">
                                      <p:cBhvr additive="base">
                                        <p:cTn id="38" dur="500" fill="hold"/>
                                        <p:tgtEl>
                                          <p:spTgt spid="5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additive="base">
                                        <p:cTn id="41" dur="500" fill="hold"/>
                                        <p:tgtEl>
                                          <p:spTgt spid="53"/>
                                        </p:tgtEl>
                                        <p:attrNameLst>
                                          <p:attrName>ppt_x</p:attrName>
                                        </p:attrNameLst>
                                      </p:cBhvr>
                                      <p:tavLst>
                                        <p:tav tm="0">
                                          <p:val>
                                            <p:strVal val="#ppt_x"/>
                                          </p:val>
                                        </p:tav>
                                        <p:tav tm="100000">
                                          <p:val>
                                            <p:strVal val="#ppt_x"/>
                                          </p:val>
                                        </p:tav>
                                      </p:tavLst>
                                    </p:anim>
                                    <p:anim calcmode="lin" valueType="num">
                                      <p:cBhvr additive="base">
                                        <p:cTn id="4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44" grpId="0"/>
      <p:bldP spid="45" grpId="0"/>
      <p:bldP spid="48" grpId="0"/>
      <p:bldP spid="49" grpId="0"/>
      <p:bldP spid="52" grpId="0"/>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95419"/>
            <a:ext cx="12192000" cy="2571767"/>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8" name="矩形 27"/>
          <p:cNvSpPr>
            <a:spLocks noChangeArrowheads="1"/>
          </p:cNvSpPr>
          <p:nvPr/>
        </p:nvSpPr>
        <p:spPr bwMode="auto">
          <a:xfrm>
            <a:off x="275303" y="2996270"/>
            <a:ext cx="11272143" cy="1170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r>
              <a:rPr lang="zh-CN" altLang="zh-CN" dirty="0">
                <a:solidFill>
                  <a:schemeClr val="bg1"/>
                </a:solidFill>
              </a:rPr>
              <a:t>随着电子商务的高速发展，商务模式已经发生了巨大的变革，特别是书籍资料资源类</a:t>
            </a:r>
            <a:endParaRPr lang="en-US" altLang="zh-CN" dirty="0">
              <a:solidFill>
                <a:schemeClr val="bg1"/>
              </a:solidFill>
            </a:endParaRPr>
          </a:p>
          <a:p>
            <a:endParaRPr lang="en-US" altLang="zh-CN" dirty="0">
              <a:solidFill>
                <a:schemeClr val="bg1"/>
              </a:solidFill>
            </a:endParaRPr>
          </a:p>
          <a:p>
            <a:r>
              <a:rPr lang="zh-CN" altLang="zh-CN" dirty="0">
                <a:solidFill>
                  <a:schemeClr val="bg1"/>
                </a:solidFill>
              </a:rPr>
              <a:t>从原来的线下体验到线下购买，逐步演变成了线下体验，线上购买，这一变革已</a:t>
            </a:r>
            <a:r>
              <a:rPr lang="zh-CN" altLang="en-US" dirty="0">
                <a:solidFill>
                  <a:schemeClr val="bg1"/>
                </a:solidFill>
              </a:rPr>
              <a:t>在逐渐</a:t>
            </a:r>
            <a:r>
              <a:rPr lang="zh-CN" altLang="zh-CN" dirty="0">
                <a:solidFill>
                  <a:schemeClr val="bg1"/>
                </a:solidFill>
              </a:rPr>
              <a:t>体现</a:t>
            </a:r>
            <a:endParaRPr lang="zh-CN" altLang="zh-CN" dirty="0">
              <a:solidFill>
                <a:schemeClr val="bg1"/>
              </a:solidFill>
            </a:endParaRPr>
          </a:p>
        </p:txBody>
      </p:sp>
      <p:sp>
        <p:nvSpPr>
          <p:cNvPr id="16" name="文本框 15"/>
          <p:cNvSpPr txBox="1"/>
          <p:nvPr/>
        </p:nvSpPr>
        <p:spPr>
          <a:xfrm>
            <a:off x="3938766" y="237045"/>
            <a:ext cx="4314468" cy="461665"/>
          </a:xfrm>
          <a:prstGeom prst="rect">
            <a:avLst/>
          </a:prstGeom>
          <a:noFill/>
        </p:spPr>
        <p:txBody>
          <a:bodyPr wrap="square" rtlCol="0">
            <a:spAutoFit/>
          </a:bodyPr>
          <a:lstStyle/>
          <a:p>
            <a:pPr algn="ctr"/>
            <a:r>
              <a:rPr lang="zh-CN" altLang="en-US" sz="2400" b="1" dirty="0">
                <a:solidFill>
                  <a:srgbClr val="354B5E"/>
                </a:solidFill>
                <a:latin typeface="微软雅黑" panose="020B0503020204020204" pitchFamily="34" charset="-122"/>
                <a:ea typeface="微软雅黑" panose="020B0503020204020204" pitchFamily="34" charset="-122"/>
              </a:rPr>
              <a:t>项目背景</a:t>
            </a:r>
            <a:endParaRPr lang="zh-CN" altLang="en-US" sz="2400" b="1" dirty="0">
              <a:solidFill>
                <a:srgbClr val="354B5E"/>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5911375" y="976642"/>
            <a:ext cx="369250" cy="45719"/>
            <a:chOff x="5770880" y="954309"/>
            <a:chExt cx="369250" cy="45719"/>
          </a:xfrm>
          <a:solidFill>
            <a:srgbClr val="354B5E"/>
          </a:solidFill>
        </p:grpSpPr>
        <p:sp>
          <p:nvSpPr>
            <p:cNvPr id="19" name="椭圆 18"/>
            <p:cNvSpPr/>
            <p:nvPr/>
          </p:nvSpPr>
          <p:spPr>
            <a:xfrm>
              <a:off x="5770880"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20" name="椭圆 19"/>
            <p:cNvSpPr/>
            <p:nvPr/>
          </p:nvSpPr>
          <p:spPr>
            <a:xfrm>
              <a:off x="5875655"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21" name="椭圆 20"/>
            <p:cNvSpPr/>
            <p:nvPr/>
          </p:nvSpPr>
          <p:spPr>
            <a:xfrm>
              <a:off x="5985033"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26" name="椭圆 25"/>
            <p:cNvSpPr/>
            <p:nvPr/>
          </p:nvSpPr>
          <p:spPr>
            <a:xfrm>
              <a:off x="6094411"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p:nvPr/>
        </p:nvCxnSpPr>
        <p:spPr>
          <a:xfrm>
            <a:off x="2601580" y="3220347"/>
            <a:ext cx="260895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87214" y="3220347"/>
            <a:ext cx="2783123"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149439" y="3220347"/>
            <a:ext cx="2042562"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六边形 1"/>
          <p:cNvSpPr/>
          <p:nvPr/>
        </p:nvSpPr>
        <p:spPr>
          <a:xfrm rot="16200000">
            <a:off x="933718" y="2440931"/>
            <a:ext cx="1791407" cy="1544318"/>
          </a:xfrm>
          <a:prstGeom prst="hexagon">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6" name="组合 25"/>
          <p:cNvGrpSpPr/>
          <p:nvPr/>
        </p:nvGrpSpPr>
        <p:grpSpPr>
          <a:xfrm>
            <a:off x="1480946" y="2832429"/>
            <a:ext cx="716093" cy="732294"/>
            <a:chOff x="0" y="0"/>
            <a:chExt cx="701675" cy="717550"/>
          </a:xfrm>
          <a:solidFill>
            <a:schemeClr val="bg1"/>
          </a:solidFill>
        </p:grpSpPr>
        <p:sp>
          <p:nvSpPr>
            <p:cNvPr id="27" name="Freeform 5"/>
            <p:cNvSpPr>
              <a:spLocks noEditPoints="1"/>
            </p:cNvSpPr>
            <p:nvPr/>
          </p:nvSpPr>
          <p:spPr bwMode="auto">
            <a:xfrm>
              <a:off x="174625" y="174625"/>
              <a:ext cx="350838" cy="542925"/>
            </a:xfrm>
            <a:custGeom>
              <a:avLst/>
              <a:gdLst>
                <a:gd name="T0" fmla="*/ 46 w 92"/>
                <a:gd name="T1" fmla="*/ 0 h 142"/>
                <a:gd name="T2" fmla="*/ 0 w 92"/>
                <a:gd name="T3" fmla="*/ 44 h 142"/>
                <a:gd name="T4" fmla="*/ 20 w 92"/>
                <a:gd name="T5" fmla="*/ 97 h 142"/>
                <a:gd name="T6" fmla="*/ 28 w 92"/>
                <a:gd name="T7" fmla="*/ 108 h 142"/>
                <a:gd name="T8" fmla="*/ 26 w 92"/>
                <a:gd name="T9" fmla="*/ 111 h 142"/>
                <a:gd name="T10" fmla="*/ 29 w 92"/>
                <a:gd name="T11" fmla="*/ 115 h 142"/>
                <a:gd name="T12" fmla="*/ 27 w 92"/>
                <a:gd name="T13" fmla="*/ 118 h 142"/>
                <a:gd name="T14" fmla="*/ 29 w 92"/>
                <a:gd name="T15" fmla="*/ 122 h 142"/>
                <a:gd name="T16" fmla="*/ 26 w 92"/>
                <a:gd name="T17" fmla="*/ 125 h 142"/>
                <a:gd name="T18" fmla="*/ 30 w 92"/>
                <a:gd name="T19" fmla="*/ 129 h 142"/>
                <a:gd name="T20" fmla="*/ 29 w 92"/>
                <a:gd name="T21" fmla="*/ 132 h 142"/>
                <a:gd name="T22" fmla="*/ 40 w 92"/>
                <a:gd name="T23" fmla="*/ 138 h 142"/>
                <a:gd name="T24" fmla="*/ 46 w 92"/>
                <a:gd name="T25" fmla="*/ 142 h 142"/>
                <a:gd name="T26" fmla="*/ 52 w 92"/>
                <a:gd name="T27" fmla="*/ 138 h 142"/>
                <a:gd name="T28" fmla="*/ 63 w 92"/>
                <a:gd name="T29" fmla="*/ 132 h 142"/>
                <a:gd name="T30" fmla="*/ 62 w 92"/>
                <a:gd name="T31" fmla="*/ 129 h 142"/>
                <a:gd name="T32" fmla="*/ 66 w 92"/>
                <a:gd name="T33" fmla="*/ 125 h 142"/>
                <a:gd name="T34" fmla="*/ 63 w 92"/>
                <a:gd name="T35" fmla="*/ 122 h 142"/>
                <a:gd name="T36" fmla="*/ 66 w 92"/>
                <a:gd name="T37" fmla="*/ 118 h 142"/>
                <a:gd name="T38" fmla="*/ 63 w 92"/>
                <a:gd name="T39" fmla="*/ 115 h 142"/>
                <a:gd name="T40" fmla="*/ 66 w 92"/>
                <a:gd name="T41" fmla="*/ 111 h 142"/>
                <a:gd name="T42" fmla="*/ 64 w 92"/>
                <a:gd name="T43" fmla="*/ 108 h 142"/>
                <a:gd name="T44" fmla="*/ 72 w 92"/>
                <a:gd name="T45" fmla="*/ 97 h 142"/>
                <a:gd name="T46" fmla="*/ 92 w 92"/>
                <a:gd name="T47" fmla="*/ 44 h 142"/>
                <a:gd name="T48" fmla="*/ 46 w 92"/>
                <a:gd name="T49" fmla="*/ 0 h 142"/>
                <a:gd name="T50" fmla="*/ 70 w 92"/>
                <a:gd name="T51" fmla="*/ 72 h 142"/>
                <a:gd name="T52" fmla="*/ 60 w 92"/>
                <a:gd name="T53" fmla="*/ 96 h 142"/>
                <a:gd name="T54" fmla="*/ 46 w 92"/>
                <a:gd name="T55" fmla="*/ 101 h 142"/>
                <a:gd name="T56" fmla="*/ 32 w 92"/>
                <a:gd name="T57" fmla="*/ 96 h 142"/>
                <a:gd name="T58" fmla="*/ 22 w 92"/>
                <a:gd name="T59" fmla="*/ 72 h 142"/>
                <a:gd name="T60" fmla="*/ 12 w 92"/>
                <a:gd name="T61" fmla="*/ 44 h 142"/>
                <a:gd name="T62" fmla="*/ 46 w 92"/>
                <a:gd name="T63" fmla="*/ 12 h 142"/>
                <a:gd name="T64" fmla="*/ 80 w 92"/>
                <a:gd name="T65" fmla="*/ 44 h 142"/>
                <a:gd name="T66" fmla="*/ 70 w 92"/>
                <a:gd name="T6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142">
                  <a:moveTo>
                    <a:pt x="46" y="0"/>
                  </a:moveTo>
                  <a:cubicBezTo>
                    <a:pt x="20" y="0"/>
                    <a:pt x="0" y="20"/>
                    <a:pt x="0" y="44"/>
                  </a:cubicBezTo>
                  <a:cubicBezTo>
                    <a:pt x="0" y="73"/>
                    <a:pt x="20" y="81"/>
                    <a:pt x="20" y="97"/>
                  </a:cubicBezTo>
                  <a:cubicBezTo>
                    <a:pt x="20" y="102"/>
                    <a:pt x="23" y="106"/>
                    <a:pt x="28" y="108"/>
                  </a:cubicBezTo>
                  <a:cubicBezTo>
                    <a:pt x="27" y="109"/>
                    <a:pt x="26" y="110"/>
                    <a:pt x="26" y="111"/>
                  </a:cubicBezTo>
                  <a:cubicBezTo>
                    <a:pt x="26" y="112"/>
                    <a:pt x="27" y="114"/>
                    <a:pt x="29" y="115"/>
                  </a:cubicBezTo>
                  <a:cubicBezTo>
                    <a:pt x="27" y="116"/>
                    <a:pt x="27" y="117"/>
                    <a:pt x="27" y="118"/>
                  </a:cubicBezTo>
                  <a:cubicBezTo>
                    <a:pt x="27" y="119"/>
                    <a:pt x="28" y="120"/>
                    <a:pt x="29" y="122"/>
                  </a:cubicBezTo>
                  <a:cubicBezTo>
                    <a:pt x="27" y="123"/>
                    <a:pt x="26" y="124"/>
                    <a:pt x="26" y="125"/>
                  </a:cubicBezTo>
                  <a:cubicBezTo>
                    <a:pt x="26" y="127"/>
                    <a:pt x="28" y="128"/>
                    <a:pt x="30" y="129"/>
                  </a:cubicBezTo>
                  <a:cubicBezTo>
                    <a:pt x="29" y="130"/>
                    <a:pt x="29" y="131"/>
                    <a:pt x="29" y="132"/>
                  </a:cubicBezTo>
                  <a:cubicBezTo>
                    <a:pt x="29" y="135"/>
                    <a:pt x="34" y="137"/>
                    <a:pt x="40" y="138"/>
                  </a:cubicBezTo>
                  <a:cubicBezTo>
                    <a:pt x="41" y="141"/>
                    <a:pt x="43" y="142"/>
                    <a:pt x="46" y="142"/>
                  </a:cubicBezTo>
                  <a:cubicBezTo>
                    <a:pt x="49" y="142"/>
                    <a:pt x="51" y="141"/>
                    <a:pt x="52" y="138"/>
                  </a:cubicBezTo>
                  <a:cubicBezTo>
                    <a:pt x="59" y="137"/>
                    <a:pt x="63" y="135"/>
                    <a:pt x="63" y="132"/>
                  </a:cubicBezTo>
                  <a:cubicBezTo>
                    <a:pt x="63" y="131"/>
                    <a:pt x="63" y="130"/>
                    <a:pt x="62" y="129"/>
                  </a:cubicBezTo>
                  <a:cubicBezTo>
                    <a:pt x="65" y="128"/>
                    <a:pt x="66" y="127"/>
                    <a:pt x="66" y="125"/>
                  </a:cubicBezTo>
                  <a:cubicBezTo>
                    <a:pt x="66" y="124"/>
                    <a:pt x="65" y="123"/>
                    <a:pt x="63" y="122"/>
                  </a:cubicBezTo>
                  <a:cubicBezTo>
                    <a:pt x="65" y="121"/>
                    <a:pt x="66" y="119"/>
                    <a:pt x="66" y="118"/>
                  </a:cubicBezTo>
                  <a:cubicBezTo>
                    <a:pt x="66" y="117"/>
                    <a:pt x="65" y="116"/>
                    <a:pt x="63" y="115"/>
                  </a:cubicBezTo>
                  <a:cubicBezTo>
                    <a:pt x="65" y="114"/>
                    <a:pt x="66" y="112"/>
                    <a:pt x="66" y="111"/>
                  </a:cubicBezTo>
                  <a:cubicBezTo>
                    <a:pt x="66" y="110"/>
                    <a:pt x="65" y="109"/>
                    <a:pt x="64" y="108"/>
                  </a:cubicBezTo>
                  <a:cubicBezTo>
                    <a:pt x="69" y="105"/>
                    <a:pt x="72" y="102"/>
                    <a:pt x="72" y="97"/>
                  </a:cubicBezTo>
                  <a:cubicBezTo>
                    <a:pt x="72" y="81"/>
                    <a:pt x="92" y="73"/>
                    <a:pt x="92" y="44"/>
                  </a:cubicBezTo>
                  <a:cubicBezTo>
                    <a:pt x="92" y="20"/>
                    <a:pt x="72" y="0"/>
                    <a:pt x="46" y="0"/>
                  </a:cubicBezTo>
                  <a:close/>
                  <a:moveTo>
                    <a:pt x="70" y="72"/>
                  </a:moveTo>
                  <a:cubicBezTo>
                    <a:pt x="66" y="78"/>
                    <a:pt x="60" y="86"/>
                    <a:pt x="60" y="96"/>
                  </a:cubicBezTo>
                  <a:cubicBezTo>
                    <a:pt x="58" y="98"/>
                    <a:pt x="53" y="101"/>
                    <a:pt x="46" y="101"/>
                  </a:cubicBezTo>
                  <a:cubicBezTo>
                    <a:pt x="39" y="101"/>
                    <a:pt x="34" y="98"/>
                    <a:pt x="32" y="96"/>
                  </a:cubicBezTo>
                  <a:cubicBezTo>
                    <a:pt x="32" y="86"/>
                    <a:pt x="26" y="78"/>
                    <a:pt x="22" y="72"/>
                  </a:cubicBezTo>
                  <a:cubicBezTo>
                    <a:pt x="17" y="64"/>
                    <a:pt x="12" y="57"/>
                    <a:pt x="12" y="44"/>
                  </a:cubicBezTo>
                  <a:cubicBezTo>
                    <a:pt x="12" y="26"/>
                    <a:pt x="27" y="12"/>
                    <a:pt x="46" y="12"/>
                  </a:cubicBezTo>
                  <a:cubicBezTo>
                    <a:pt x="65" y="12"/>
                    <a:pt x="80" y="26"/>
                    <a:pt x="80" y="44"/>
                  </a:cubicBezTo>
                  <a:cubicBezTo>
                    <a:pt x="80" y="57"/>
                    <a:pt x="75" y="64"/>
                    <a:pt x="7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8" name="Freeform 6"/>
            <p:cNvSpPr/>
            <p:nvPr/>
          </p:nvSpPr>
          <p:spPr bwMode="auto">
            <a:xfrm>
              <a:off x="327025" y="0"/>
              <a:ext cx="46038" cy="114300"/>
            </a:xfrm>
            <a:custGeom>
              <a:avLst/>
              <a:gdLst>
                <a:gd name="T0" fmla="*/ 6 w 12"/>
                <a:gd name="T1" fmla="*/ 30 h 30"/>
                <a:gd name="T2" fmla="*/ 12 w 12"/>
                <a:gd name="T3" fmla="*/ 22 h 30"/>
                <a:gd name="T4" fmla="*/ 12 w 12"/>
                <a:gd name="T5" fmla="*/ 8 h 30"/>
                <a:gd name="T6" fmla="*/ 6 w 12"/>
                <a:gd name="T7" fmla="*/ 0 h 30"/>
                <a:gd name="T8" fmla="*/ 0 w 12"/>
                <a:gd name="T9" fmla="*/ 8 h 30"/>
                <a:gd name="T10" fmla="*/ 0 w 12"/>
                <a:gd name="T11" fmla="*/ 22 h 30"/>
                <a:gd name="T12" fmla="*/ 6 w 12"/>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12" h="30">
                  <a:moveTo>
                    <a:pt x="6" y="30"/>
                  </a:moveTo>
                  <a:cubicBezTo>
                    <a:pt x="9" y="30"/>
                    <a:pt x="12" y="27"/>
                    <a:pt x="12" y="22"/>
                  </a:cubicBezTo>
                  <a:cubicBezTo>
                    <a:pt x="12" y="8"/>
                    <a:pt x="12" y="8"/>
                    <a:pt x="12" y="8"/>
                  </a:cubicBezTo>
                  <a:cubicBezTo>
                    <a:pt x="12" y="4"/>
                    <a:pt x="9" y="0"/>
                    <a:pt x="6" y="0"/>
                  </a:cubicBezTo>
                  <a:cubicBezTo>
                    <a:pt x="3" y="0"/>
                    <a:pt x="0" y="4"/>
                    <a:pt x="0" y="8"/>
                  </a:cubicBezTo>
                  <a:cubicBezTo>
                    <a:pt x="0" y="22"/>
                    <a:pt x="0" y="22"/>
                    <a:pt x="0" y="22"/>
                  </a:cubicBezTo>
                  <a:cubicBezTo>
                    <a:pt x="0" y="27"/>
                    <a:pt x="3" y="30"/>
                    <a:pt x="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9" name="Freeform 7"/>
            <p:cNvSpPr/>
            <p:nvPr/>
          </p:nvSpPr>
          <p:spPr bwMode="auto">
            <a:xfrm>
              <a:off x="160338" y="41275"/>
              <a:ext cx="82550" cy="111125"/>
            </a:xfrm>
            <a:custGeom>
              <a:avLst/>
              <a:gdLst>
                <a:gd name="T0" fmla="*/ 19 w 22"/>
                <a:gd name="T1" fmla="*/ 28 h 29"/>
                <a:gd name="T2" fmla="*/ 20 w 22"/>
                <a:gd name="T3" fmla="*/ 18 h 29"/>
                <a:gd name="T4" fmla="*/ 13 w 22"/>
                <a:gd name="T5" fmla="*/ 5 h 29"/>
                <a:gd name="T6" fmla="*/ 4 w 22"/>
                <a:gd name="T7" fmla="*/ 1 h 29"/>
                <a:gd name="T8" fmla="*/ 3 w 22"/>
                <a:gd name="T9" fmla="*/ 11 h 29"/>
                <a:gd name="T10" fmla="*/ 10 w 22"/>
                <a:gd name="T11" fmla="*/ 24 h 29"/>
                <a:gd name="T12" fmla="*/ 19 w 22"/>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22" h="28">
                  <a:moveTo>
                    <a:pt x="19" y="28"/>
                  </a:moveTo>
                  <a:cubicBezTo>
                    <a:pt x="22" y="26"/>
                    <a:pt x="22" y="21"/>
                    <a:pt x="20" y="18"/>
                  </a:cubicBezTo>
                  <a:cubicBezTo>
                    <a:pt x="13" y="5"/>
                    <a:pt x="13" y="5"/>
                    <a:pt x="13" y="5"/>
                  </a:cubicBezTo>
                  <a:cubicBezTo>
                    <a:pt x="11" y="1"/>
                    <a:pt x="7" y="0"/>
                    <a:pt x="4" y="1"/>
                  </a:cubicBezTo>
                  <a:cubicBezTo>
                    <a:pt x="1" y="3"/>
                    <a:pt x="0" y="8"/>
                    <a:pt x="3" y="11"/>
                  </a:cubicBezTo>
                  <a:cubicBezTo>
                    <a:pt x="10" y="24"/>
                    <a:pt x="10" y="24"/>
                    <a:pt x="10" y="24"/>
                  </a:cubicBezTo>
                  <a:cubicBezTo>
                    <a:pt x="12" y="27"/>
                    <a:pt x="16" y="29"/>
                    <a:pt x="19"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0" name="Freeform 8"/>
            <p:cNvSpPr/>
            <p:nvPr/>
          </p:nvSpPr>
          <p:spPr bwMode="auto">
            <a:xfrm>
              <a:off x="38100" y="163513"/>
              <a:ext cx="114300" cy="84138"/>
            </a:xfrm>
            <a:custGeom>
              <a:avLst/>
              <a:gdLst>
                <a:gd name="T0" fmla="*/ 24 w 30"/>
                <a:gd name="T1" fmla="*/ 9 h 22"/>
                <a:gd name="T2" fmla="*/ 12 w 30"/>
                <a:gd name="T3" fmla="*/ 2 h 22"/>
                <a:gd name="T4" fmla="*/ 2 w 30"/>
                <a:gd name="T5" fmla="*/ 3 h 22"/>
                <a:gd name="T6" fmla="*/ 6 w 30"/>
                <a:gd name="T7" fmla="*/ 12 h 22"/>
                <a:gd name="T8" fmla="*/ 18 w 30"/>
                <a:gd name="T9" fmla="*/ 20 h 22"/>
                <a:gd name="T10" fmla="*/ 28 w 30"/>
                <a:gd name="T11" fmla="*/ 18 h 22"/>
                <a:gd name="T12" fmla="*/ 24 w 30"/>
                <a:gd name="T13" fmla="*/ 9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24" y="9"/>
                  </a:moveTo>
                  <a:cubicBezTo>
                    <a:pt x="12" y="2"/>
                    <a:pt x="12" y="2"/>
                    <a:pt x="12" y="2"/>
                  </a:cubicBezTo>
                  <a:cubicBezTo>
                    <a:pt x="8" y="0"/>
                    <a:pt x="4" y="0"/>
                    <a:pt x="2" y="3"/>
                  </a:cubicBezTo>
                  <a:cubicBezTo>
                    <a:pt x="0" y="6"/>
                    <a:pt x="2" y="10"/>
                    <a:pt x="6" y="12"/>
                  </a:cubicBezTo>
                  <a:cubicBezTo>
                    <a:pt x="18" y="20"/>
                    <a:pt x="18" y="20"/>
                    <a:pt x="18" y="20"/>
                  </a:cubicBezTo>
                  <a:cubicBezTo>
                    <a:pt x="22" y="22"/>
                    <a:pt x="27" y="21"/>
                    <a:pt x="28" y="18"/>
                  </a:cubicBezTo>
                  <a:cubicBezTo>
                    <a:pt x="30" y="15"/>
                    <a:pt x="28" y="11"/>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1" name="Freeform 9"/>
            <p:cNvSpPr/>
            <p:nvPr/>
          </p:nvSpPr>
          <p:spPr bwMode="auto">
            <a:xfrm>
              <a:off x="549275" y="457200"/>
              <a:ext cx="114300" cy="84138"/>
            </a:xfrm>
            <a:custGeom>
              <a:avLst/>
              <a:gdLst>
                <a:gd name="T0" fmla="*/ 24 w 30"/>
                <a:gd name="T1" fmla="*/ 9 h 22"/>
                <a:gd name="T2" fmla="*/ 12 w 30"/>
                <a:gd name="T3" fmla="*/ 2 h 22"/>
                <a:gd name="T4" fmla="*/ 2 w 30"/>
                <a:gd name="T5" fmla="*/ 3 h 22"/>
                <a:gd name="T6" fmla="*/ 6 w 30"/>
                <a:gd name="T7" fmla="*/ 13 h 22"/>
                <a:gd name="T8" fmla="*/ 18 w 30"/>
                <a:gd name="T9" fmla="*/ 20 h 22"/>
                <a:gd name="T10" fmla="*/ 28 w 30"/>
                <a:gd name="T11" fmla="*/ 18 h 22"/>
                <a:gd name="T12" fmla="*/ 24 w 30"/>
                <a:gd name="T13" fmla="*/ 9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24" y="9"/>
                  </a:moveTo>
                  <a:cubicBezTo>
                    <a:pt x="12" y="2"/>
                    <a:pt x="12" y="2"/>
                    <a:pt x="12" y="2"/>
                  </a:cubicBezTo>
                  <a:cubicBezTo>
                    <a:pt x="8" y="0"/>
                    <a:pt x="3" y="0"/>
                    <a:pt x="2" y="3"/>
                  </a:cubicBezTo>
                  <a:cubicBezTo>
                    <a:pt x="0" y="6"/>
                    <a:pt x="2" y="10"/>
                    <a:pt x="6" y="13"/>
                  </a:cubicBezTo>
                  <a:cubicBezTo>
                    <a:pt x="18" y="20"/>
                    <a:pt x="18" y="20"/>
                    <a:pt x="18" y="20"/>
                  </a:cubicBezTo>
                  <a:cubicBezTo>
                    <a:pt x="22" y="22"/>
                    <a:pt x="26" y="21"/>
                    <a:pt x="28" y="18"/>
                  </a:cubicBezTo>
                  <a:cubicBezTo>
                    <a:pt x="30" y="16"/>
                    <a:pt x="28" y="11"/>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2" name="Freeform 10"/>
            <p:cNvSpPr/>
            <p:nvPr/>
          </p:nvSpPr>
          <p:spPr bwMode="auto">
            <a:xfrm>
              <a:off x="0" y="327025"/>
              <a:ext cx="114300" cy="46038"/>
            </a:xfrm>
            <a:custGeom>
              <a:avLst/>
              <a:gdLst>
                <a:gd name="T0" fmla="*/ 30 w 30"/>
                <a:gd name="T1" fmla="*/ 6 h 12"/>
                <a:gd name="T2" fmla="*/ 22 w 30"/>
                <a:gd name="T3" fmla="*/ 0 h 12"/>
                <a:gd name="T4" fmla="*/ 8 w 30"/>
                <a:gd name="T5" fmla="*/ 0 h 12"/>
                <a:gd name="T6" fmla="*/ 0 w 30"/>
                <a:gd name="T7" fmla="*/ 6 h 12"/>
                <a:gd name="T8" fmla="*/ 8 w 30"/>
                <a:gd name="T9" fmla="*/ 12 h 12"/>
                <a:gd name="T10" fmla="*/ 22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cubicBezTo>
                    <a:pt x="30" y="3"/>
                    <a:pt x="26" y="0"/>
                    <a:pt x="22" y="0"/>
                  </a:cubicBezTo>
                  <a:cubicBezTo>
                    <a:pt x="8" y="0"/>
                    <a:pt x="8" y="0"/>
                    <a:pt x="8" y="0"/>
                  </a:cubicBezTo>
                  <a:cubicBezTo>
                    <a:pt x="3" y="0"/>
                    <a:pt x="0" y="3"/>
                    <a:pt x="0" y="6"/>
                  </a:cubicBezTo>
                  <a:cubicBezTo>
                    <a:pt x="0" y="10"/>
                    <a:pt x="3" y="12"/>
                    <a:pt x="8" y="12"/>
                  </a:cubicBezTo>
                  <a:cubicBezTo>
                    <a:pt x="22" y="12"/>
                    <a:pt x="22" y="12"/>
                    <a:pt x="22" y="12"/>
                  </a:cubicBezTo>
                  <a:cubicBezTo>
                    <a:pt x="26" y="12"/>
                    <a:pt x="30" y="10"/>
                    <a:pt x="3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3" name="Freeform 11"/>
            <p:cNvSpPr/>
            <p:nvPr/>
          </p:nvSpPr>
          <p:spPr bwMode="auto">
            <a:xfrm>
              <a:off x="587375" y="327025"/>
              <a:ext cx="114300" cy="46038"/>
            </a:xfrm>
            <a:custGeom>
              <a:avLst/>
              <a:gdLst>
                <a:gd name="T0" fmla="*/ 22 w 30"/>
                <a:gd name="T1" fmla="*/ 0 h 12"/>
                <a:gd name="T2" fmla="*/ 8 w 30"/>
                <a:gd name="T3" fmla="*/ 0 h 12"/>
                <a:gd name="T4" fmla="*/ 0 w 30"/>
                <a:gd name="T5" fmla="*/ 6 h 12"/>
                <a:gd name="T6" fmla="*/ 8 w 30"/>
                <a:gd name="T7" fmla="*/ 12 h 12"/>
                <a:gd name="T8" fmla="*/ 22 w 30"/>
                <a:gd name="T9" fmla="*/ 12 h 12"/>
                <a:gd name="T10" fmla="*/ 30 w 30"/>
                <a:gd name="T11" fmla="*/ 6 h 12"/>
                <a:gd name="T12" fmla="*/ 22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2" y="0"/>
                  </a:moveTo>
                  <a:cubicBezTo>
                    <a:pt x="8" y="0"/>
                    <a:pt x="8" y="0"/>
                    <a:pt x="8" y="0"/>
                  </a:cubicBezTo>
                  <a:cubicBezTo>
                    <a:pt x="4" y="0"/>
                    <a:pt x="0" y="3"/>
                    <a:pt x="0" y="6"/>
                  </a:cubicBezTo>
                  <a:cubicBezTo>
                    <a:pt x="0" y="10"/>
                    <a:pt x="4" y="12"/>
                    <a:pt x="8" y="12"/>
                  </a:cubicBezTo>
                  <a:cubicBezTo>
                    <a:pt x="22" y="12"/>
                    <a:pt x="22" y="12"/>
                    <a:pt x="22" y="12"/>
                  </a:cubicBezTo>
                  <a:cubicBezTo>
                    <a:pt x="27" y="12"/>
                    <a:pt x="30" y="10"/>
                    <a:pt x="30" y="6"/>
                  </a:cubicBezTo>
                  <a:cubicBezTo>
                    <a:pt x="30" y="3"/>
                    <a:pt x="27" y="0"/>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4" name="Freeform 12"/>
            <p:cNvSpPr/>
            <p:nvPr/>
          </p:nvSpPr>
          <p:spPr bwMode="auto">
            <a:xfrm>
              <a:off x="38100" y="457200"/>
              <a:ext cx="114300" cy="84138"/>
            </a:xfrm>
            <a:custGeom>
              <a:avLst/>
              <a:gdLst>
                <a:gd name="T0" fmla="*/ 18 w 30"/>
                <a:gd name="T1" fmla="*/ 2 h 22"/>
                <a:gd name="T2" fmla="*/ 6 w 30"/>
                <a:gd name="T3" fmla="*/ 9 h 22"/>
                <a:gd name="T4" fmla="*/ 2 w 30"/>
                <a:gd name="T5" fmla="*/ 18 h 22"/>
                <a:gd name="T6" fmla="*/ 12 w 30"/>
                <a:gd name="T7" fmla="*/ 20 h 22"/>
                <a:gd name="T8" fmla="*/ 24 w 30"/>
                <a:gd name="T9" fmla="*/ 13 h 22"/>
                <a:gd name="T10" fmla="*/ 28 w 30"/>
                <a:gd name="T11" fmla="*/ 3 h 22"/>
                <a:gd name="T12" fmla="*/ 18 w 30"/>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18" y="2"/>
                  </a:moveTo>
                  <a:cubicBezTo>
                    <a:pt x="6" y="9"/>
                    <a:pt x="6" y="9"/>
                    <a:pt x="6" y="9"/>
                  </a:cubicBezTo>
                  <a:cubicBezTo>
                    <a:pt x="2" y="11"/>
                    <a:pt x="0" y="16"/>
                    <a:pt x="2" y="18"/>
                  </a:cubicBezTo>
                  <a:cubicBezTo>
                    <a:pt x="4" y="21"/>
                    <a:pt x="8" y="22"/>
                    <a:pt x="12" y="20"/>
                  </a:cubicBezTo>
                  <a:cubicBezTo>
                    <a:pt x="24" y="13"/>
                    <a:pt x="24" y="13"/>
                    <a:pt x="24" y="13"/>
                  </a:cubicBezTo>
                  <a:cubicBezTo>
                    <a:pt x="28" y="10"/>
                    <a:pt x="30" y="6"/>
                    <a:pt x="28" y="3"/>
                  </a:cubicBezTo>
                  <a:cubicBezTo>
                    <a:pt x="27" y="0"/>
                    <a:pt x="22" y="0"/>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5" name="Freeform 13"/>
            <p:cNvSpPr/>
            <p:nvPr/>
          </p:nvSpPr>
          <p:spPr bwMode="auto">
            <a:xfrm>
              <a:off x="549275" y="163513"/>
              <a:ext cx="114300" cy="84138"/>
            </a:xfrm>
            <a:custGeom>
              <a:avLst/>
              <a:gdLst>
                <a:gd name="T0" fmla="*/ 12 w 30"/>
                <a:gd name="T1" fmla="*/ 20 h 22"/>
                <a:gd name="T2" fmla="*/ 24 w 30"/>
                <a:gd name="T3" fmla="*/ 12 h 22"/>
                <a:gd name="T4" fmla="*/ 28 w 30"/>
                <a:gd name="T5" fmla="*/ 3 h 22"/>
                <a:gd name="T6" fmla="*/ 18 w 30"/>
                <a:gd name="T7" fmla="*/ 2 h 22"/>
                <a:gd name="T8" fmla="*/ 6 w 30"/>
                <a:gd name="T9" fmla="*/ 9 h 22"/>
                <a:gd name="T10" fmla="*/ 2 w 30"/>
                <a:gd name="T11" fmla="*/ 18 h 22"/>
                <a:gd name="T12" fmla="*/ 12 w 30"/>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12" y="20"/>
                  </a:moveTo>
                  <a:cubicBezTo>
                    <a:pt x="24" y="12"/>
                    <a:pt x="24" y="12"/>
                    <a:pt x="24" y="12"/>
                  </a:cubicBezTo>
                  <a:cubicBezTo>
                    <a:pt x="28" y="10"/>
                    <a:pt x="30" y="6"/>
                    <a:pt x="28" y="3"/>
                  </a:cubicBezTo>
                  <a:cubicBezTo>
                    <a:pt x="26" y="0"/>
                    <a:pt x="22" y="0"/>
                    <a:pt x="18" y="2"/>
                  </a:cubicBezTo>
                  <a:cubicBezTo>
                    <a:pt x="6" y="9"/>
                    <a:pt x="6" y="9"/>
                    <a:pt x="6" y="9"/>
                  </a:cubicBezTo>
                  <a:cubicBezTo>
                    <a:pt x="2" y="11"/>
                    <a:pt x="0" y="15"/>
                    <a:pt x="2" y="18"/>
                  </a:cubicBezTo>
                  <a:cubicBezTo>
                    <a:pt x="3" y="21"/>
                    <a:pt x="8" y="22"/>
                    <a:pt x="12"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6" name="Freeform 14"/>
            <p:cNvSpPr/>
            <p:nvPr/>
          </p:nvSpPr>
          <p:spPr bwMode="auto">
            <a:xfrm>
              <a:off x="457200" y="41275"/>
              <a:ext cx="84138" cy="111125"/>
            </a:xfrm>
            <a:custGeom>
              <a:avLst/>
              <a:gdLst>
                <a:gd name="T0" fmla="*/ 18 w 22"/>
                <a:gd name="T1" fmla="*/ 1 h 29"/>
                <a:gd name="T2" fmla="*/ 9 w 22"/>
                <a:gd name="T3" fmla="*/ 5 h 29"/>
                <a:gd name="T4" fmla="*/ 2 w 22"/>
                <a:gd name="T5" fmla="*/ 18 h 29"/>
                <a:gd name="T6" fmla="*/ 3 w 22"/>
                <a:gd name="T7" fmla="*/ 28 h 29"/>
                <a:gd name="T8" fmla="*/ 12 w 22"/>
                <a:gd name="T9" fmla="*/ 24 h 29"/>
                <a:gd name="T10" fmla="*/ 19 w 22"/>
                <a:gd name="T11" fmla="*/ 11 h 29"/>
                <a:gd name="T12" fmla="*/ 18 w 22"/>
                <a:gd name="T13" fmla="*/ 1 h 29"/>
              </a:gdLst>
              <a:ahLst/>
              <a:cxnLst>
                <a:cxn ang="0">
                  <a:pos x="T0" y="T1"/>
                </a:cxn>
                <a:cxn ang="0">
                  <a:pos x="T2" y="T3"/>
                </a:cxn>
                <a:cxn ang="0">
                  <a:pos x="T4" y="T5"/>
                </a:cxn>
                <a:cxn ang="0">
                  <a:pos x="T6" y="T7"/>
                </a:cxn>
                <a:cxn ang="0">
                  <a:pos x="T8" y="T9"/>
                </a:cxn>
                <a:cxn ang="0">
                  <a:pos x="T10" y="T11"/>
                </a:cxn>
                <a:cxn ang="0">
                  <a:pos x="T12" y="T13"/>
                </a:cxn>
              </a:cxnLst>
              <a:rect l="0" t="0" r="r" b="b"/>
              <a:pathLst>
                <a:path w="22" h="28">
                  <a:moveTo>
                    <a:pt x="18" y="1"/>
                  </a:moveTo>
                  <a:cubicBezTo>
                    <a:pt x="15" y="0"/>
                    <a:pt x="11" y="1"/>
                    <a:pt x="9" y="5"/>
                  </a:cubicBezTo>
                  <a:cubicBezTo>
                    <a:pt x="2" y="18"/>
                    <a:pt x="2" y="18"/>
                    <a:pt x="2" y="18"/>
                  </a:cubicBezTo>
                  <a:cubicBezTo>
                    <a:pt x="0" y="21"/>
                    <a:pt x="0" y="26"/>
                    <a:pt x="3" y="28"/>
                  </a:cubicBezTo>
                  <a:cubicBezTo>
                    <a:pt x="6" y="29"/>
                    <a:pt x="10" y="27"/>
                    <a:pt x="12" y="24"/>
                  </a:cubicBezTo>
                  <a:cubicBezTo>
                    <a:pt x="19" y="11"/>
                    <a:pt x="19" y="11"/>
                    <a:pt x="19" y="11"/>
                  </a:cubicBezTo>
                  <a:cubicBezTo>
                    <a:pt x="22" y="8"/>
                    <a:pt x="21" y="3"/>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sp>
        <p:nvSpPr>
          <p:cNvPr id="7" name="六边形 6"/>
          <p:cNvSpPr/>
          <p:nvPr/>
        </p:nvSpPr>
        <p:spPr>
          <a:xfrm rot="16200000">
            <a:off x="5132398" y="2724748"/>
            <a:ext cx="1132951" cy="976682"/>
          </a:xfrm>
          <a:prstGeom prst="hexagon">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Freeform 12"/>
          <p:cNvSpPr>
            <a:spLocks noEditPoints="1"/>
          </p:cNvSpPr>
          <p:nvPr/>
        </p:nvSpPr>
        <p:spPr bwMode="auto">
          <a:xfrm>
            <a:off x="5419834" y="2987959"/>
            <a:ext cx="511588" cy="547690"/>
          </a:xfrm>
          <a:custGeom>
            <a:avLst/>
            <a:gdLst>
              <a:gd name="T0" fmla="*/ 108 w 243"/>
              <a:gd name="T1" fmla="*/ 195 h 260"/>
              <a:gd name="T2" fmla="*/ 109 w 243"/>
              <a:gd name="T3" fmla="*/ 193 h 260"/>
              <a:gd name="T4" fmla="*/ 105 w 243"/>
              <a:gd name="T5" fmla="*/ 156 h 260"/>
              <a:gd name="T6" fmla="*/ 120 w 243"/>
              <a:gd name="T7" fmla="*/ 154 h 260"/>
              <a:gd name="T8" fmla="*/ 131 w 243"/>
              <a:gd name="T9" fmla="*/ 180 h 260"/>
              <a:gd name="T10" fmla="*/ 139 w 243"/>
              <a:gd name="T11" fmla="*/ 184 h 260"/>
              <a:gd name="T12" fmla="*/ 155 w 243"/>
              <a:gd name="T13" fmla="*/ 175 h 260"/>
              <a:gd name="T14" fmla="*/ 137 w 243"/>
              <a:gd name="T15" fmla="*/ 219 h 260"/>
              <a:gd name="T16" fmla="*/ 115 w 243"/>
              <a:gd name="T17" fmla="*/ 218 h 260"/>
              <a:gd name="T18" fmla="*/ 87 w 243"/>
              <a:gd name="T19" fmla="*/ 188 h 260"/>
              <a:gd name="T20" fmla="*/ 179 w 243"/>
              <a:gd name="T21" fmla="*/ 59 h 260"/>
              <a:gd name="T22" fmla="*/ 138 w 243"/>
              <a:gd name="T23" fmla="*/ 76 h 260"/>
              <a:gd name="T24" fmla="*/ 154 w 243"/>
              <a:gd name="T25" fmla="*/ 81 h 260"/>
              <a:gd name="T26" fmla="*/ 157 w 243"/>
              <a:gd name="T27" fmla="*/ 88 h 260"/>
              <a:gd name="T28" fmla="*/ 147 w 243"/>
              <a:gd name="T29" fmla="*/ 112 h 260"/>
              <a:gd name="T30" fmla="*/ 158 w 243"/>
              <a:gd name="T31" fmla="*/ 121 h 260"/>
              <a:gd name="T32" fmla="*/ 179 w 243"/>
              <a:gd name="T33" fmla="*/ 94 h 260"/>
              <a:gd name="T34" fmla="*/ 181 w 243"/>
              <a:gd name="T35" fmla="*/ 93 h 260"/>
              <a:gd name="T36" fmla="*/ 190 w 243"/>
              <a:gd name="T37" fmla="*/ 104 h 260"/>
              <a:gd name="T38" fmla="*/ 164 w 243"/>
              <a:gd name="T39" fmla="*/ 59 h 260"/>
              <a:gd name="T40" fmla="*/ 143 w 243"/>
              <a:gd name="T41" fmla="*/ 0 h 260"/>
              <a:gd name="T42" fmla="*/ 108 w 243"/>
              <a:gd name="T43" fmla="*/ 51 h 260"/>
              <a:gd name="T44" fmla="*/ 97 w 243"/>
              <a:gd name="T45" fmla="*/ 89 h 260"/>
              <a:gd name="T46" fmla="*/ 110 w 243"/>
              <a:gd name="T47" fmla="*/ 95 h 260"/>
              <a:gd name="T48" fmla="*/ 126 w 243"/>
              <a:gd name="T49" fmla="*/ 74 h 260"/>
              <a:gd name="T50" fmla="*/ 135 w 243"/>
              <a:gd name="T51" fmla="*/ 75 h 260"/>
              <a:gd name="T52" fmla="*/ 154 w 243"/>
              <a:gd name="T53" fmla="*/ 95 h 260"/>
              <a:gd name="T54" fmla="*/ 148 w 243"/>
              <a:gd name="T55" fmla="*/ 58 h 260"/>
              <a:gd name="T56" fmla="*/ 149 w 243"/>
              <a:gd name="T57" fmla="*/ 58 h 260"/>
              <a:gd name="T58" fmla="*/ 109 w 243"/>
              <a:gd name="T59" fmla="*/ 103 h 260"/>
              <a:gd name="T60" fmla="*/ 85 w 243"/>
              <a:gd name="T61" fmla="*/ 86 h 260"/>
              <a:gd name="T62" fmla="*/ 86 w 243"/>
              <a:gd name="T63" fmla="*/ 85 h 260"/>
              <a:gd name="T64" fmla="*/ 83 w 243"/>
              <a:gd name="T65" fmla="*/ 75 h 260"/>
              <a:gd name="T66" fmla="*/ 22 w 243"/>
              <a:gd name="T67" fmla="*/ 58 h 260"/>
              <a:gd name="T68" fmla="*/ 66 w 243"/>
              <a:gd name="T69" fmla="*/ 111 h 260"/>
              <a:gd name="T70" fmla="*/ 73 w 243"/>
              <a:gd name="T71" fmla="*/ 110 h 260"/>
              <a:gd name="T72" fmla="*/ 90 w 243"/>
              <a:gd name="T73" fmla="*/ 124 h 260"/>
              <a:gd name="T74" fmla="*/ 103 w 243"/>
              <a:gd name="T75" fmla="*/ 122 h 260"/>
              <a:gd name="T76" fmla="*/ 106 w 243"/>
              <a:gd name="T77" fmla="*/ 109 h 260"/>
              <a:gd name="T78" fmla="*/ 222 w 243"/>
              <a:gd name="T79" fmla="*/ 175 h 260"/>
              <a:gd name="T80" fmla="*/ 202 w 243"/>
              <a:gd name="T81" fmla="*/ 128 h 260"/>
              <a:gd name="T82" fmla="*/ 196 w 243"/>
              <a:gd name="T83" fmla="*/ 147 h 260"/>
              <a:gd name="T84" fmla="*/ 188 w 243"/>
              <a:gd name="T85" fmla="*/ 150 h 260"/>
              <a:gd name="T86" fmla="*/ 159 w 243"/>
              <a:gd name="T87" fmla="*/ 138 h 260"/>
              <a:gd name="T88" fmla="*/ 149 w 243"/>
              <a:gd name="T89" fmla="*/ 151 h 260"/>
              <a:gd name="T90" fmla="*/ 181 w 243"/>
              <a:gd name="T91" fmla="*/ 176 h 260"/>
              <a:gd name="T92" fmla="*/ 182 w 243"/>
              <a:gd name="T93" fmla="*/ 179 h 260"/>
              <a:gd name="T94" fmla="*/ 169 w 243"/>
              <a:gd name="T95" fmla="*/ 189 h 260"/>
              <a:gd name="T96" fmla="*/ 228 w 243"/>
              <a:gd name="T97" fmla="*/ 216 h 260"/>
              <a:gd name="T98" fmla="*/ 100 w 243"/>
              <a:gd name="T99" fmla="*/ 141 h 260"/>
              <a:gd name="T100" fmla="*/ 92 w 243"/>
              <a:gd name="T101" fmla="*/ 127 h 260"/>
              <a:gd name="T102" fmla="*/ 63 w 243"/>
              <a:gd name="T103" fmla="*/ 127 h 260"/>
              <a:gd name="T104" fmla="*/ 55 w 243"/>
              <a:gd name="T105" fmla="*/ 125 h 260"/>
              <a:gd name="T106" fmla="*/ 62 w 243"/>
              <a:gd name="T107" fmla="*/ 104 h 260"/>
              <a:gd name="T108" fmla="*/ 32 w 243"/>
              <a:gd name="T109" fmla="*/ 131 h 260"/>
              <a:gd name="T110" fmla="*/ 48 w 243"/>
              <a:gd name="T111" fmla="*/ 161 h 260"/>
              <a:gd name="T112" fmla="*/ 83 w 243"/>
              <a:gd name="T113" fmla="*/ 171 h 260"/>
              <a:gd name="T114" fmla="*/ 88 w 243"/>
              <a:gd name="T115" fmla="*/ 160 h 260"/>
              <a:gd name="T116" fmla="*/ 70 w 243"/>
              <a:gd name="T117" fmla="*/ 14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3" h="260">
                <a:moveTo>
                  <a:pt x="87" y="188"/>
                </a:moveTo>
                <a:cubicBezTo>
                  <a:pt x="86" y="185"/>
                  <a:pt x="90" y="184"/>
                  <a:pt x="90" y="184"/>
                </a:cubicBezTo>
                <a:cubicBezTo>
                  <a:pt x="90" y="184"/>
                  <a:pt x="100" y="183"/>
                  <a:pt x="108" y="195"/>
                </a:cubicBezTo>
                <a:cubicBezTo>
                  <a:pt x="108" y="195"/>
                  <a:pt x="108" y="195"/>
                  <a:pt x="108" y="195"/>
                </a:cubicBezTo>
                <a:cubicBezTo>
                  <a:pt x="109" y="195"/>
                  <a:pt x="109" y="195"/>
                  <a:pt x="109" y="195"/>
                </a:cubicBezTo>
                <a:cubicBezTo>
                  <a:pt x="109" y="195"/>
                  <a:pt x="108" y="195"/>
                  <a:pt x="108" y="195"/>
                </a:cubicBezTo>
                <a:cubicBezTo>
                  <a:pt x="109" y="195"/>
                  <a:pt x="109" y="195"/>
                  <a:pt x="109" y="195"/>
                </a:cubicBezTo>
                <a:cubicBezTo>
                  <a:pt x="109" y="193"/>
                  <a:pt x="109" y="193"/>
                  <a:pt x="109" y="193"/>
                </a:cubicBezTo>
                <a:cubicBezTo>
                  <a:pt x="109" y="193"/>
                  <a:pt x="110" y="189"/>
                  <a:pt x="110" y="187"/>
                </a:cubicBezTo>
                <a:cubicBezTo>
                  <a:pt x="110" y="185"/>
                  <a:pt x="110" y="183"/>
                  <a:pt x="110" y="183"/>
                </a:cubicBezTo>
                <a:cubicBezTo>
                  <a:pt x="103" y="161"/>
                  <a:pt x="103" y="161"/>
                  <a:pt x="103" y="161"/>
                </a:cubicBezTo>
                <a:cubicBezTo>
                  <a:pt x="103" y="161"/>
                  <a:pt x="102" y="157"/>
                  <a:pt x="105" y="156"/>
                </a:cubicBezTo>
                <a:cubicBezTo>
                  <a:pt x="109" y="154"/>
                  <a:pt x="110" y="157"/>
                  <a:pt x="110" y="157"/>
                </a:cubicBezTo>
                <a:cubicBezTo>
                  <a:pt x="110" y="157"/>
                  <a:pt x="117" y="178"/>
                  <a:pt x="118" y="180"/>
                </a:cubicBezTo>
                <a:cubicBezTo>
                  <a:pt x="119" y="182"/>
                  <a:pt x="121" y="180"/>
                  <a:pt x="121" y="180"/>
                </a:cubicBezTo>
                <a:cubicBezTo>
                  <a:pt x="120" y="154"/>
                  <a:pt x="120" y="154"/>
                  <a:pt x="120" y="154"/>
                </a:cubicBezTo>
                <a:cubicBezTo>
                  <a:pt x="120" y="154"/>
                  <a:pt x="120" y="150"/>
                  <a:pt x="124" y="149"/>
                </a:cubicBezTo>
                <a:cubicBezTo>
                  <a:pt x="129" y="149"/>
                  <a:pt x="129" y="155"/>
                  <a:pt x="129" y="155"/>
                </a:cubicBezTo>
                <a:cubicBezTo>
                  <a:pt x="129" y="155"/>
                  <a:pt x="129" y="178"/>
                  <a:pt x="129" y="180"/>
                </a:cubicBezTo>
                <a:cubicBezTo>
                  <a:pt x="129" y="183"/>
                  <a:pt x="131" y="180"/>
                  <a:pt x="131" y="180"/>
                </a:cubicBezTo>
                <a:cubicBezTo>
                  <a:pt x="131" y="180"/>
                  <a:pt x="137" y="160"/>
                  <a:pt x="137" y="158"/>
                </a:cubicBezTo>
                <a:cubicBezTo>
                  <a:pt x="138" y="156"/>
                  <a:pt x="139" y="153"/>
                  <a:pt x="142" y="154"/>
                </a:cubicBezTo>
                <a:cubicBezTo>
                  <a:pt x="145" y="154"/>
                  <a:pt x="144" y="161"/>
                  <a:pt x="144" y="161"/>
                </a:cubicBezTo>
                <a:cubicBezTo>
                  <a:pt x="144" y="161"/>
                  <a:pt x="139" y="182"/>
                  <a:pt x="139" y="184"/>
                </a:cubicBezTo>
                <a:cubicBezTo>
                  <a:pt x="138" y="185"/>
                  <a:pt x="139" y="185"/>
                  <a:pt x="139" y="185"/>
                </a:cubicBezTo>
                <a:cubicBezTo>
                  <a:pt x="139" y="185"/>
                  <a:pt x="149" y="170"/>
                  <a:pt x="150" y="169"/>
                </a:cubicBezTo>
                <a:cubicBezTo>
                  <a:pt x="151" y="167"/>
                  <a:pt x="153" y="165"/>
                  <a:pt x="156" y="167"/>
                </a:cubicBezTo>
                <a:cubicBezTo>
                  <a:pt x="159" y="168"/>
                  <a:pt x="155" y="175"/>
                  <a:pt x="155" y="175"/>
                </a:cubicBezTo>
                <a:cubicBezTo>
                  <a:pt x="155" y="175"/>
                  <a:pt x="147" y="188"/>
                  <a:pt x="146" y="190"/>
                </a:cubicBezTo>
                <a:cubicBezTo>
                  <a:pt x="146" y="191"/>
                  <a:pt x="146" y="192"/>
                  <a:pt x="146" y="192"/>
                </a:cubicBezTo>
                <a:cubicBezTo>
                  <a:pt x="145" y="202"/>
                  <a:pt x="145" y="202"/>
                  <a:pt x="145" y="202"/>
                </a:cubicBezTo>
                <a:cubicBezTo>
                  <a:pt x="143" y="215"/>
                  <a:pt x="137" y="219"/>
                  <a:pt x="137" y="219"/>
                </a:cubicBezTo>
                <a:cubicBezTo>
                  <a:pt x="138" y="260"/>
                  <a:pt x="138" y="260"/>
                  <a:pt x="138" y="260"/>
                </a:cubicBezTo>
                <a:cubicBezTo>
                  <a:pt x="136" y="260"/>
                  <a:pt x="133" y="260"/>
                  <a:pt x="130" y="260"/>
                </a:cubicBezTo>
                <a:cubicBezTo>
                  <a:pt x="125" y="260"/>
                  <a:pt x="119" y="260"/>
                  <a:pt x="113" y="259"/>
                </a:cubicBezTo>
                <a:cubicBezTo>
                  <a:pt x="115" y="218"/>
                  <a:pt x="115" y="218"/>
                  <a:pt x="115" y="218"/>
                </a:cubicBezTo>
                <a:cubicBezTo>
                  <a:pt x="115" y="218"/>
                  <a:pt x="113" y="217"/>
                  <a:pt x="109" y="215"/>
                </a:cubicBezTo>
                <a:cubicBezTo>
                  <a:pt x="106" y="212"/>
                  <a:pt x="102" y="207"/>
                  <a:pt x="102" y="205"/>
                </a:cubicBezTo>
                <a:cubicBezTo>
                  <a:pt x="101" y="204"/>
                  <a:pt x="99" y="199"/>
                  <a:pt x="94" y="194"/>
                </a:cubicBezTo>
                <a:cubicBezTo>
                  <a:pt x="89" y="189"/>
                  <a:pt x="88" y="191"/>
                  <a:pt x="87" y="188"/>
                </a:cubicBezTo>
                <a:close/>
                <a:moveTo>
                  <a:pt x="192" y="74"/>
                </a:moveTo>
                <a:cubicBezTo>
                  <a:pt x="226" y="42"/>
                  <a:pt x="226" y="42"/>
                  <a:pt x="226" y="42"/>
                </a:cubicBezTo>
                <a:cubicBezTo>
                  <a:pt x="221" y="36"/>
                  <a:pt x="215" y="31"/>
                  <a:pt x="209" y="26"/>
                </a:cubicBezTo>
                <a:cubicBezTo>
                  <a:pt x="179" y="59"/>
                  <a:pt x="179" y="59"/>
                  <a:pt x="179" y="59"/>
                </a:cubicBezTo>
                <a:cubicBezTo>
                  <a:pt x="179" y="59"/>
                  <a:pt x="172" y="57"/>
                  <a:pt x="162" y="65"/>
                </a:cubicBezTo>
                <a:cubicBezTo>
                  <a:pt x="155" y="71"/>
                  <a:pt x="155" y="71"/>
                  <a:pt x="155" y="71"/>
                </a:cubicBezTo>
                <a:cubicBezTo>
                  <a:pt x="155" y="71"/>
                  <a:pt x="154" y="72"/>
                  <a:pt x="153" y="72"/>
                </a:cubicBezTo>
                <a:cubicBezTo>
                  <a:pt x="152" y="72"/>
                  <a:pt x="138" y="76"/>
                  <a:pt x="138" y="76"/>
                </a:cubicBezTo>
                <a:cubicBezTo>
                  <a:pt x="138" y="76"/>
                  <a:pt x="131" y="78"/>
                  <a:pt x="132" y="81"/>
                </a:cubicBezTo>
                <a:cubicBezTo>
                  <a:pt x="133" y="84"/>
                  <a:pt x="136" y="84"/>
                  <a:pt x="137" y="83"/>
                </a:cubicBezTo>
                <a:cubicBezTo>
                  <a:pt x="138" y="83"/>
                  <a:pt x="155" y="80"/>
                  <a:pt x="155" y="80"/>
                </a:cubicBezTo>
                <a:cubicBezTo>
                  <a:pt x="155" y="80"/>
                  <a:pt x="155" y="80"/>
                  <a:pt x="154" y="81"/>
                </a:cubicBezTo>
                <a:cubicBezTo>
                  <a:pt x="153" y="82"/>
                  <a:pt x="136" y="92"/>
                  <a:pt x="136" y="92"/>
                </a:cubicBezTo>
                <a:cubicBezTo>
                  <a:pt x="136" y="92"/>
                  <a:pt x="131" y="96"/>
                  <a:pt x="132" y="98"/>
                </a:cubicBezTo>
                <a:cubicBezTo>
                  <a:pt x="134" y="101"/>
                  <a:pt x="136" y="100"/>
                  <a:pt x="138" y="99"/>
                </a:cubicBezTo>
                <a:cubicBezTo>
                  <a:pt x="140" y="98"/>
                  <a:pt x="157" y="88"/>
                  <a:pt x="157" y="88"/>
                </a:cubicBezTo>
                <a:cubicBezTo>
                  <a:pt x="157" y="88"/>
                  <a:pt x="160" y="88"/>
                  <a:pt x="158" y="90"/>
                </a:cubicBezTo>
                <a:cubicBezTo>
                  <a:pt x="157" y="91"/>
                  <a:pt x="142" y="106"/>
                  <a:pt x="142" y="106"/>
                </a:cubicBezTo>
                <a:cubicBezTo>
                  <a:pt x="142" y="106"/>
                  <a:pt x="138" y="110"/>
                  <a:pt x="141" y="113"/>
                </a:cubicBezTo>
                <a:cubicBezTo>
                  <a:pt x="144" y="116"/>
                  <a:pt x="147" y="112"/>
                  <a:pt x="147" y="112"/>
                </a:cubicBezTo>
                <a:cubicBezTo>
                  <a:pt x="163" y="95"/>
                  <a:pt x="163" y="95"/>
                  <a:pt x="163" y="95"/>
                </a:cubicBezTo>
                <a:cubicBezTo>
                  <a:pt x="163" y="95"/>
                  <a:pt x="166" y="95"/>
                  <a:pt x="165" y="97"/>
                </a:cubicBezTo>
                <a:cubicBezTo>
                  <a:pt x="164" y="99"/>
                  <a:pt x="156" y="117"/>
                  <a:pt x="156" y="117"/>
                </a:cubicBezTo>
                <a:cubicBezTo>
                  <a:pt x="156" y="117"/>
                  <a:pt x="155" y="120"/>
                  <a:pt x="158" y="121"/>
                </a:cubicBezTo>
                <a:cubicBezTo>
                  <a:pt x="161" y="122"/>
                  <a:pt x="162" y="119"/>
                  <a:pt x="162" y="119"/>
                </a:cubicBezTo>
                <a:cubicBezTo>
                  <a:pt x="173" y="100"/>
                  <a:pt x="173" y="100"/>
                  <a:pt x="173" y="100"/>
                </a:cubicBezTo>
                <a:cubicBezTo>
                  <a:pt x="173" y="100"/>
                  <a:pt x="173" y="99"/>
                  <a:pt x="175" y="98"/>
                </a:cubicBezTo>
                <a:cubicBezTo>
                  <a:pt x="176" y="96"/>
                  <a:pt x="179" y="94"/>
                  <a:pt x="179" y="94"/>
                </a:cubicBezTo>
                <a:cubicBezTo>
                  <a:pt x="181" y="93"/>
                  <a:pt x="181" y="93"/>
                  <a:pt x="181" y="93"/>
                </a:cubicBezTo>
                <a:cubicBezTo>
                  <a:pt x="181" y="93"/>
                  <a:pt x="181" y="93"/>
                  <a:pt x="181" y="93"/>
                </a:cubicBezTo>
                <a:cubicBezTo>
                  <a:pt x="181" y="93"/>
                  <a:pt x="181" y="93"/>
                  <a:pt x="181" y="93"/>
                </a:cubicBezTo>
                <a:cubicBezTo>
                  <a:pt x="181" y="93"/>
                  <a:pt x="181" y="93"/>
                  <a:pt x="181" y="93"/>
                </a:cubicBezTo>
                <a:cubicBezTo>
                  <a:pt x="182" y="93"/>
                  <a:pt x="182" y="94"/>
                  <a:pt x="182" y="94"/>
                </a:cubicBezTo>
                <a:cubicBezTo>
                  <a:pt x="179" y="106"/>
                  <a:pt x="186" y="113"/>
                  <a:pt x="186" y="113"/>
                </a:cubicBezTo>
                <a:cubicBezTo>
                  <a:pt x="186" y="113"/>
                  <a:pt x="190" y="115"/>
                  <a:pt x="191" y="112"/>
                </a:cubicBezTo>
                <a:cubicBezTo>
                  <a:pt x="192" y="110"/>
                  <a:pt x="190" y="110"/>
                  <a:pt x="190" y="104"/>
                </a:cubicBezTo>
                <a:cubicBezTo>
                  <a:pt x="190" y="97"/>
                  <a:pt x="192" y="93"/>
                  <a:pt x="192" y="91"/>
                </a:cubicBezTo>
                <a:cubicBezTo>
                  <a:pt x="193" y="89"/>
                  <a:pt x="194" y="84"/>
                  <a:pt x="194" y="80"/>
                </a:cubicBezTo>
                <a:cubicBezTo>
                  <a:pt x="193" y="76"/>
                  <a:pt x="192" y="74"/>
                  <a:pt x="192" y="74"/>
                </a:cubicBezTo>
                <a:close/>
                <a:moveTo>
                  <a:pt x="164" y="59"/>
                </a:moveTo>
                <a:cubicBezTo>
                  <a:pt x="159" y="54"/>
                  <a:pt x="157" y="49"/>
                  <a:pt x="156" y="47"/>
                </a:cubicBezTo>
                <a:cubicBezTo>
                  <a:pt x="155" y="45"/>
                  <a:pt x="151" y="39"/>
                  <a:pt x="148" y="37"/>
                </a:cubicBezTo>
                <a:cubicBezTo>
                  <a:pt x="144" y="34"/>
                  <a:pt x="142" y="33"/>
                  <a:pt x="142" y="33"/>
                </a:cubicBezTo>
                <a:cubicBezTo>
                  <a:pt x="143" y="0"/>
                  <a:pt x="143" y="0"/>
                  <a:pt x="143" y="0"/>
                </a:cubicBezTo>
                <a:cubicBezTo>
                  <a:pt x="139" y="0"/>
                  <a:pt x="134" y="0"/>
                  <a:pt x="130" y="0"/>
                </a:cubicBezTo>
                <a:cubicBezTo>
                  <a:pt x="126" y="0"/>
                  <a:pt x="121" y="0"/>
                  <a:pt x="117" y="0"/>
                </a:cubicBezTo>
                <a:cubicBezTo>
                  <a:pt x="118" y="32"/>
                  <a:pt x="118" y="32"/>
                  <a:pt x="118" y="32"/>
                </a:cubicBezTo>
                <a:cubicBezTo>
                  <a:pt x="118" y="32"/>
                  <a:pt x="111" y="36"/>
                  <a:pt x="108" y="51"/>
                </a:cubicBezTo>
                <a:cubicBezTo>
                  <a:pt x="108" y="62"/>
                  <a:pt x="108" y="62"/>
                  <a:pt x="108" y="62"/>
                </a:cubicBezTo>
                <a:cubicBezTo>
                  <a:pt x="108" y="62"/>
                  <a:pt x="108" y="62"/>
                  <a:pt x="107" y="64"/>
                </a:cubicBezTo>
                <a:cubicBezTo>
                  <a:pt x="106" y="65"/>
                  <a:pt x="98" y="80"/>
                  <a:pt x="98" y="80"/>
                </a:cubicBezTo>
                <a:cubicBezTo>
                  <a:pt x="98" y="80"/>
                  <a:pt x="94" y="87"/>
                  <a:pt x="97" y="89"/>
                </a:cubicBezTo>
                <a:cubicBezTo>
                  <a:pt x="101" y="91"/>
                  <a:pt x="102" y="88"/>
                  <a:pt x="103" y="87"/>
                </a:cubicBezTo>
                <a:cubicBezTo>
                  <a:pt x="104" y="86"/>
                  <a:pt x="115" y="69"/>
                  <a:pt x="115" y="69"/>
                </a:cubicBezTo>
                <a:cubicBezTo>
                  <a:pt x="115" y="69"/>
                  <a:pt x="116" y="69"/>
                  <a:pt x="116" y="70"/>
                </a:cubicBezTo>
                <a:cubicBezTo>
                  <a:pt x="115" y="72"/>
                  <a:pt x="110" y="95"/>
                  <a:pt x="110" y="95"/>
                </a:cubicBezTo>
                <a:cubicBezTo>
                  <a:pt x="110" y="95"/>
                  <a:pt x="108" y="102"/>
                  <a:pt x="112" y="103"/>
                </a:cubicBezTo>
                <a:cubicBezTo>
                  <a:pt x="115" y="103"/>
                  <a:pt x="117" y="101"/>
                  <a:pt x="117" y="99"/>
                </a:cubicBezTo>
                <a:cubicBezTo>
                  <a:pt x="118" y="96"/>
                  <a:pt x="124" y="74"/>
                  <a:pt x="124" y="74"/>
                </a:cubicBezTo>
                <a:cubicBezTo>
                  <a:pt x="124" y="74"/>
                  <a:pt x="126" y="71"/>
                  <a:pt x="126" y="74"/>
                </a:cubicBezTo>
                <a:cubicBezTo>
                  <a:pt x="126" y="77"/>
                  <a:pt x="127" y="101"/>
                  <a:pt x="127" y="101"/>
                </a:cubicBezTo>
                <a:cubicBezTo>
                  <a:pt x="127" y="101"/>
                  <a:pt x="126" y="108"/>
                  <a:pt x="131" y="108"/>
                </a:cubicBezTo>
                <a:cubicBezTo>
                  <a:pt x="136" y="107"/>
                  <a:pt x="136" y="103"/>
                  <a:pt x="136" y="103"/>
                </a:cubicBezTo>
                <a:cubicBezTo>
                  <a:pt x="135" y="75"/>
                  <a:pt x="135" y="75"/>
                  <a:pt x="135" y="75"/>
                </a:cubicBezTo>
                <a:cubicBezTo>
                  <a:pt x="135" y="75"/>
                  <a:pt x="137" y="72"/>
                  <a:pt x="138" y="74"/>
                </a:cubicBezTo>
                <a:cubicBezTo>
                  <a:pt x="139" y="77"/>
                  <a:pt x="147" y="99"/>
                  <a:pt x="147" y="99"/>
                </a:cubicBezTo>
                <a:cubicBezTo>
                  <a:pt x="147" y="99"/>
                  <a:pt x="148" y="102"/>
                  <a:pt x="152" y="101"/>
                </a:cubicBezTo>
                <a:cubicBezTo>
                  <a:pt x="156" y="99"/>
                  <a:pt x="154" y="95"/>
                  <a:pt x="154" y="95"/>
                </a:cubicBezTo>
                <a:cubicBezTo>
                  <a:pt x="147" y="71"/>
                  <a:pt x="147" y="71"/>
                  <a:pt x="147" y="71"/>
                </a:cubicBezTo>
                <a:cubicBezTo>
                  <a:pt x="147" y="71"/>
                  <a:pt x="146" y="69"/>
                  <a:pt x="146" y="67"/>
                </a:cubicBezTo>
                <a:cubicBezTo>
                  <a:pt x="146" y="65"/>
                  <a:pt x="147" y="60"/>
                  <a:pt x="147" y="60"/>
                </a:cubicBezTo>
                <a:cubicBezTo>
                  <a:pt x="148" y="58"/>
                  <a:pt x="148" y="58"/>
                  <a:pt x="148" y="58"/>
                </a:cubicBezTo>
                <a:cubicBezTo>
                  <a:pt x="148" y="58"/>
                  <a:pt x="148" y="58"/>
                  <a:pt x="148" y="58"/>
                </a:cubicBezTo>
                <a:cubicBezTo>
                  <a:pt x="148" y="58"/>
                  <a:pt x="148" y="58"/>
                  <a:pt x="148" y="58"/>
                </a:cubicBezTo>
                <a:cubicBezTo>
                  <a:pt x="148" y="58"/>
                  <a:pt x="148" y="58"/>
                  <a:pt x="148" y="58"/>
                </a:cubicBezTo>
                <a:cubicBezTo>
                  <a:pt x="149" y="58"/>
                  <a:pt x="149" y="58"/>
                  <a:pt x="149" y="58"/>
                </a:cubicBezTo>
                <a:cubicBezTo>
                  <a:pt x="157" y="71"/>
                  <a:pt x="169" y="70"/>
                  <a:pt x="169" y="70"/>
                </a:cubicBezTo>
                <a:cubicBezTo>
                  <a:pt x="169" y="70"/>
                  <a:pt x="173" y="69"/>
                  <a:pt x="172" y="66"/>
                </a:cubicBezTo>
                <a:cubicBezTo>
                  <a:pt x="171" y="63"/>
                  <a:pt x="170" y="65"/>
                  <a:pt x="164" y="59"/>
                </a:cubicBezTo>
                <a:close/>
                <a:moveTo>
                  <a:pt x="109" y="103"/>
                </a:moveTo>
                <a:cubicBezTo>
                  <a:pt x="92" y="93"/>
                  <a:pt x="92" y="93"/>
                  <a:pt x="92" y="93"/>
                </a:cubicBezTo>
                <a:cubicBezTo>
                  <a:pt x="92" y="93"/>
                  <a:pt x="90" y="93"/>
                  <a:pt x="89" y="92"/>
                </a:cubicBezTo>
                <a:cubicBezTo>
                  <a:pt x="88" y="90"/>
                  <a:pt x="86" y="87"/>
                  <a:pt x="86" y="87"/>
                </a:cubicBezTo>
                <a:cubicBezTo>
                  <a:pt x="85" y="86"/>
                  <a:pt x="85" y="86"/>
                  <a:pt x="85" y="86"/>
                </a:cubicBezTo>
                <a:cubicBezTo>
                  <a:pt x="85" y="86"/>
                  <a:pt x="85" y="86"/>
                  <a:pt x="85" y="86"/>
                </a:cubicBezTo>
                <a:cubicBezTo>
                  <a:pt x="85" y="86"/>
                  <a:pt x="85" y="86"/>
                  <a:pt x="85" y="86"/>
                </a:cubicBezTo>
                <a:cubicBezTo>
                  <a:pt x="85" y="85"/>
                  <a:pt x="85" y="85"/>
                  <a:pt x="85" y="85"/>
                </a:cubicBezTo>
                <a:cubicBezTo>
                  <a:pt x="85" y="85"/>
                  <a:pt x="86" y="85"/>
                  <a:pt x="86" y="85"/>
                </a:cubicBezTo>
                <a:cubicBezTo>
                  <a:pt x="97" y="88"/>
                  <a:pt x="103" y="81"/>
                  <a:pt x="103" y="81"/>
                </a:cubicBezTo>
                <a:cubicBezTo>
                  <a:pt x="103" y="81"/>
                  <a:pt x="105" y="78"/>
                  <a:pt x="102" y="77"/>
                </a:cubicBezTo>
                <a:cubicBezTo>
                  <a:pt x="100" y="76"/>
                  <a:pt x="101" y="78"/>
                  <a:pt x="95" y="78"/>
                </a:cubicBezTo>
                <a:cubicBezTo>
                  <a:pt x="89" y="78"/>
                  <a:pt x="85" y="76"/>
                  <a:pt x="83" y="75"/>
                </a:cubicBezTo>
                <a:cubicBezTo>
                  <a:pt x="82" y="75"/>
                  <a:pt x="77" y="74"/>
                  <a:pt x="73" y="75"/>
                </a:cubicBezTo>
                <a:cubicBezTo>
                  <a:pt x="70" y="75"/>
                  <a:pt x="68" y="76"/>
                  <a:pt x="68" y="76"/>
                </a:cubicBezTo>
                <a:cubicBezTo>
                  <a:pt x="35" y="41"/>
                  <a:pt x="35" y="41"/>
                  <a:pt x="35" y="41"/>
                </a:cubicBezTo>
                <a:cubicBezTo>
                  <a:pt x="30" y="46"/>
                  <a:pt x="26" y="52"/>
                  <a:pt x="22" y="58"/>
                </a:cubicBezTo>
                <a:cubicBezTo>
                  <a:pt x="54" y="88"/>
                  <a:pt x="54" y="88"/>
                  <a:pt x="54" y="88"/>
                </a:cubicBezTo>
                <a:cubicBezTo>
                  <a:pt x="54" y="88"/>
                  <a:pt x="53" y="94"/>
                  <a:pt x="60" y="103"/>
                </a:cubicBezTo>
                <a:cubicBezTo>
                  <a:pt x="65" y="110"/>
                  <a:pt x="65" y="110"/>
                  <a:pt x="65" y="110"/>
                </a:cubicBezTo>
                <a:cubicBezTo>
                  <a:pt x="65" y="110"/>
                  <a:pt x="66" y="110"/>
                  <a:pt x="66" y="111"/>
                </a:cubicBezTo>
                <a:cubicBezTo>
                  <a:pt x="67" y="112"/>
                  <a:pt x="70" y="124"/>
                  <a:pt x="70" y="124"/>
                </a:cubicBezTo>
                <a:cubicBezTo>
                  <a:pt x="70" y="124"/>
                  <a:pt x="71" y="131"/>
                  <a:pt x="74" y="130"/>
                </a:cubicBezTo>
                <a:cubicBezTo>
                  <a:pt x="77" y="129"/>
                  <a:pt x="77" y="127"/>
                  <a:pt x="76" y="126"/>
                </a:cubicBezTo>
                <a:cubicBezTo>
                  <a:pt x="76" y="125"/>
                  <a:pt x="73" y="110"/>
                  <a:pt x="73" y="110"/>
                </a:cubicBezTo>
                <a:cubicBezTo>
                  <a:pt x="73" y="110"/>
                  <a:pt x="73" y="109"/>
                  <a:pt x="74" y="110"/>
                </a:cubicBezTo>
                <a:cubicBezTo>
                  <a:pt x="75" y="111"/>
                  <a:pt x="84" y="126"/>
                  <a:pt x="84" y="126"/>
                </a:cubicBezTo>
                <a:cubicBezTo>
                  <a:pt x="84" y="126"/>
                  <a:pt x="88" y="131"/>
                  <a:pt x="90" y="130"/>
                </a:cubicBezTo>
                <a:cubicBezTo>
                  <a:pt x="92" y="128"/>
                  <a:pt x="91" y="126"/>
                  <a:pt x="90" y="124"/>
                </a:cubicBezTo>
                <a:cubicBezTo>
                  <a:pt x="89" y="123"/>
                  <a:pt x="81" y="107"/>
                  <a:pt x="81" y="107"/>
                </a:cubicBezTo>
                <a:cubicBezTo>
                  <a:pt x="81" y="107"/>
                  <a:pt x="80" y="105"/>
                  <a:pt x="82" y="106"/>
                </a:cubicBezTo>
                <a:cubicBezTo>
                  <a:pt x="84" y="108"/>
                  <a:pt x="97" y="121"/>
                  <a:pt x="97" y="121"/>
                </a:cubicBezTo>
                <a:cubicBezTo>
                  <a:pt x="97" y="121"/>
                  <a:pt x="100" y="125"/>
                  <a:pt x="103" y="122"/>
                </a:cubicBezTo>
                <a:cubicBezTo>
                  <a:pt x="105" y="119"/>
                  <a:pt x="103" y="117"/>
                  <a:pt x="103" y="117"/>
                </a:cubicBezTo>
                <a:cubicBezTo>
                  <a:pt x="87" y="102"/>
                  <a:pt x="87" y="102"/>
                  <a:pt x="87" y="102"/>
                </a:cubicBezTo>
                <a:cubicBezTo>
                  <a:pt x="87" y="102"/>
                  <a:pt x="87" y="99"/>
                  <a:pt x="88" y="100"/>
                </a:cubicBezTo>
                <a:cubicBezTo>
                  <a:pt x="90" y="101"/>
                  <a:pt x="106" y="109"/>
                  <a:pt x="106" y="109"/>
                </a:cubicBezTo>
                <a:cubicBezTo>
                  <a:pt x="106" y="109"/>
                  <a:pt x="109" y="110"/>
                  <a:pt x="110" y="107"/>
                </a:cubicBezTo>
                <a:cubicBezTo>
                  <a:pt x="111" y="104"/>
                  <a:pt x="109" y="103"/>
                  <a:pt x="109" y="103"/>
                </a:cubicBezTo>
                <a:close/>
                <a:moveTo>
                  <a:pt x="243" y="195"/>
                </a:moveTo>
                <a:cubicBezTo>
                  <a:pt x="222" y="175"/>
                  <a:pt x="222" y="175"/>
                  <a:pt x="222" y="175"/>
                </a:cubicBezTo>
                <a:cubicBezTo>
                  <a:pt x="222" y="175"/>
                  <a:pt x="224" y="167"/>
                  <a:pt x="215" y="155"/>
                </a:cubicBezTo>
                <a:cubicBezTo>
                  <a:pt x="208" y="147"/>
                  <a:pt x="208" y="147"/>
                  <a:pt x="208" y="147"/>
                </a:cubicBezTo>
                <a:cubicBezTo>
                  <a:pt x="208" y="147"/>
                  <a:pt x="207" y="147"/>
                  <a:pt x="207" y="145"/>
                </a:cubicBezTo>
                <a:cubicBezTo>
                  <a:pt x="206" y="144"/>
                  <a:pt x="202" y="128"/>
                  <a:pt x="202" y="128"/>
                </a:cubicBezTo>
                <a:cubicBezTo>
                  <a:pt x="202" y="128"/>
                  <a:pt x="200" y="120"/>
                  <a:pt x="196" y="121"/>
                </a:cubicBezTo>
                <a:cubicBezTo>
                  <a:pt x="193" y="122"/>
                  <a:pt x="193" y="125"/>
                  <a:pt x="193" y="126"/>
                </a:cubicBezTo>
                <a:cubicBezTo>
                  <a:pt x="194" y="128"/>
                  <a:pt x="198" y="147"/>
                  <a:pt x="198" y="147"/>
                </a:cubicBezTo>
                <a:cubicBezTo>
                  <a:pt x="198" y="147"/>
                  <a:pt x="197" y="148"/>
                  <a:pt x="196" y="147"/>
                </a:cubicBezTo>
                <a:cubicBezTo>
                  <a:pt x="195" y="145"/>
                  <a:pt x="183" y="125"/>
                  <a:pt x="183" y="125"/>
                </a:cubicBezTo>
                <a:cubicBezTo>
                  <a:pt x="183" y="125"/>
                  <a:pt x="179" y="119"/>
                  <a:pt x="176" y="121"/>
                </a:cubicBezTo>
                <a:cubicBezTo>
                  <a:pt x="173" y="123"/>
                  <a:pt x="174" y="126"/>
                  <a:pt x="175" y="128"/>
                </a:cubicBezTo>
                <a:cubicBezTo>
                  <a:pt x="176" y="130"/>
                  <a:pt x="188" y="150"/>
                  <a:pt x="188" y="150"/>
                </a:cubicBezTo>
                <a:cubicBezTo>
                  <a:pt x="188" y="150"/>
                  <a:pt x="188" y="153"/>
                  <a:pt x="186" y="151"/>
                </a:cubicBezTo>
                <a:cubicBezTo>
                  <a:pt x="184" y="150"/>
                  <a:pt x="167" y="133"/>
                  <a:pt x="167" y="133"/>
                </a:cubicBezTo>
                <a:cubicBezTo>
                  <a:pt x="167" y="133"/>
                  <a:pt x="162" y="127"/>
                  <a:pt x="159" y="131"/>
                </a:cubicBezTo>
                <a:cubicBezTo>
                  <a:pt x="156" y="135"/>
                  <a:pt x="159" y="138"/>
                  <a:pt x="159" y="138"/>
                </a:cubicBezTo>
                <a:cubicBezTo>
                  <a:pt x="179" y="157"/>
                  <a:pt x="179" y="157"/>
                  <a:pt x="179" y="157"/>
                </a:cubicBezTo>
                <a:cubicBezTo>
                  <a:pt x="179" y="157"/>
                  <a:pt x="180" y="161"/>
                  <a:pt x="178" y="160"/>
                </a:cubicBezTo>
                <a:cubicBezTo>
                  <a:pt x="175" y="158"/>
                  <a:pt x="154" y="148"/>
                  <a:pt x="154" y="148"/>
                </a:cubicBezTo>
                <a:cubicBezTo>
                  <a:pt x="154" y="148"/>
                  <a:pt x="151" y="147"/>
                  <a:pt x="149" y="151"/>
                </a:cubicBezTo>
                <a:cubicBezTo>
                  <a:pt x="147" y="154"/>
                  <a:pt x="151" y="156"/>
                  <a:pt x="151" y="156"/>
                </a:cubicBezTo>
                <a:cubicBezTo>
                  <a:pt x="173" y="168"/>
                  <a:pt x="173" y="168"/>
                  <a:pt x="173" y="168"/>
                </a:cubicBezTo>
                <a:cubicBezTo>
                  <a:pt x="173" y="168"/>
                  <a:pt x="175" y="169"/>
                  <a:pt x="177" y="171"/>
                </a:cubicBezTo>
                <a:cubicBezTo>
                  <a:pt x="178" y="172"/>
                  <a:pt x="181" y="176"/>
                  <a:pt x="181" y="176"/>
                </a:cubicBezTo>
                <a:cubicBezTo>
                  <a:pt x="182" y="178"/>
                  <a:pt x="182" y="178"/>
                  <a:pt x="182" y="178"/>
                </a:cubicBezTo>
                <a:cubicBezTo>
                  <a:pt x="182" y="178"/>
                  <a:pt x="182" y="178"/>
                  <a:pt x="182" y="178"/>
                </a:cubicBezTo>
                <a:cubicBezTo>
                  <a:pt x="182" y="178"/>
                  <a:pt x="182" y="178"/>
                  <a:pt x="182" y="178"/>
                </a:cubicBezTo>
                <a:cubicBezTo>
                  <a:pt x="182" y="179"/>
                  <a:pt x="182" y="179"/>
                  <a:pt x="182" y="179"/>
                </a:cubicBezTo>
                <a:cubicBezTo>
                  <a:pt x="182" y="179"/>
                  <a:pt x="181" y="179"/>
                  <a:pt x="181" y="179"/>
                </a:cubicBezTo>
                <a:cubicBezTo>
                  <a:pt x="166" y="176"/>
                  <a:pt x="159" y="185"/>
                  <a:pt x="159" y="185"/>
                </a:cubicBezTo>
                <a:cubicBezTo>
                  <a:pt x="159" y="185"/>
                  <a:pt x="157" y="189"/>
                  <a:pt x="160" y="190"/>
                </a:cubicBezTo>
                <a:cubicBezTo>
                  <a:pt x="163" y="191"/>
                  <a:pt x="162" y="189"/>
                  <a:pt x="169" y="189"/>
                </a:cubicBezTo>
                <a:cubicBezTo>
                  <a:pt x="177" y="189"/>
                  <a:pt x="182" y="191"/>
                  <a:pt x="184" y="192"/>
                </a:cubicBezTo>
                <a:cubicBezTo>
                  <a:pt x="186" y="193"/>
                  <a:pt x="193" y="194"/>
                  <a:pt x="197" y="193"/>
                </a:cubicBezTo>
                <a:cubicBezTo>
                  <a:pt x="202" y="192"/>
                  <a:pt x="204" y="192"/>
                  <a:pt x="204" y="192"/>
                </a:cubicBezTo>
                <a:cubicBezTo>
                  <a:pt x="228" y="216"/>
                  <a:pt x="228" y="216"/>
                  <a:pt x="228" y="216"/>
                </a:cubicBezTo>
                <a:cubicBezTo>
                  <a:pt x="233" y="210"/>
                  <a:pt x="239" y="203"/>
                  <a:pt x="243" y="195"/>
                </a:cubicBezTo>
                <a:close/>
                <a:moveTo>
                  <a:pt x="70" y="145"/>
                </a:moveTo>
                <a:cubicBezTo>
                  <a:pt x="72" y="145"/>
                  <a:pt x="94" y="145"/>
                  <a:pt x="94" y="145"/>
                </a:cubicBezTo>
                <a:cubicBezTo>
                  <a:pt x="94" y="145"/>
                  <a:pt x="101" y="145"/>
                  <a:pt x="100" y="141"/>
                </a:cubicBezTo>
                <a:cubicBezTo>
                  <a:pt x="100" y="136"/>
                  <a:pt x="96" y="137"/>
                  <a:pt x="96" y="137"/>
                </a:cubicBezTo>
                <a:cubicBezTo>
                  <a:pt x="70" y="137"/>
                  <a:pt x="70" y="137"/>
                  <a:pt x="70" y="137"/>
                </a:cubicBezTo>
                <a:cubicBezTo>
                  <a:pt x="70" y="137"/>
                  <a:pt x="67" y="135"/>
                  <a:pt x="70" y="134"/>
                </a:cubicBezTo>
                <a:cubicBezTo>
                  <a:pt x="72" y="134"/>
                  <a:pt x="92" y="127"/>
                  <a:pt x="92" y="127"/>
                </a:cubicBezTo>
                <a:cubicBezTo>
                  <a:pt x="92" y="127"/>
                  <a:pt x="95" y="125"/>
                  <a:pt x="94" y="122"/>
                </a:cubicBezTo>
                <a:cubicBezTo>
                  <a:pt x="93" y="119"/>
                  <a:pt x="89" y="120"/>
                  <a:pt x="89" y="120"/>
                </a:cubicBezTo>
                <a:cubicBezTo>
                  <a:pt x="67" y="126"/>
                  <a:pt x="67" y="126"/>
                  <a:pt x="67" y="126"/>
                </a:cubicBezTo>
                <a:cubicBezTo>
                  <a:pt x="67" y="126"/>
                  <a:pt x="65" y="127"/>
                  <a:pt x="63" y="127"/>
                </a:cubicBezTo>
                <a:cubicBezTo>
                  <a:pt x="62" y="127"/>
                  <a:pt x="57" y="126"/>
                  <a:pt x="57" y="126"/>
                </a:cubicBezTo>
                <a:cubicBezTo>
                  <a:pt x="55" y="125"/>
                  <a:pt x="55" y="125"/>
                  <a:pt x="55" y="125"/>
                </a:cubicBezTo>
                <a:cubicBezTo>
                  <a:pt x="55" y="125"/>
                  <a:pt x="55" y="125"/>
                  <a:pt x="55" y="125"/>
                </a:cubicBezTo>
                <a:cubicBezTo>
                  <a:pt x="55" y="125"/>
                  <a:pt x="55" y="125"/>
                  <a:pt x="55" y="125"/>
                </a:cubicBezTo>
                <a:cubicBezTo>
                  <a:pt x="55" y="125"/>
                  <a:pt x="55" y="125"/>
                  <a:pt x="55" y="125"/>
                </a:cubicBezTo>
                <a:cubicBezTo>
                  <a:pt x="55" y="124"/>
                  <a:pt x="55" y="124"/>
                  <a:pt x="55" y="124"/>
                </a:cubicBezTo>
                <a:cubicBezTo>
                  <a:pt x="67" y="117"/>
                  <a:pt x="66" y="106"/>
                  <a:pt x="66" y="106"/>
                </a:cubicBezTo>
                <a:cubicBezTo>
                  <a:pt x="66" y="106"/>
                  <a:pt x="65" y="102"/>
                  <a:pt x="62" y="104"/>
                </a:cubicBezTo>
                <a:cubicBezTo>
                  <a:pt x="59" y="105"/>
                  <a:pt x="61" y="106"/>
                  <a:pt x="56" y="111"/>
                </a:cubicBezTo>
                <a:cubicBezTo>
                  <a:pt x="52" y="116"/>
                  <a:pt x="47" y="117"/>
                  <a:pt x="45" y="118"/>
                </a:cubicBezTo>
                <a:cubicBezTo>
                  <a:pt x="43" y="119"/>
                  <a:pt x="38" y="122"/>
                  <a:pt x="36" y="126"/>
                </a:cubicBezTo>
                <a:cubicBezTo>
                  <a:pt x="34" y="129"/>
                  <a:pt x="32" y="131"/>
                  <a:pt x="32" y="131"/>
                </a:cubicBezTo>
                <a:cubicBezTo>
                  <a:pt x="0" y="130"/>
                  <a:pt x="0" y="130"/>
                  <a:pt x="0" y="130"/>
                </a:cubicBezTo>
                <a:cubicBezTo>
                  <a:pt x="0" y="138"/>
                  <a:pt x="1" y="146"/>
                  <a:pt x="2" y="154"/>
                </a:cubicBezTo>
                <a:cubicBezTo>
                  <a:pt x="31" y="153"/>
                  <a:pt x="31" y="153"/>
                  <a:pt x="31" y="153"/>
                </a:cubicBezTo>
                <a:cubicBezTo>
                  <a:pt x="31" y="153"/>
                  <a:pt x="35" y="159"/>
                  <a:pt x="48" y="161"/>
                </a:cubicBezTo>
                <a:cubicBezTo>
                  <a:pt x="58" y="162"/>
                  <a:pt x="58" y="162"/>
                  <a:pt x="58" y="162"/>
                </a:cubicBezTo>
                <a:cubicBezTo>
                  <a:pt x="58" y="162"/>
                  <a:pt x="59" y="162"/>
                  <a:pt x="60" y="162"/>
                </a:cubicBezTo>
                <a:cubicBezTo>
                  <a:pt x="62" y="163"/>
                  <a:pt x="75" y="170"/>
                  <a:pt x="75" y="170"/>
                </a:cubicBezTo>
                <a:cubicBezTo>
                  <a:pt x="75" y="170"/>
                  <a:pt x="81" y="174"/>
                  <a:pt x="83" y="171"/>
                </a:cubicBezTo>
                <a:cubicBezTo>
                  <a:pt x="85" y="168"/>
                  <a:pt x="82" y="167"/>
                  <a:pt x="81" y="166"/>
                </a:cubicBezTo>
                <a:cubicBezTo>
                  <a:pt x="80" y="165"/>
                  <a:pt x="65" y="155"/>
                  <a:pt x="65" y="155"/>
                </a:cubicBezTo>
                <a:cubicBezTo>
                  <a:pt x="65" y="155"/>
                  <a:pt x="65" y="154"/>
                  <a:pt x="66" y="155"/>
                </a:cubicBezTo>
                <a:cubicBezTo>
                  <a:pt x="68" y="155"/>
                  <a:pt x="88" y="160"/>
                  <a:pt x="88" y="160"/>
                </a:cubicBezTo>
                <a:cubicBezTo>
                  <a:pt x="88" y="160"/>
                  <a:pt x="95" y="161"/>
                  <a:pt x="96" y="158"/>
                </a:cubicBezTo>
                <a:cubicBezTo>
                  <a:pt x="96" y="155"/>
                  <a:pt x="94" y="154"/>
                  <a:pt x="92" y="153"/>
                </a:cubicBezTo>
                <a:cubicBezTo>
                  <a:pt x="90" y="153"/>
                  <a:pt x="69" y="147"/>
                  <a:pt x="69" y="147"/>
                </a:cubicBezTo>
                <a:cubicBezTo>
                  <a:pt x="69" y="147"/>
                  <a:pt x="67" y="145"/>
                  <a:pt x="70" y="145"/>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8" name="六边形 7"/>
          <p:cNvSpPr/>
          <p:nvPr/>
        </p:nvSpPr>
        <p:spPr>
          <a:xfrm rot="16200000">
            <a:off x="8874280" y="2612738"/>
            <a:ext cx="1392819" cy="1200706"/>
          </a:xfrm>
          <a:prstGeom prst="hexagon">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Freeform 13"/>
          <p:cNvSpPr>
            <a:spLocks noEditPoints="1"/>
          </p:cNvSpPr>
          <p:nvPr/>
        </p:nvSpPr>
        <p:spPr bwMode="auto">
          <a:xfrm>
            <a:off x="9300345" y="2889633"/>
            <a:ext cx="574814" cy="660532"/>
          </a:xfrm>
          <a:custGeom>
            <a:avLst/>
            <a:gdLst>
              <a:gd name="T0" fmla="*/ 27 w 94"/>
              <a:gd name="T1" fmla="*/ 39 h 108"/>
              <a:gd name="T2" fmla="*/ 52 w 94"/>
              <a:gd name="T3" fmla="*/ 37 h 108"/>
              <a:gd name="T4" fmla="*/ 93 w 94"/>
              <a:gd name="T5" fmla="*/ 58 h 108"/>
              <a:gd name="T6" fmla="*/ 90 w 94"/>
              <a:gd name="T7" fmla="*/ 50 h 108"/>
              <a:gd name="T8" fmla="*/ 88 w 94"/>
              <a:gd name="T9" fmla="*/ 43 h 108"/>
              <a:gd name="T10" fmla="*/ 89 w 94"/>
              <a:gd name="T11" fmla="*/ 39 h 108"/>
              <a:gd name="T12" fmla="*/ 87 w 94"/>
              <a:gd name="T13" fmla="*/ 32 h 108"/>
              <a:gd name="T14" fmla="*/ 84 w 94"/>
              <a:gd name="T15" fmla="*/ 25 h 108"/>
              <a:gd name="T16" fmla="*/ 84 w 94"/>
              <a:gd name="T17" fmla="*/ 19 h 108"/>
              <a:gd name="T18" fmla="*/ 80 w 94"/>
              <a:gd name="T19" fmla="*/ 14 h 108"/>
              <a:gd name="T20" fmla="*/ 76 w 94"/>
              <a:gd name="T21" fmla="*/ 10 h 108"/>
              <a:gd name="T22" fmla="*/ 75 w 94"/>
              <a:gd name="T23" fmla="*/ 7 h 108"/>
              <a:gd name="T24" fmla="*/ 70 w 94"/>
              <a:gd name="T25" fmla="*/ 4 h 108"/>
              <a:gd name="T26" fmla="*/ 65 w 94"/>
              <a:gd name="T27" fmla="*/ 2 h 108"/>
              <a:gd name="T28" fmla="*/ 58 w 94"/>
              <a:gd name="T29" fmla="*/ 1 h 108"/>
              <a:gd name="T30" fmla="*/ 51 w 94"/>
              <a:gd name="T31" fmla="*/ 0 h 108"/>
              <a:gd name="T32" fmla="*/ 45 w 94"/>
              <a:gd name="T33" fmla="*/ 0 h 108"/>
              <a:gd name="T34" fmla="*/ 38 w 94"/>
              <a:gd name="T35" fmla="*/ 1 h 108"/>
              <a:gd name="T36" fmla="*/ 31 w 94"/>
              <a:gd name="T37" fmla="*/ 2 h 108"/>
              <a:gd name="T38" fmla="*/ 24 w 94"/>
              <a:gd name="T39" fmla="*/ 4 h 108"/>
              <a:gd name="T40" fmla="*/ 18 w 94"/>
              <a:gd name="T41" fmla="*/ 8 h 108"/>
              <a:gd name="T42" fmla="*/ 13 w 94"/>
              <a:gd name="T43" fmla="*/ 12 h 108"/>
              <a:gd name="T44" fmla="*/ 8 w 94"/>
              <a:gd name="T45" fmla="*/ 17 h 108"/>
              <a:gd name="T46" fmla="*/ 5 w 94"/>
              <a:gd name="T47" fmla="*/ 22 h 108"/>
              <a:gd name="T48" fmla="*/ 2 w 94"/>
              <a:gd name="T49" fmla="*/ 28 h 108"/>
              <a:gd name="T50" fmla="*/ 0 w 94"/>
              <a:gd name="T51" fmla="*/ 36 h 108"/>
              <a:gd name="T52" fmla="*/ 1 w 94"/>
              <a:gd name="T53" fmla="*/ 49 h 108"/>
              <a:gd name="T54" fmla="*/ 24 w 94"/>
              <a:gd name="T55" fmla="*/ 97 h 108"/>
              <a:gd name="T56" fmla="*/ 71 w 94"/>
              <a:gd name="T57" fmla="*/ 107 h 108"/>
              <a:gd name="T58" fmla="*/ 72 w 94"/>
              <a:gd name="T59" fmla="*/ 93 h 108"/>
              <a:gd name="T60" fmla="*/ 73 w 94"/>
              <a:gd name="T61" fmla="*/ 90 h 108"/>
              <a:gd name="T62" fmla="*/ 76 w 94"/>
              <a:gd name="T63" fmla="*/ 89 h 108"/>
              <a:gd name="T64" fmla="*/ 79 w 94"/>
              <a:gd name="T65" fmla="*/ 89 h 108"/>
              <a:gd name="T66" fmla="*/ 82 w 94"/>
              <a:gd name="T67" fmla="*/ 90 h 108"/>
              <a:gd name="T68" fmla="*/ 83 w 94"/>
              <a:gd name="T69" fmla="*/ 90 h 108"/>
              <a:gd name="T70" fmla="*/ 86 w 94"/>
              <a:gd name="T71" fmla="*/ 90 h 108"/>
              <a:gd name="T72" fmla="*/ 89 w 94"/>
              <a:gd name="T73" fmla="*/ 88 h 108"/>
              <a:gd name="T74" fmla="*/ 89 w 94"/>
              <a:gd name="T75" fmla="*/ 84 h 108"/>
              <a:gd name="T76" fmla="*/ 90 w 94"/>
              <a:gd name="T77" fmla="*/ 81 h 108"/>
              <a:gd name="T78" fmla="*/ 91 w 94"/>
              <a:gd name="T79" fmla="*/ 79 h 108"/>
              <a:gd name="T80" fmla="*/ 90 w 94"/>
              <a:gd name="T81" fmla="*/ 77 h 108"/>
              <a:gd name="T82" fmla="*/ 89 w 94"/>
              <a:gd name="T83" fmla="*/ 75 h 108"/>
              <a:gd name="T84" fmla="*/ 90 w 94"/>
              <a:gd name="T85" fmla="*/ 73 h 108"/>
              <a:gd name="T86" fmla="*/ 91 w 94"/>
              <a:gd name="T87" fmla="*/ 71 h 108"/>
              <a:gd name="T88" fmla="*/ 90 w 94"/>
              <a:gd name="T89" fmla="*/ 66 h 108"/>
              <a:gd name="T90" fmla="*/ 92 w 94"/>
              <a:gd name="T91" fmla="*/ 63 h 108"/>
              <a:gd name="T92" fmla="*/ 94 w 94"/>
              <a:gd name="T93" fmla="*/ 61 h 108"/>
              <a:gd name="T94" fmla="*/ 28 w 94"/>
              <a:gd name="T95" fmla="*/ 46 h 108"/>
              <a:gd name="T96" fmla="*/ 22 w 94"/>
              <a:gd name="T97" fmla="*/ 47 h 108"/>
              <a:gd name="T98" fmla="*/ 18 w 94"/>
              <a:gd name="T99" fmla="*/ 44 h 108"/>
              <a:gd name="T100" fmla="*/ 17 w 94"/>
              <a:gd name="T101" fmla="*/ 38 h 108"/>
              <a:gd name="T102" fmla="*/ 20 w 94"/>
              <a:gd name="T103" fmla="*/ 33 h 108"/>
              <a:gd name="T104" fmla="*/ 26 w 94"/>
              <a:gd name="T105" fmla="*/ 33 h 108"/>
              <a:gd name="T106" fmla="*/ 30 w 94"/>
              <a:gd name="T107" fmla="*/ 36 h 108"/>
              <a:gd name="T108" fmla="*/ 31 w 94"/>
              <a:gd name="T109" fmla="*/ 42 h 108"/>
              <a:gd name="T110" fmla="*/ 67 w 94"/>
              <a:gd name="T111" fmla="*/ 35 h 108"/>
              <a:gd name="T112" fmla="*/ 59 w 94"/>
              <a:gd name="T113" fmla="*/ 44 h 108"/>
              <a:gd name="T114" fmla="*/ 47 w 94"/>
              <a:gd name="T115" fmla="*/ 45 h 108"/>
              <a:gd name="T116" fmla="*/ 38 w 94"/>
              <a:gd name="T117" fmla="*/ 37 h 108"/>
              <a:gd name="T118" fmla="*/ 37 w 94"/>
              <a:gd name="T119" fmla="*/ 25 h 108"/>
              <a:gd name="T120" fmla="*/ 45 w 94"/>
              <a:gd name="T121" fmla="*/ 16 h 108"/>
              <a:gd name="T122" fmla="*/ 57 w 94"/>
              <a:gd name="T123" fmla="*/ 15 h 108"/>
              <a:gd name="T124" fmla="*/ 66 w 94"/>
              <a:gd name="T125" fmla="*/ 2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 h="108">
                <a:moveTo>
                  <a:pt x="25" y="43"/>
                </a:moveTo>
                <a:cubicBezTo>
                  <a:pt x="23" y="43"/>
                  <a:pt x="22" y="42"/>
                  <a:pt x="21" y="41"/>
                </a:cubicBezTo>
                <a:cubicBezTo>
                  <a:pt x="21" y="39"/>
                  <a:pt x="22" y="37"/>
                  <a:pt x="23" y="37"/>
                </a:cubicBezTo>
                <a:cubicBezTo>
                  <a:pt x="25" y="36"/>
                  <a:pt x="27" y="37"/>
                  <a:pt x="27" y="39"/>
                </a:cubicBezTo>
                <a:cubicBezTo>
                  <a:pt x="28" y="41"/>
                  <a:pt x="27" y="43"/>
                  <a:pt x="25" y="43"/>
                </a:cubicBezTo>
                <a:close/>
                <a:moveTo>
                  <a:pt x="52" y="24"/>
                </a:moveTo>
                <a:cubicBezTo>
                  <a:pt x="48" y="24"/>
                  <a:pt x="45" y="26"/>
                  <a:pt x="45" y="30"/>
                </a:cubicBezTo>
                <a:cubicBezTo>
                  <a:pt x="45" y="34"/>
                  <a:pt x="48" y="37"/>
                  <a:pt x="52" y="37"/>
                </a:cubicBezTo>
                <a:cubicBezTo>
                  <a:pt x="56" y="37"/>
                  <a:pt x="59" y="34"/>
                  <a:pt x="59" y="30"/>
                </a:cubicBezTo>
                <a:cubicBezTo>
                  <a:pt x="59" y="26"/>
                  <a:pt x="56" y="24"/>
                  <a:pt x="52" y="24"/>
                </a:cubicBezTo>
                <a:close/>
                <a:moveTo>
                  <a:pt x="94" y="61"/>
                </a:moveTo>
                <a:cubicBezTo>
                  <a:pt x="93" y="58"/>
                  <a:pt x="93" y="58"/>
                  <a:pt x="93" y="58"/>
                </a:cubicBezTo>
                <a:cubicBezTo>
                  <a:pt x="92" y="56"/>
                  <a:pt x="92" y="56"/>
                  <a:pt x="92" y="56"/>
                </a:cubicBezTo>
                <a:cubicBezTo>
                  <a:pt x="92" y="54"/>
                  <a:pt x="92" y="54"/>
                  <a:pt x="92" y="54"/>
                </a:cubicBezTo>
                <a:cubicBezTo>
                  <a:pt x="91" y="52"/>
                  <a:pt x="91" y="52"/>
                  <a:pt x="91" y="52"/>
                </a:cubicBezTo>
                <a:cubicBezTo>
                  <a:pt x="90" y="50"/>
                  <a:pt x="90" y="50"/>
                  <a:pt x="90" y="50"/>
                </a:cubicBezTo>
                <a:cubicBezTo>
                  <a:pt x="89" y="48"/>
                  <a:pt x="89" y="48"/>
                  <a:pt x="89" y="48"/>
                </a:cubicBezTo>
                <a:cubicBezTo>
                  <a:pt x="89" y="46"/>
                  <a:pt x="89" y="46"/>
                  <a:pt x="89" y="46"/>
                </a:cubicBezTo>
                <a:cubicBezTo>
                  <a:pt x="88" y="44"/>
                  <a:pt x="88" y="44"/>
                  <a:pt x="88" y="44"/>
                </a:cubicBezTo>
                <a:cubicBezTo>
                  <a:pt x="88" y="43"/>
                  <a:pt x="88" y="43"/>
                  <a:pt x="88" y="43"/>
                </a:cubicBezTo>
                <a:cubicBezTo>
                  <a:pt x="89" y="43"/>
                  <a:pt x="89" y="43"/>
                  <a:pt x="89" y="43"/>
                </a:cubicBezTo>
                <a:cubicBezTo>
                  <a:pt x="89" y="42"/>
                  <a:pt x="89" y="42"/>
                  <a:pt x="89" y="42"/>
                </a:cubicBezTo>
                <a:cubicBezTo>
                  <a:pt x="89" y="41"/>
                  <a:pt x="89" y="41"/>
                  <a:pt x="89" y="41"/>
                </a:cubicBezTo>
                <a:cubicBezTo>
                  <a:pt x="89" y="39"/>
                  <a:pt x="89" y="39"/>
                  <a:pt x="89" y="39"/>
                </a:cubicBezTo>
                <a:cubicBezTo>
                  <a:pt x="89" y="37"/>
                  <a:pt x="89" y="37"/>
                  <a:pt x="89" y="37"/>
                </a:cubicBezTo>
                <a:cubicBezTo>
                  <a:pt x="88" y="36"/>
                  <a:pt x="88" y="36"/>
                  <a:pt x="88" y="36"/>
                </a:cubicBezTo>
                <a:cubicBezTo>
                  <a:pt x="87" y="34"/>
                  <a:pt x="87" y="34"/>
                  <a:pt x="87" y="34"/>
                </a:cubicBezTo>
                <a:cubicBezTo>
                  <a:pt x="87" y="32"/>
                  <a:pt x="87" y="32"/>
                  <a:pt x="87" y="32"/>
                </a:cubicBezTo>
                <a:cubicBezTo>
                  <a:pt x="86" y="30"/>
                  <a:pt x="86" y="30"/>
                  <a:pt x="86" y="30"/>
                </a:cubicBezTo>
                <a:cubicBezTo>
                  <a:pt x="86" y="29"/>
                  <a:pt x="86" y="29"/>
                  <a:pt x="86" y="29"/>
                </a:cubicBezTo>
                <a:cubicBezTo>
                  <a:pt x="85" y="27"/>
                  <a:pt x="85" y="27"/>
                  <a:pt x="85" y="27"/>
                </a:cubicBezTo>
                <a:cubicBezTo>
                  <a:pt x="84" y="25"/>
                  <a:pt x="84" y="25"/>
                  <a:pt x="84" y="25"/>
                </a:cubicBezTo>
                <a:cubicBezTo>
                  <a:pt x="83" y="24"/>
                  <a:pt x="83" y="24"/>
                  <a:pt x="83" y="24"/>
                </a:cubicBezTo>
                <a:cubicBezTo>
                  <a:pt x="83" y="22"/>
                  <a:pt x="83" y="22"/>
                  <a:pt x="83" y="22"/>
                </a:cubicBezTo>
                <a:cubicBezTo>
                  <a:pt x="85" y="21"/>
                  <a:pt x="85" y="21"/>
                  <a:pt x="85" y="21"/>
                </a:cubicBezTo>
                <a:cubicBezTo>
                  <a:pt x="84" y="19"/>
                  <a:pt x="84" y="19"/>
                  <a:pt x="84" y="19"/>
                </a:cubicBezTo>
                <a:cubicBezTo>
                  <a:pt x="83" y="18"/>
                  <a:pt x="83" y="18"/>
                  <a:pt x="83" y="18"/>
                </a:cubicBezTo>
                <a:cubicBezTo>
                  <a:pt x="82" y="16"/>
                  <a:pt x="82" y="16"/>
                  <a:pt x="82" y="16"/>
                </a:cubicBezTo>
                <a:cubicBezTo>
                  <a:pt x="81" y="15"/>
                  <a:pt x="81" y="15"/>
                  <a:pt x="81" y="15"/>
                </a:cubicBezTo>
                <a:cubicBezTo>
                  <a:pt x="80" y="14"/>
                  <a:pt x="80" y="14"/>
                  <a:pt x="80" y="14"/>
                </a:cubicBezTo>
                <a:cubicBezTo>
                  <a:pt x="79" y="13"/>
                  <a:pt x="79" y="13"/>
                  <a:pt x="79" y="13"/>
                </a:cubicBezTo>
                <a:cubicBezTo>
                  <a:pt x="78" y="12"/>
                  <a:pt x="78" y="12"/>
                  <a:pt x="78" y="12"/>
                </a:cubicBezTo>
                <a:cubicBezTo>
                  <a:pt x="77" y="11"/>
                  <a:pt x="77" y="11"/>
                  <a:pt x="77" y="11"/>
                </a:cubicBezTo>
                <a:cubicBezTo>
                  <a:pt x="76" y="10"/>
                  <a:pt x="76" y="10"/>
                  <a:pt x="76" y="10"/>
                </a:cubicBezTo>
                <a:cubicBezTo>
                  <a:pt x="79" y="9"/>
                  <a:pt x="79" y="9"/>
                  <a:pt x="79" y="9"/>
                </a:cubicBezTo>
                <a:cubicBezTo>
                  <a:pt x="78" y="8"/>
                  <a:pt x="78" y="8"/>
                  <a:pt x="78" y="8"/>
                </a:cubicBezTo>
                <a:cubicBezTo>
                  <a:pt x="76" y="7"/>
                  <a:pt x="76" y="7"/>
                  <a:pt x="76" y="7"/>
                </a:cubicBezTo>
                <a:cubicBezTo>
                  <a:pt x="75" y="7"/>
                  <a:pt x="75" y="7"/>
                  <a:pt x="75" y="7"/>
                </a:cubicBezTo>
                <a:cubicBezTo>
                  <a:pt x="74" y="6"/>
                  <a:pt x="74" y="6"/>
                  <a:pt x="74" y="6"/>
                </a:cubicBezTo>
                <a:cubicBezTo>
                  <a:pt x="73" y="5"/>
                  <a:pt x="73" y="5"/>
                  <a:pt x="73" y="5"/>
                </a:cubicBezTo>
                <a:cubicBezTo>
                  <a:pt x="72" y="5"/>
                  <a:pt x="72" y="5"/>
                  <a:pt x="72" y="5"/>
                </a:cubicBezTo>
                <a:cubicBezTo>
                  <a:pt x="70" y="4"/>
                  <a:pt x="70" y="4"/>
                  <a:pt x="70" y="4"/>
                </a:cubicBezTo>
                <a:cubicBezTo>
                  <a:pt x="69" y="4"/>
                  <a:pt x="69" y="4"/>
                  <a:pt x="69" y="4"/>
                </a:cubicBezTo>
                <a:cubicBezTo>
                  <a:pt x="68" y="3"/>
                  <a:pt x="68" y="3"/>
                  <a:pt x="68" y="3"/>
                </a:cubicBezTo>
                <a:cubicBezTo>
                  <a:pt x="66" y="3"/>
                  <a:pt x="66" y="3"/>
                  <a:pt x="66" y="3"/>
                </a:cubicBezTo>
                <a:cubicBezTo>
                  <a:pt x="65" y="2"/>
                  <a:pt x="65" y="2"/>
                  <a:pt x="65" y="2"/>
                </a:cubicBezTo>
                <a:cubicBezTo>
                  <a:pt x="63" y="2"/>
                  <a:pt x="63" y="2"/>
                  <a:pt x="63" y="2"/>
                </a:cubicBezTo>
                <a:cubicBezTo>
                  <a:pt x="61" y="1"/>
                  <a:pt x="61" y="1"/>
                  <a:pt x="61" y="1"/>
                </a:cubicBezTo>
                <a:cubicBezTo>
                  <a:pt x="60" y="1"/>
                  <a:pt x="60" y="1"/>
                  <a:pt x="60" y="1"/>
                </a:cubicBezTo>
                <a:cubicBezTo>
                  <a:pt x="58" y="1"/>
                  <a:pt x="58" y="1"/>
                  <a:pt x="58" y="1"/>
                </a:cubicBezTo>
                <a:cubicBezTo>
                  <a:pt x="56" y="0"/>
                  <a:pt x="56" y="0"/>
                  <a:pt x="56" y="0"/>
                </a:cubicBezTo>
                <a:cubicBezTo>
                  <a:pt x="55" y="0"/>
                  <a:pt x="55" y="0"/>
                  <a:pt x="55" y="0"/>
                </a:cubicBezTo>
                <a:cubicBezTo>
                  <a:pt x="53" y="0"/>
                  <a:pt x="53" y="0"/>
                  <a:pt x="53" y="0"/>
                </a:cubicBezTo>
                <a:cubicBezTo>
                  <a:pt x="51" y="0"/>
                  <a:pt x="51" y="0"/>
                  <a:pt x="51" y="0"/>
                </a:cubicBezTo>
                <a:cubicBezTo>
                  <a:pt x="50" y="0"/>
                  <a:pt x="50" y="0"/>
                  <a:pt x="50" y="0"/>
                </a:cubicBezTo>
                <a:cubicBezTo>
                  <a:pt x="48" y="0"/>
                  <a:pt x="48" y="0"/>
                  <a:pt x="48" y="0"/>
                </a:cubicBezTo>
                <a:cubicBezTo>
                  <a:pt x="46" y="0"/>
                  <a:pt x="46" y="0"/>
                  <a:pt x="46" y="0"/>
                </a:cubicBezTo>
                <a:cubicBezTo>
                  <a:pt x="45" y="0"/>
                  <a:pt x="45" y="0"/>
                  <a:pt x="45" y="0"/>
                </a:cubicBezTo>
                <a:cubicBezTo>
                  <a:pt x="43" y="0"/>
                  <a:pt x="43" y="0"/>
                  <a:pt x="43" y="0"/>
                </a:cubicBezTo>
                <a:cubicBezTo>
                  <a:pt x="41" y="0"/>
                  <a:pt x="41" y="0"/>
                  <a:pt x="41" y="0"/>
                </a:cubicBezTo>
                <a:cubicBezTo>
                  <a:pt x="40" y="0"/>
                  <a:pt x="40" y="0"/>
                  <a:pt x="40" y="0"/>
                </a:cubicBezTo>
                <a:cubicBezTo>
                  <a:pt x="38" y="1"/>
                  <a:pt x="38" y="1"/>
                  <a:pt x="38" y="1"/>
                </a:cubicBezTo>
                <a:cubicBezTo>
                  <a:pt x="36" y="1"/>
                  <a:pt x="36" y="1"/>
                  <a:pt x="36" y="1"/>
                </a:cubicBezTo>
                <a:cubicBezTo>
                  <a:pt x="35" y="1"/>
                  <a:pt x="35" y="1"/>
                  <a:pt x="35" y="1"/>
                </a:cubicBezTo>
                <a:cubicBezTo>
                  <a:pt x="33" y="2"/>
                  <a:pt x="33" y="2"/>
                  <a:pt x="33" y="2"/>
                </a:cubicBezTo>
                <a:cubicBezTo>
                  <a:pt x="31" y="2"/>
                  <a:pt x="31" y="2"/>
                  <a:pt x="31" y="2"/>
                </a:cubicBezTo>
                <a:cubicBezTo>
                  <a:pt x="29" y="3"/>
                  <a:pt x="29" y="3"/>
                  <a:pt x="29" y="3"/>
                </a:cubicBezTo>
                <a:cubicBezTo>
                  <a:pt x="28" y="3"/>
                  <a:pt x="28" y="3"/>
                  <a:pt x="28" y="3"/>
                </a:cubicBezTo>
                <a:cubicBezTo>
                  <a:pt x="26" y="4"/>
                  <a:pt x="26" y="4"/>
                  <a:pt x="26" y="4"/>
                </a:cubicBezTo>
                <a:cubicBezTo>
                  <a:pt x="24" y="4"/>
                  <a:pt x="24" y="4"/>
                  <a:pt x="24" y="4"/>
                </a:cubicBezTo>
                <a:cubicBezTo>
                  <a:pt x="23" y="5"/>
                  <a:pt x="23" y="5"/>
                  <a:pt x="23" y="5"/>
                </a:cubicBezTo>
                <a:cubicBezTo>
                  <a:pt x="21" y="6"/>
                  <a:pt x="21" y="6"/>
                  <a:pt x="21" y="6"/>
                </a:cubicBezTo>
                <a:cubicBezTo>
                  <a:pt x="20" y="7"/>
                  <a:pt x="20" y="7"/>
                  <a:pt x="20" y="7"/>
                </a:cubicBezTo>
                <a:cubicBezTo>
                  <a:pt x="18" y="8"/>
                  <a:pt x="18" y="8"/>
                  <a:pt x="18" y="8"/>
                </a:cubicBezTo>
                <a:cubicBezTo>
                  <a:pt x="17" y="9"/>
                  <a:pt x="17" y="9"/>
                  <a:pt x="17" y="9"/>
                </a:cubicBezTo>
                <a:cubicBezTo>
                  <a:pt x="15" y="10"/>
                  <a:pt x="15" y="10"/>
                  <a:pt x="15" y="10"/>
                </a:cubicBezTo>
                <a:cubicBezTo>
                  <a:pt x="14" y="11"/>
                  <a:pt x="14" y="11"/>
                  <a:pt x="14" y="11"/>
                </a:cubicBezTo>
                <a:cubicBezTo>
                  <a:pt x="13" y="12"/>
                  <a:pt x="13" y="12"/>
                  <a:pt x="13" y="12"/>
                </a:cubicBezTo>
                <a:cubicBezTo>
                  <a:pt x="12" y="13"/>
                  <a:pt x="12" y="13"/>
                  <a:pt x="12" y="13"/>
                </a:cubicBezTo>
                <a:cubicBezTo>
                  <a:pt x="10" y="14"/>
                  <a:pt x="10" y="14"/>
                  <a:pt x="10" y="14"/>
                </a:cubicBezTo>
                <a:cubicBezTo>
                  <a:pt x="9" y="15"/>
                  <a:pt x="9" y="15"/>
                  <a:pt x="9" y="15"/>
                </a:cubicBezTo>
                <a:cubicBezTo>
                  <a:pt x="8" y="17"/>
                  <a:pt x="8" y="17"/>
                  <a:pt x="8" y="17"/>
                </a:cubicBezTo>
                <a:cubicBezTo>
                  <a:pt x="7" y="18"/>
                  <a:pt x="7" y="18"/>
                  <a:pt x="7" y="18"/>
                </a:cubicBezTo>
                <a:cubicBezTo>
                  <a:pt x="6" y="19"/>
                  <a:pt x="6" y="19"/>
                  <a:pt x="6" y="19"/>
                </a:cubicBezTo>
                <a:cubicBezTo>
                  <a:pt x="5" y="21"/>
                  <a:pt x="5" y="21"/>
                  <a:pt x="5" y="21"/>
                </a:cubicBezTo>
                <a:cubicBezTo>
                  <a:pt x="5" y="22"/>
                  <a:pt x="5" y="22"/>
                  <a:pt x="5" y="22"/>
                </a:cubicBezTo>
                <a:cubicBezTo>
                  <a:pt x="4" y="24"/>
                  <a:pt x="4" y="24"/>
                  <a:pt x="4" y="24"/>
                </a:cubicBezTo>
                <a:cubicBezTo>
                  <a:pt x="3" y="25"/>
                  <a:pt x="3" y="25"/>
                  <a:pt x="3" y="25"/>
                </a:cubicBezTo>
                <a:cubicBezTo>
                  <a:pt x="3" y="27"/>
                  <a:pt x="3" y="27"/>
                  <a:pt x="3" y="27"/>
                </a:cubicBezTo>
                <a:cubicBezTo>
                  <a:pt x="2" y="28"/>
                  <a:pt x="2" y="28"/>
                  <a:pt x="2" y="28"/>
                </a:cubicBezTo>
                <a:cubicBezTo>
                  <a:pt x="2" y="30"/>
                  <a:pt x="2" y="30"/>
                  <a:pt x="2" y="30"/>
                </a:cubicBezTo>
                <a:cubicBezTo>
                  <a:pt x="1" y="31"/>
                  <a:pt x="1" y="31"/>
                  <a:pt x="1" y="31"/>
                </a:cubicBezTo>
                <a:cubicBezTo>
                  <a:pt x="1" y="33"/>
                  <a:pt x="1" y="33"/>
                  <a:pt x="1" y="33"/>
                </a:cubicBezTo>
                <a:cubicBezTo>
                  <a:pt x="0" y="36"/>
                  <a:pt x="0" y="36"/>
                  <a:pt x="0" y="36"/>
                </a:cubicBezTo>
                <a:cubicBezTo>
                  <a:pt x="0" y="40"/>
                  <a:pt x="0" y="40"/>
                  <a:pt x="0" y="40"/>
                </a:cubicBezTo>
                <a:cubicBezTo>
                  <a:pt x="0" y="43"/>
                  <a:pt x="0" y="43"/>
                  <a:pt x="0" y="43"/>
                </a:cubicBezTo>
                <a:cubicBezTo>
                  <a:pt x="1" y="46"/>
                  <a:pt x="1" y="46"/>
                  <a:pt x="1" y="46"/>
                </a:cubicBezTo>
                <a:cubicBezTo>
                  <a:pt x="1" y="49"/>
                  <a:pt x="1" y="49"/>
                  <a:pt x="1" y="49"/>
                </a:cubicBezTo>
                <a:cubicBezTo>
                  <a:pt x="2" y="52"/>
                  <a:pt x="2" y="52"/>
                  <a:pt x="2" y="52"/>
                </a:cubicBezTo>
                <a:cubicBezTo>
                  <a:pt x="3" y="56"/>
                  <a:pt x="3" y="56"/>
                  <a:pt x="3" y="56"/>
                </a:cubicBezTo>
                <a:cubicBezTo>
                  <a:pt x="11" y="69"/>
                  <a:pt x="11" y="69"/>
                  <a:pt x="11" y="69"/>
                </a:cubicBezTo>
                <a:cubicBezTo>
                  <a:pt x="25" y="83"/>
                  <a:pt x="24" y="97"/>
                  <a:pt x="24" y="97"/>
                </a:cubicBezTo>
                <a:cubicBezTo>
                  <a:pt x="24" y="100"/>
                  <a:pt x="24" y="100"/>
                  <a:pt x="24" y="100"/>
                </a:cubicBezTo>
                <a:cubicBezTo>
                  <a:pt x="24" y="108"/>
                  <a:pt x="24" y="108"/>
                  <a:pt x="24" y="108"/>
                </a:cubicBezTo>
                <a:cubicBezTo>
                  <a:pt x="71" y="108"/>
                  <a:pt x="71" y="108"/>
                  <a:pt x="71" y="108"/>
                </a:cubicBezTo>
                <a:cubicBezTo>
                  <a:pt x="71" y="107"/>
                  <a:pt x="71" y="107"/>
                  <a:pt x="71" y="107"/>
                </a:cubicBezTo>
                <a:cubicBezTo>
                  <a:pt x="71" y="105"/>
                  <a:pt x="71" y="105"/>
                  <a:pt x="71" y="105"/>
                </a:cubicBezTo>
                <a:cubicBezTo>
                  <a:pt x="71" y="102"/>
                  <a:pt x="71" y="102"/>
                  <a:pt x="71" y="102"/>
                </a:cubicBezTo>
                <a:cubicBezTo>
                  <a:pt x="72" y="96"/>
                  <a:pt x="72" y="96"/>
                  <a:pt x="72" y="96"/>
                </a:cubicBezTo>
                <a:cubicBezTo>
                  <a:pt x="72" y="93"/>
                  <a:pt x="72" y="93"/>
                  <a:pt x="72" y="93"/>
                </a:cubicBezTo>
                <a:cubicBezTo>
                  <a:pt x="72" y="92"/>
                  <a:pt x="72" y="92"/>
                  <a:pt x="72" y="92"/>
                </a:cubicBezTo>
                <a:cubicBezTo>
                  <a:pt x="72" y="91"/>
                  <a:pt x="72" y="91"/>
                  <a:pt x="72" y="91"/>
                </a:cubicBezTo>
                <a:cubicBezTo>
                  <a:pt x="73" y="91"/>
                  <a:pt x="73" y="91"/>
                  <a:pt x="73" y="91"/>
                </a:cubicBezTo>
                <a:cubicBezTo>
                  <a:pt x="73" y="90"/>
                  <a:pt x="73" y="90"/>
                  <a:pt x="73" y="90"/>
                </a:cubicBezTo>
                <a:cubicBezTo>
                  <a:pt x="74" y="90"/>
                  <a:pt x="74" y="90"/>
                  <a:pt x="74" y="90"/>
                </a:cubicBezTo>
                <a:cubicBezTo>
                  <a:pt x="74" y="90"/>
                  <a:pt x="74" y="90"/>
                  <a:pt x="74" y="90"/>
                </a:cubicBezTo>
                <a:cubicBezTo>
                  <a:pt x="75" y="90"/>
                  <a:pt x="75" y="90"/>
                  <a:pt x="75" y="90"/>
                </a:cubicBezTo>
                <a:cubicBezTo>
                  <a:pt x="76" y="89"/>
                  <a:pt x="76" y="89"/>
                  <a:pt x="76" y="89"/>
                </a:cubicBezTo>
                <a:cubicBezTo>
                  <a:pt x="77" y="89"/>
                  <a:pt x="77" y="89"/>
                  <a:pt x="77" y="89"/>
                </a:cubicBezTo>
                <a:cubicBezTo>
                  <a:pt x="78" y="89"/>
                  <a:pt x="78" y="89"/>
                  <a:pt x="78" y="89"/>
                </a:cubicBezTo>
                <a:cubicBezTo>
                  <a:pt x="78" y="89"/>
                  <a:pt x="78" y="89"/>
                  <a:pt x="78" y="89"/>
                </a:cubicBezTo>
                <a:cubicBezTo>
                  <a:pt x="79" y="89"/>
                  <a:pt x="79" y="89"/>
                  <a:pt x="79" y="89"/>
                </a:cubicBezTo>
                <a:cubicBezTo>
                  <a:pt x="80" y="89"/>
                  <a:pt x="80" y="89"/>
                  <a:pt x="80" y="89"/>
                </a:cubicBezTo>
                <a:cubicBezTo>
                  <a:pt x="81" y="90"/>
                  <a:pt x="81" y="90"/>
                  <a:pt x="81" y="90"/>
                </a:cubicBezTo>
                <a:cubicBezTo>
                  <a:pt x="81" y="90"/>
                  <a:pt x="81" y="90"/>
                  <a:pt x="81" y="90"/>
                </a:cubicBezTo>
                <a:cubicBezTo>
                  <a:pt x="82" y="90"/>
                  <a:pt x="82" y="90"/>
                  <a:pt x="82" y="90"/>
                </a:cubicBezTo>
                <a:cubicBezTo>
                  <a:pt x="83" y="90"/>
                  <a:pt x="83" y="90"/>
                  <a:pt x="83" y="90"/>
                </a:cubicBezTo>
                <a:cubicBezTo>
                  <a:pt x="81" y="90"/>
                  <a:pt x="81" y="90"/>
                  <a:pt x="81" y="90"/>
                </a:cubicBezTo>
                <a:cubicBezTo>
                  <a:pt x="82" y="90"/>
                  <a:pt x="82" y="90"/>
                  <a:pt x="82" y="90"/>
                </a:cubicBezTo>
                <a:cubicBezTo>
                  <a:pt x="83" y="90"/>
                  <a:pt x="83" y="90"/>
                  <a:pt x="83" y="90"/>
                </a:cubicBezTo>
                <a:cubicBezTo>
                  <a:pt x="84" y="90"/>
                  <a:pt x="84" y="90"/>
                  <a:pt x="84" y="90"/>
                </a:cubicBezTo>
                <a:cubicBezTo>
                  <a:pt x="85" y="90"/>
                  <a:pt x="85" y="90"/>
                  <a:pt x="85" y="90"/>
                </a:cubicBezTo>
                <a:cubicBezTo>
                  <a:pt x="86" y="90"/>
                  <a:pt x="86" y="90"/>
                  <a:pt x="86" y="90"/>
                </a:cubicBezTo>
                <a:cubicBezTo>
                  <a:pt x="86" y="90"/>
                  <a:pt x="86" y="90"/>
                  <a:pt x="86" y="90"/>
                </a:cubicBezTo>
                <a:cubicBezTo>
                  <a:pt x="87" y="89"/>
                  <a:pt x="87" y="89"/>
                  <a:pt x="87" y="89"/>
                </a:cubicBezTo>
                <a:cubicBezTo>
                  <a:pt x="88" y="89"/>
                  <a:pt x="88" y="89"/>
                  <a:pt x="88" y="89"/>
                </a:cubicBezTo>
                <a:cubicBezTo>
                  <a:pt x="88" y="88"/>
                  <a:pt x="88" y="88"/>
                  <a:pt x="88" y="88"/>
                </a:cubicBezTo>
                <a:cubicBezTo>
                  <a:pt x="89" y="88"/>
                  <a:pt x="89" y="88"/>
                  <a:pt x="89" y="88"/>
                </a:cubicBezTo>
                <a:cubicBezTo>
                  <a:pt x="89" y="87"/>
                  <a:pt x="89" y="87"/>
                  <a:pt x="89" y="87"/>
                </a:cubicBezTo>
                <a:cubicBezTo>
                  <a:pt x="89" y="86"/>
                  <a:pt x="89" y="86"/>
                  <a:pt x="89" y="86"/>
                </a:cubicBezTo>
                <a:cubicBezTo>
                  <a:pt x="89" y="85"/>
                  <a:pt x="89" y="85"/>
                  <a:pt x="89" y="85"/>
                </a:cubicBezTo>
                <a:cubicBezTo>
                  <a:pt x="89" y="84"/>
                  <a:pt x="89" y="84"/>
                  <a:pt x="89" y="84"/>
                </a:cubicBezTo>
                <a:cubicBezTo>
                  <a:pt x="89" y="82"/>
                  <a:pt x="89" y="82"/>
                  <a:pt x="89" y="82"/>
                </a:cubicBezTo>
                <a:cubicBezTo>
                  <a:pt x="89" y="82"/>
                  <a:pt x="89" y="82"/>
                  <a:pt x="89" y="82"/>
                </a:cubicBezTo>
                <a:cubicBezTo>
                  <a:pt x="89" y="81"/>
                  <a:pt x="89" y="81"/>
                  <a:pt x="89" y="81"/>
                </a:cubicBezTo>
                <a:cubicBezTo>
                  <a:pt x="90" y="81"/>
                  <a:pt x="90" y="81"/>
                  <a:pt x="90" y="81"/>
                </a:cubicBezTo>
                <a:cubicBezTo>
                  <a:pt x="90" y="80"/>
                  <a:pt x="90" y="80"/>
                  <a:pt x="90" y="80"/>
                </a:cubicBezTo>
                <a:cubicBezTo>
                  <a:pt x="90" y="80"/>
                  <a:pt x="90" y="80"/>
                  <a:pt x="90" y="80"/>
                </a:cubicBezTo>
                <a:cubicBezTo>
                  <a:pt x="90" y="79"/>
                  <a:pt x="90" y="79"/>
                  <a:pt x="90" y="79"/>
                </a:cubicBezTo>
                <a:cubicBezTo>
                  <a:pt x="91" y="79"/>
                  <a:pt x="91" y="79"/>
                  <a:pt x="91" y="79"/>
                </a:cubicBezTo>
                <a:cubicBezTo>
                  <a:pt x="91" y="78"/>
                  <a:pt x="91" y="78"/>
                  <a:pt x="91" y="78"/>
                </a:cubicBezTo>
                <a:cubicBezTo>
                  <a:pt x="91" y="78"/>
                  <a:pt x="91" y="78"/>
                  <a:pt x="91" y="78"/>
                </a:cubicBezTo>
                <a:cubicBezTo>
                  <a:pt x="91" y="77"/>
                  <a:pt x="91" y="77"/>
                  <a:pt x="91" y="77"/>
                </a:cubicBezTo>
                <a:cubicBezTo>
                  <a:pt x="90" y="77"/>
                  <a:pt x="90" y="77"/>
                  <a:pt x="90" y="77"/>
                </a:cubicBezTo>
                <a:cubicBezTo>
                  <a:pt x="90" y="76"/>
                  <a:pt x="90" y="76"/>
                  <a:pt x="90" y="76"/>
                </a:cubicBezTo>
                <a:cubicBezTo>
                  <a:pt x="90" y="76"/>
                  <a:pt x="90" y="76"/>
                  <a:pt x="90" y="76"/>
                </a:cubicBezTo>
                <a:cubicBezTo>
                  <a:pt x="89" y="75"/>
                  <a:pt x="89" y="75"/>
                  <a:pt x="89" y="75"/>
                </a:cubicBezTo>
                <a:cubicBezTo>
                  <a:pt x="89" y="75"/>
                  <a:pt x="89" y="75"/>
                  <a:pt x="89" y="75"/>
                </a:cubicBezTo>
                <a:cubicBezTo>
                  <a:pt x="88" y="75"/>
                  <a:pt x="88" y="75"/>
                  <a:pt x="88" y="75"/>
                </a:cubicBezTo>
                <a:cubicBezTo>
                  <a:pt x="89" y="74"/>
                  <a:pt x="89" y="74"/>
                  <a:pt x="89" y="74"/>
                </a:cubicBezTo>
                <a:cubicBezTo>
                  <a:pt x="89" y="74"/>
                  <a:pt x="89" y="74"/>
                  <a:pt x="89" y="74"/>
                </a:cubicBezTo>
                <a:cubicBezTo>
                  <a:pt x="90" y="73"/>
                  <a:pt x="90" y="73"/>
                  <a:pt x="90" y="73"/>
                </a:cubicBezTo>
                <a:cubicBezTo>
                  <a:pt x="90" y="73"/>
                  <a:pt x="90" y="73"/>
                  <a:pt x="90" y="73"/>
                </a:cubicBezTo>
                <a:cubicBezTo>
                  <a:pt x="91" y="72"/>
                  <a:pt x="91" y="72"/>
                  <a:pt x="91" y="72"/>
                </a:cubicBezTo>
                <a:cubicBezTo>
                  <a:pt x="91" y="72"/>
                  <a:pt x="91" y="72"/>
                  <a:pt x="91" y="72"/>
                </a:cubicBezTo>
                <a:cubicBezTo>
                  <a:pt x="91" y="71"/>
                  <a:pt x="91" y="71"/>
                  <a:pt x="91" y="71"/>
                </a:cubicBezTo>
                <a:cubicBezTo>
                  <a:pt x="91" y="71"/>
                  <a:pt x="91" y="71"/>
                  <a:pt x="91" y="71"/>
                </a:cubicBezTo>
                <a:cubicBezTo>
                  <a:pt x="90" y="69"/>
                  <a:pt x="90" y="69"/>
                  <a:pt x="90" y="69"/>
                </a:cubicBezTo>
                <a:cubicBezTo>
                  <a:pt x="90" y="67"/>
                  <a:pt x="90" y="67"/>
                  <a:pt x="90" y="67"/>
                </a:cubicBezTo>
                <a:cubicBezTo>
                  <a:pt x="90" y="66"/>
                  <a:pt x="90" y="66"/>
                  <a:pt x="90" y="66"/>
                </a:cubicBezTo>
                <a:cubicBezTo>
                  <a:pt x="90" y="64"/>
                  <a:pt x="90" y="64"/>
                  <a:pt x="90" y="64"/>
                </a:cubicBezTo>
                <a:cubicBezTo>
                  <a:pt x="91" y="64"/>
                  <a:pt x="91" y="64"/>
                  <a:pt x="91" y="64"/>
                </a:cubicBezTo>
                <a:cubicBezTo>
                  <a:pt x="92" y="63"/>
                  <a:pt x="92" y="63"/>
                  <a:pt x="92" y="63"/>
                </a:cubicBezTo>
                <a:cubicBezTo>
                  <a:pt x="92" y="63"/>
                  <a:pt x="92" y="63"/>
                  <a:pt x="92" y="63"/>
                </a:cubicBezTo>
                <a:cubicBezTo>
                  <a:pt x="93" y="63"/>
                  <a:pt x="93" y="63"/>
                  <a:pt x="93" y="63"/>
                </a:cubicBezTo>
                <a:cubicBezTo>
                  <a:pt x="93" y="62"/>
                  <a:pt x="93" y="62"/>
                  <a:pt x="93" y="62"/>
                </a:cubicBezTo>
                <a:cubicBezTo>
                  <a:pt x="94" y="62"/>
                  <a:pt x="94" y="62"/>
                  <a:pt x="94" y="62"/>
                </a:cubicBezTo>
                <a:cubicBezTo>
                  <a:pt x="94" y="61"/>
                  <a:pt x="94" y="61"/>
                  <a:pt x="94" y="61"/>
                </a:cubicBezTo>
                <a:close/>
                <a:moveTo>
                  <a:pt x="33" y="44"/>
                </a:moveTo>
                <a:cubicBezTo>
                  <a:pt x="32" y="46"/>
                  <a:pt x="32" y="46"/>
                  <a:pt x="32" y="46"/>
                </a:cubicBezTo>
                <a:cubicBezTo>
                  <a:pt x="32" y="46"/>
                  <a:pt x="29" y="46"/>
                  <a:pt x="29" y="46"/>
                </a:cubicBezTo>
                <a:cubicBezTo>
                  <a:pt x="28" y="46"/>
                  <a:pt x="28" y="46"/>
                  <a:pt x="28" y="46"/>
                </a:cubicBezTo>
                <a:cubicBezTo>
                  <a:pt x="28" y="46"/>
                  <a:pt x="28" y="49"/>
                  <a:pt x="28" y="49"/>
                </a:cubicBezTo>
                <a:cubicBezTo>
                  <a:pt x="25" y="50"/>
                  <a:pt x="25" y="50"/>
                  <a:pt x="25" y="50"/>
                </a:cubicBezTo>
                <a:cubicBezTo>
                  <a:pt x="25" y="50"/>
                  <a:pt x="24" y="47"/>
                  <a:pt x="24" y="47"/>
                </a:cubicBezTo>
                <a:cubicBezTo>
                  <a:pt x="22" y="47"/>
                  <a:pt x="22" y="47"/>
                  <a:pt x="22" y="47"/>
                </a:cubicBezTo>
                <a:cubicBezTo>
                  <a:pt x="22" y="47"/>
                  <a:pt x="20" y="49"/>
                  <a:pt x="20" y="49"/>
                </a:cubicBezTo>
                <a:cubicBezTo>
                  <a:pt x="18" y="48"/>
                  <a:pt x="18" y="48"/>
                  <a:pt x="18" y="48"/>
                </a:cubicBezTo>
                <a:cubicBezTo>
                  <a:pt x="18" y="48"/>
                  <a:pt x="19" y="45"/>
                  <a:pt x="19" y="45"/>
                </a:cubicBezTo>
                <a:cubicBezTo>
                  <a:pt x="18" y="44"/>
                  <a:pt x="18" y="44"/>
                  <a:pt x="18" y="44"/>
                </a:cubicBezTo>
                <a:cubicBezTo>
                  <a:pt x="18" y="44"/>
                  <a:pt x="15" y="43"/>
                  <a:pt x="15" y="43"/>
                </a:cubicBezTo>
                <a:cubicBezTo>
                  <a:pt x="14" y="41"/>
                  <a:pt x="14" y="41"/>
                  <a:pt x="14" y="41"/>
                </a:cubicBezTo>
                <a:cubicBezTo>
                  <a:pt x="14" y="41"/>
                  <a:pt x="17" y="39"/>
                  <a:pt x="17" y="39"/>
                </a:cubicBezTo>
                <a:cubicBezTo>
                  <a:pt x="17" y="38"/>
                  <a:pt x="17" y="38"/>
                  <a:pt x="17" y="38"/>
                </a:cubicBezTo>
                <a:cubicBezTo>
                  <a:pt x="17" y="38"/>
                  <a:pt x="15" y="36"/>
                  <a:pt x="15" y="36"/>
                </a:cubicBezTo>
                <a:cubicBezTo>
                  <a:pt x="16" y="34"/>
                  <a:pt x="16" y="34"/>
                  <a:pt x="16" y="34"/>
                </a:cubicBezTo>
                <a:cubicBezTo>
                  <a:pt x="16" y="34"/>
                  <a:pt x="19" y="34"/>
                  <a:pt x="19" y="34"/>
                </a:cubicBezTo>
                <a:cubicBezTo>
                  <a:pt x="20" y="33"/>
                  <a:pt x="20" y="33"/>
                  <a:pt x="20" y="33"/>
                </a:cubicBezTo>
                <a:cubicBezTo>
                  <a:pt x="20" y="33"/>
                  <a:pt x="21" y="31"/>
                  <a:pt x="21" y="31"/>
                </a:cubicBezTo>
                <a:cubicBezTo>
                  <a:pt x="23" y="30"/>
                  <a:pt x="23" y="30"/>
                  <a:pt x="23" y="30"/>
                </a:cubicBezTo>
                <a:cubicBezTo>
                  <a:pt x="23" y="30"/>
                  <a:pt x="25" y="32"/>
                  <a:pt x="25" y="32"/>
                </a:cubicBezTo>
                <a:cubicBezTo>
                  <a:pt x="26" y="33"/>
                  <a:pt x="26" y="33"/>
                  <a:pt x="26" y="33"/>
                </a:cubicBezTo>
                <a:cubicBezTo>
                  <a:pt x="26" y="33"/>
                  <a:pt x="28" y="31"/>
                  <a:pt x="28" y="31"/>
                </a:cubicBezTo>
                <a:cubicBezTo>
                  <a:pt x="30" y="32"/>
                  <a:pt x="30" y="32"/>
                  <a:pt x="30" y="32"/>
                </a:cubicBezTo>
                <a:cubicBezTo>
                  <a:pt x="30" y="32"/>
                  <a:pt x="30" y="35"/>
                  <a:pt x="30" y="35"/>
                </a:cubicBezTo>
                <a:cubicBezTo>
                  <a:pt x="30" y="36"/>
                  <a:pt x="30" y="36"/>
                  <a:pt x="30" y="36"/>
                </a:cubicBezTo>
                <a:cubicBezTo>
                  <a:pt x="30" y="36"/>
                  <a:pt x="33" y="36"/>
                  <a:pt x="33" y="37"/>
                </a:cubicBezTo>
                <a:cubicBezTo>
                  <a:pt x="34" y="39"/>
                  <a:pt x="34" y="39"/>
                  <a:pt x="34" y="39"/>
                </a:cubicBezTo>
                <a:cubicBezTo>
                  <a:pt x="34" y="39"/>
                  <a:pt x="32" y="40"/>
                  <a:pt x="32" y="40"/>
                </a:cubicBezTo>
                <a:cubicBezTo>
                  <a:pt x="31" y="42"/>
                  <a:pt x="31" y="42"/>
                  <a:pt x="31" y="42"/>
                </a:cubicBezTo>
                <a:cubicBezTo>
                  <a:pt x="31" y="42"/>
                  <a:pt x="33" y="44"/>
                  <a:pt x="33" y="44"/>
                </a:cubicBezTo>
                <a:close/>
                <a:moveTo>
                  <a:pt x="73" y="32"/>
                </a:moveTo>
                <a:cubicBezTo>
                  <a:pt x="73" y="32"/>
                  <a:pt x="73" y="32"/>
                  <a:pt x="73" y="32"/>
                </a:cubicBezTo>
                <a:cubicBezTo>
                  <a:pt x="73" y="33"/>
                  <a:pt x="67" y="35"/>
                  <a:pt x="67" y="35"/>
                </a:cubicBezTo>
                <a:cubicBezTo>
                  <a:pt x="66" y="37"/>
                  <a:pt x="66" y="37"/>
                  <a:pt x="66" y="37"/>
                </a:cubicBezTo>
                <a:cubicBezTo>
                  <a:pt x="66" y="37"/>
                  <a:pt x="69" y="43"/>
                  <a:pt x="68" y="43"/>
                </a:cubicBezTo>
                <a:cubicBezTo>
                  <a:pt x="65" y="46"/>
                  <a:pt x="65" y="46"/>
                  <a:pt x="65" y="46"/>
                </a:cubicBezTo>
                <a:cubicBezTo>
                  <a:pt x="65" y="46"/>
                  <a:pt x="59" y="44"/>
                  <a:pt x="59" y="44"/>
                </a:cubicBezTo>
                <a:cubicBezTo>
                  <a:pt x="57" y="45"/>
                  <a:pt x="57" y="45"/>
                  <a:pt x="57" y="45"/>
                </a:cubicBezTo>
                <a:cubicBezTo>
                  <a:pt x="57" y="45"/>
                  <a:pt x="55" y="50"/>
                  <a:pt x="54" y="50"/>
                </a:cubicBezTo>
                <a:cubicBezTo>
                  <a:pt x="50" y="50"/>
                  <a:pt x="50" y="50"/>
                  <a:pt x="50" y="50"/>
                </a:cubicBezTo>
                <a:cubicBezTo>
                  <a:pt x="49" y="50"/>
                  <a:pt x="47" y="45"/>
                  <a:pt x="47" y="45"/>
                </a:cubicBezTo>
                <a:cubicBezTo>
                  <a:pt x="45" y="44"/>
                  <a:pt x="45" y="44"/>
                  <a:pt x="45" y="44"/>
                </a:cubicBezTo>
                <a:cubicBezTo>
                  <a:pt x="45" y="44"/>
                  <a:pt x="39" y="46"/>
                  <a:pt x="39" y="46"/>
                </a:cubicBezTo>
                <a:cubicBezTo>
                  <a:pt x="36" y="43"/>
                  <a:pt x="36" y="43"/>
                  <a:pt x="36" y="43"/>
                </a:cubicBezTo>
                <a:cubicBezTo>
                  <a:pt x="36" y="43"/>
                  <a:pt x="38" y="37"/>
                  <a:pt x="38" y="37"/>
                </a:cubicBezTo>
                <a:cubicBezTo>
                  <a:pt x="37" y="35"/>
                  <a:pt x="37" y="35"/>
                  <a:pt x="37" y="35"/>
                </a:cubicBezTo>
                <a:cubicBezTo>
                  <a:pt x="37" y="35"/>
                  <a:pt x="31" y="32"/>
                  <a:pt x="31" y="32"/>
                </a:cubicBezTo>
                <a:cubicBezTo>
                  <a:pt x="31" y="28"/>
                  <a:pt x="31" y="28"/>
                  <a:pt x="31" y="28"/>
                </a:cubicBezTo>
                <a:cubicBezTo>
                  <a:pt x="31" y="27"/>
                  <a:pt x="37" y="25"/>
                  <a:pt x="37" y="25"/>
                </a:cubicBezTo>
                <a:cubicBezTo>
                  <a:pt x="38" y="23"/>
                  <a:pt x="38" y="23"/>
                  <a:pt x="38" y="23"/>
                </a:cubicBezTo>
                <a:cubicBezTo>
                  <a:pt x="38" y="23"/>
                  <a:pt x="36" y="17"/>
                  <a:pt x="36" y="17"/>
                </a:cubicBezTo>
                <a:cubicBezTo>
                  <a:pt x="39" y="14"/>
                  <a:pt x="39" y="14"/>
                  <a:pt x="39" y="14"/>
                </a:cubicBezTo>
                <a:cubicBezTo>
                  <a:pt x="39" y="14"/>
                  <a:pt x="45" y="16"/>
                  <a:pt x="45" y="16"/>
                </a:cubicBezTo>
                <a:cubicBezTo>
                  <a:pt x="47" y="15"/>
                  <a:pt x="47" y="15"/>
                  <a:pt x="47" y="15"/>
                </a:cubicBezTo>
                <a:cubicBezTo>
                  <a:pt x="47" y="15"/>
                  <a:pt x="50" y="10"/>
                  <a:pt x="50" y="10"/>
                </a:cubicBezTo>
                <a:cubicBezTo>
                  <a:pt x="55" y="10"/>
                  <a:pt x="55" y="10"/>
                  <a:pt x="55" y="10"/>
                </a:cubicBezTo>
                <a:cubicBezTo>
                  <a:pt x="55" y="10"/>
                  <a:pt x="57" y="15"/>
                  <a:pt x="57" y="15"/>
                </a:cubicBezTo>
                <a:cubicBezTo>
                  <a:pt x="59" y="16"/>
                  <a:pt x="59" y="16"/>
                  <a:pt x="59" y="16"/>
                </a:cubicBezTo>
                <a:cubicBezTo>
                  <a:pt x="59" y="16"/>
                  <a:pt x="65" y="14"/>
                  <a:pt x="65" y="14"/>
                </a:cubicBezTo>
                <a:cubicBezTo>
                  <a:pt x="69" y="17"/>
                  <a:pt x="69" y="17"/>
                  <a:pt x="69" y="17"/>
                </a:cubicBezTo>
                <a:cubicBezTo>
                  <a:pt x="69" y="18"/>
                  <a:pt x="66" y="23"/>
                  <a:pt x="66" y="23"/>
                </a:cubicBezTo>
                <a:cubicBezTo>
                  <a:pt x="67" y="25"/>
                  <a:pt x="67" y="25"/>
                  <a:pt x="67" y="25"/>
                </a:cubicBezTo>
                <a:cubicBezTo>
                  <a:pt x="67" y="25"/>
                  <a:pt x="73" y="28"/>
                  <a:pt x="73" y="28"/>
                </a:cubicBezTo>
                <a:cubicBezTo>
                  <a:pt x="73" y="32"/>
                  <a:pt x="73" y="32"/>
                  <a:pt x="73" y="32"/>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7" name="矩形 22"/>
          <p:cNvSpPr>
            <a:spLocks noChangeArrowheads="1"/>
          </p:cNvSpPr>
          <p:nvPr/>
        </p:nvSpPr>
        <p:spPr bwMode="auto">
          <a:xfrm>
            <a:off x="439925" y="4365555"/>
            <a:ext cx="27495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2000" b="1" dirty="0">
                <a:solidFill>
                  <a:schemeClr val="tx1">
                    <a:lumMod val="75000"/>
                    <a:lumOff val="25000"/>
                  </a:schemeClr>
                </a:solidFill>
                <a:latin typeface="微软雅黑" panose="020B0503020204020204" pitchFamily="34" charset="-122"/>
              </a:rPr>
              <a:t>系统目标</a:t>
            </a:r>
            <a:endParaRPr lang="en-US" altLang="zh-CN" sz="2000" b="1" dirty="0">
              <a:solidFill>
                <a:schemeClr val="tx1">
                  <a:lumMod val="75000"/>
                  <a:lumOff val="25000"/>
                </a:schemeClr>
              </a:solidFill>
              <a:latin typeface="微软雅黑" panose="020B0503020204020204" pitchFamily="34" charset="-122"/>
            </a:endParaRPr>
          </a:p>
        </p:txBody>
      </p:sp>
      <p:sp>
        <p:nvSpPr>
          <p:cNvPr id="38" name="TextBox 7"/>
          <p:cNvSpPr txBox="1"/>
          <p:nvPr/>
        </p:nvSpPr>
        <p:spPr>
          <a:xfrm>
            <a:off x="345016" y="4765665"/>
            <a:ext cx="2939348" cy="1295163"/>
          </a:xfrm>
          <a:prstGeom prst="rect">
            <a:avLst/>
          </a:prstGeom>
          <a:noFill/>
        </p:spPr>
        <p:txBody>
          <a:bodyPr wrap="square" rtlCol="0">
            <a:spAutoFit/>
          </a:bodyPr>
          <a:lstStyle>
            <a:defPPr>
              <a:defRPr lang="zh-CN"/>
            </a:defPPr>
            <a:lvl1pPr>
              <a:lnSpc>
                <a:spcPct val="150000"/>
              </a:lnSpc>
              <a:defRPr sz="1200">
                <a:solidFill>
                  <a:schemeClr val="bg1"/>
                </a:solidFill>
                <a:latin typeface="微软雅黑" panose="020B0503020204020204" pitchFamily="34" charset="-122"/>
                <a:ea typeface="微软雅黑" panose="020B0503020204020204" pitchFamily="34" charset="-122"/>
              </a:defRPr>
            </a:lvl1pPr>
          </a:lstStyle>
          <a:p>
            <a:pPr algn="ctr"/>
            <a:r>
              <a:rPr lang="zh-CN" altLang="zh-CN" sz="1800" dirty="0">
                <a:solidFill>
                  <a:schemeClr val="tx1"/>
                </a:solidFill>
                <a:effectLst/>
                <a:ea typeface="等线" panose="02010600030101010101" pitchFamily="2" charset="-122"/>
                <a:cs typeface="Times New Roman" panose="02020603050405020304" pitchFamily="18" charset="0"/>
              </a:rPr>
              <a:t>基于传统</a:t>
            </a:r>
            <a:r>
              <a:rPr lang="en-US" altLang="zh-CN" sz="1800" dirty="0">
                <a:solidFill>
                  <a:schemeClr val="tx1"/>
                </a:solidFill>
                <a:effectLst/>
                <a:ea typeface="等线" panose="02010600030101010101" pitchFamily="2" charset="-122"/>
                <a:cs typeface="Times New Roman" panose="02020603050405020304" pitchFamily="18" charset="0"/>
              </a:rPr>
              <a:t>Web</a:t>
            </a:r>
            <a:r>
              <a:rPr lang="zh-CN" altLang="zh-CN" sz="1800" dirty="0">
                <a:solidFill>
                  <a:schemeClr val="tx1"/>
                </a:solidFill>
                <a:effectLst/>
                <a:ea typeface="等线" panose="02010600030101010101" pitchFamily="2" charset="-122"/>
                <a:cs typeface="Times New Roman" panose="02020603050405020304" pitchFamily="18" charset="0"/>
              </a:rPr>
              <a:t>电商网站改造升级，帮助传统企业进行大数据转型。</a:t>
            </a:r>
            <a:endParaRPr lang="en-US" dirty="0">
              <a:solidFill>
                <a:schemeClr val="tx1"/>
              </a:solidFill>
            </a:endParaRPr>
          </a:p>
        </p:txBody>
      </p:sp>
      <p:sp>
        <p:nvSpPr>
          <p:cNvPr id="39" name="矩形 22"/>
          <p:cNvSpPr>
            <a:spLocks noChangeArrowheads="1"/>
          </p:cNvSpPr>
          <p:nvPr/>
        </p:nvSpPr>
        <p:spPr bwMode="auto">
          <a:xfrm>
            <a:off x="4329019" y="4365555"/>
            <a:ext cx="27495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2000" b="1" dirty="0">
                <a:solidFill>
                  <a:schemeClr val="tx1">
                    <a:lumMod val="75000"/>
                    <a:lumOff val="25000"/>
                  </a:schemeClr>
                </a:solidFill>
                <a:latin typeface="微软雅黑" panose="020B0503020204020204" pitchFamily="34" charset="-122"/>
              </a:rPr>
              <a:t>市场机遇</a:t>
            </a:r>
            <a:endParaRPr lang="en-US" altLang="zh-CN" sz="2000" b="1" dirty="0">
              <a:solidFill>
                <a:schemeClr val="tx1">
                  <a:lumMod val="75000"/>
                  <a:lumOff val="25000"/>
                </a:schemeClr>
              </a:solidFill>
              <a:latin typeface="微软雅黑" panose="020B0503020204020204" pitchFamily="34" charset="-122"/>
            </a:endParaRPr>
          </a:p>
        </p:txBody>
      </p:sp>
      <p:sp>
        <p:nvSpPr>
          <p:cNvPr id="43" name="TextBox 7"/>
          <p:cNvSpPr txBox="1"/>
          <p:nvPr/>
        </p:nvSpPr>
        <p:spPr>
          <a:xfrm>
            <a:off x="4234110" y="4765665"/>
            <a:ext cx="2939348" cy="1444691"/>
          </a:xfrm>
          <a:prstGeom prst="rect">
            <a:avLst/>
          </a:prstGeom>
          <a:noFill/>
        </p:spPr>
        <p:txBody>
          <a:bodyPr wrap="square" rtlCol="0">
            <a:spAutoFit/>
          </a:bodyPr>
          <a:lstStyle>
            <a:defPPr>
              <a:defRPr lang="zh-CN"/>
            </a:defPPr>
            <a:lvl1pPr>
              <a:lnSpc>
                <a:spcPct val="150000"/>
              </a:lnSpc>
              <a:defRPr sz="1200">
                <a:solidFill>
                  <a:schemeClr val="bg1"/>
                </a:solidFill>
                <a:latin typeface="微软雅黑" panose="020B0503020204020204" pitchFamily="34" charset="-122"/>
                <a:ea typeface="微软雅黑" panose="020B0503020204020204" pitchFamily="34" charset="-122"/>
              </a:defRPr>
            </a:lvl1pPr>
          </a:lstStyle>
          <a:p>
            <a:pPr algn="ctr"/>
            <a:r>
              <a:rPr lang="zh-CN" altLang="en-US" dirty="0">
                <a:solidFill>
                  <a:schemeClr val="tx1">
                    <a:lumMod val="75000"/>
                    <a:lumOff val="25000"/>
                  </a:schemeClr>
                </a:solidFill>
              </a:rPr>
              <a:t>线下体验受阻</a:t>
            </a:r>
            <a:endParaRPr lang="en-US" altLang="zh-CN" dirty="0">
              <a:solidFill>
                <a:schemeClr val="tx1">
                  <a:lumMod val="75000"/>
                  <a:lumOff val="25000"/>
                </a:schemeClr>
              </a:solidFill>
            </a:endParaRPr>
          </a:p>
          <a:p>
            <a:pPr algn="ctr"/>
            <a:endParaRPr lang="en-US" dirty="0">
              <a:solidFill>
                <a:schemeClr val="tx1">
                  <a:lumMod val="75000"/>
                  <a:lumOff val="25000"/>
                </a:schemeClr>
              </a:solidFill>
            </a:endParaRPr>
          </a:p>
          <a:p>
            <a:pPr algn="ctr"/>
            <a:r>
              <a:rPr lang="zh-CN" altLang="en-US" dirty="0">
                <a:solidFill>
                  <a:schemeClr val="tx1">
                    <a:lumMod val="75000"/>
                    <a:lumOff val="25000"/>
                  </a:schemeClr>
                </a:solidFill>
              </a:rPr>
              <a:t>全民阅读风潮</a:t>
            </a:r>
            <a:endParaRPr lang="en-US" altLang="zh-CN" dirty="0">
              <a:solidFill>
                <a:schemeClr val="tx1">
                  <a:lumMod val="75000"/>
                  <a:lumOff val="25000"/>
                </a:schemeClr>
              </a:solidFill>
            </a:endParaRPr>
          </a:p>
          <a:p>
            <a:pPr algn="ctr"/>
            <a:endParaRPr lang="en-US" dirty="0">
              <a:solidFill>
                <a:schemeClr val="tx1">
                  <a:lumMod val="75000"/>
                  <a:lumOff val="25000"/>
                </a:schemeClr>
              </a:solidFill>
            </a:endParaRPr>
          </a:p>
          <a:p>
            <a:pPr algn="ctr"/>
            <a:r>
              <a:rPr lang="zh-CN" altLang="en-US" dirty="0">
                <a:solidFill>
                  <a:schemeClr val="tx1">
                    <a:lumMod val="75000"/>
                    <a:lumOff val="25000"/>
                  </a:schemeClr>
                </a:solidFill>
              </a:rPr>
              <a:t>算法推荐系统</a:t>
            </a:r>
            <a:endParaRPr lang="en-US" dirty="0">
              <a:solidFill>
                <a:schemeClr val="tx1">
                  <a:lumMod val="75000"/>
                  <a:lumOff val="25000"/>
                </a:schemeClr>
              </a:solidFill>
            </a:endParaRPr>
          </a:p>
        </p:txBody>
      </p:sp>
      <p:sp>
        <p:nvSpPr>
          <p:cNvPr id="44" name="矩形 22"/>
          <p:cNvSpPr>
            <a:spLocks noChangeArrowheads="1"/>
          </p:cNvSpPr>
          <p:nvPr/>
        </p:nvSpPr>
        <p:spPr bwMode="auto">
          <a:xfrm>
            <a:off x="8123204" y="4365555"/>
            <a:ext cx="27495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2000" b="1" dirty="0">
                <a:solidFill>
                  <a:schemeClr val="tx1">
                    <a:lumMod val="75000"/>
                    <a:lumOff val="25000"/>
                  </a:schemeClr>
                </a:solidFill>
                <a:latin typeface="微软雅黑" panose="020B0503020204020204" pitchFamily="34" charset="-122"/>
              </a:rPr>
              <a:t>产品特性</a:t>
            </a:r>
            <a:endParaRPr lang="en-US" altLang="zh-CN" sz="2000" b="1" dirty="0">
              <a:solidFill>
                <a:schemeClr val="tx1">
                  <a:lumMod val="75000"/>
                  <a:lumOff val="25000"/>
                </a:schemeClr>
              </a:solidFill>
              <a:latin typeface="微软雅黑" panose="020B0503020204020204" pitchFamily="34" charset="-122"/>
            </a:endParaRPr>
          </a:p>
        </p:txBody>
      </p:sp>
      <p:sp>
        <p:nvSpPr>
          <p:cNvPr id="51" name="TextBox 7"/>
          <p:cNvSpPr txBox="1"/>
          <p:nvPr/>
        </p:nvSpPr>
        <p:spPr>
          <a:xfrm>
            <a:off x="8028295" y="4765665"/>
            <a:ext cx="2939348" cy="1444691"/>
          </a:xfrm>
          <a:prstGeom prst="rect">
            <a:avLst/>
          </a:prstGeom>
          <a:noFill/>
        </p:spPr>
        <p:txBody>
          <a:bodyPr wrap="square" rtlCol="0">
            <a:spAutoFit/>
          </a:bodyPr>
          <a:lstStyle>
            <a:defPPr>
              <a:defRPr lang="zh-CN"/>
            </a:defPPr>
            <a:lvl1pPr>
              <a:lnSpc>
                <a:spcPct val="150000"/>
              </a:lnSpc>
              <a:defRPr sz="1200">
                <a:solidFill>
                  <a:schemeClr val="bg1"/>
                </a:solidFill>
                <a:latin typeface="微软雅黑" panose="020B0503020204020204" pitchFamily="34" charset="-122"/>
                <a:ea typeface="微软雅黑" panose="020B0503020204020204" pitchFamily="34" charset="-122"/>
              </a:defRPr>
            </a:lvl1pPr>
          </a:lstStyle>
          <a:p>
            <a:pPr algn="ctr"/>
            <a:r>
              <a:rPr lang="zh-CN" altLang="en-US" dirty="0">
                <a:solidFill>
                  <a:schemeClr val="tx1">
                    <a:lumMod val="75000"/>
                    <a:lumOff val="25000"/>
                  </a:schemeClr>
                </a:solidFill>
              </a:rPr>
              <a:t>线上图书平台</a:t>
            </a:r>
            <a:endParaRPr lang="en-US" altLang="zh-CN" dirty="0">
              <a:solidFill>
                <a:schemeClr val="tx1">
                  <a:lumMod val="75000"/>
                  <a:lumOff val="25000"/>
                </a:schemeClr>
              </a:solidFill>
            </a:endParaRPr>
          </a:p>
          <a:p>
            <a:pPr algn="ctr"/>
            <a:endParaRPr lang="en-US" dirty="0">
              <a:solidFill>
                <a:schemeClr val="tx1">
                  <a:lumMod val="75000"/>
                  <a:lumOff val="25000"/>
                </a:schemeClr>
              </a:solidFill>
            </a:endParaRPr>
          </a:p>
          <a:p>
            <a:pPr algn="ctr"/>
            <a:r>
              <a:rPr lang="zh-CN" altLang="en-US" dirty="0">
                <a:solidFill>
                  <a:schemeClr val="tx1">
                    <a:lumMod val="75000"/>
                    <a:lumOff val="25000"/>
                  </a:schemeClr>
                </a:solidFill>
              </a:rPr>
              <a:t>低成本</a:t>
            </a:r>
            <a:endParaRPr lang="en-US" altLang="zh-CN" dirty="0">
              <a:solidFill>
                <a:schemeClr val="tx1">
                  <a:lumMod val="75000"/>
                  <a:lumOff val="25000"/>
                </a:schemeClr>
              </a:solidFill>
            </a:endParaRPr>
          </a:p>
          <a:p>
            <a:pPr algn="ctr"/>
            <a:endParaRPr lang="en-US" dirty="0">
              <a:solidFill>
                <a:schemeClr val="tx1">
                  <a:lumMod val="75000"/>
                  <a:lumOff val="25000"/>
                </a:schemeClr>
              </a:solidFill>
            </a:endParaRPr>
          </a:p>
          <a:p>
            <a:pPr algn="ctr"/>
            <a:r>
              <a:rPr lang="zh-CN" altLang="en-US" dirty="0">
                <a:solidFill>
                  <a:schemeClr val="tx1">
                    <a:lumMod val="75000"/>
                    <a:lumOff val="25000"/>
                  </a:schemeClr>
                </a:solidFill>
              </a:rPr>
              <a:t>高效率</a:t>
            </a:r>
            <a:endParaRPr lang="en-US" dirty="0">
              <a:solidFill>
                <a:schemeClr val="tx1">
                  <a:lumMod val="75000"/>
                  <a:lumOff val="25000"/>
                </a:schemeClr>
              </a:solidFill>
            </a:endParaRPr>
          </a:p>
        </p:txBody>
      </p:sp>
      <p:sp>
        <p:nvSpPr>
          <p:cNvPr id="40" name="文本框 39"/>
          <p:cNvSpPr txBox="1"/>
          <p:nvPr/>
        </p:nvSpPr>
        <p:spPr>
          <a:xfrm>
            <a:off x="3938766" y="237045"/>
            <a:ext cx="4314468" cy="461665"/>
          </a:xfrm>
          <a:prstGeom prst="rect">
            <a:avLst/>
          </a:prstGeom>
          <a:noFill/>
        </p:spPr>
        <p:txBody>
          <a:bodyPr wrap="square" rtlCol="0">
            <a:spAutoFit/>
          </a:bodyPr>
          <a:lstStyle/>
          <a:p>
            <a:pPr algn="ctr"/>
            <a:r>
              <a:rPr lang="zh-CN" altLang="en-US" sz="2400" b="1" dirty="0">
                <a:solidFill>
                  <a:srgbClr val="354B5E"/>
                </a:solidFill>
                <a:latin typeface="微软雅黑" panose="020B0503020204020204" pitchFamily="34" charset="-122"/>
                <a:ea typeface="微软雅黑" panose="020B0503020204020204" pitchFamily="34" charset="-122"/>
              </a:rPr>
              <a:t>项目概述</a:t>
            </a:r>
            <a:endParaRPr lang="zh-CN" altLang="en-US" sz="2400" b="1" dirty="0">
              <a:solidFill>
                <a:srgbClr val="354B5E"/>
              </a:solidFill>
              <a:latin typeface="微软雅黑" panose="020B0503020204020204" pitchFamily="34" charset="-122"/>
              <a:ea typeface="微软雅黑" panose="020B0503020204020204" pitchFamily="34" charset="-122"/>
            </a:endParaRPr>
          </a:p>
        </p:txBody>
      </p:sp>
      <p:sp>
        <p:nvSpPr>
          <p:cNvPr id="41" name="TextBox 11"/>
          <p:cNvSpPr txBox="1"/>
          <p:nvPr/>
        </p:nvSpPr>
        <p:spPr>
          <a:xfrm>
            <a:off x="4445548" y="647644"/>
            <a:ext cx="3300904" cy="246221"/>
          </a:xfrm>
          <a:prstGeom prst="rect">
            <a:avLst/>
          </a:prstGeom>
          <a:noFill/>
        </p:spPr>
        <p:txBody>
          <a:bodyPr wrap="none" rtlCol="0">
            <a:spAutoFit/>
          </a:bodyPr>
          <a:lstStyle/>
          <a:p>
            <a:r>
              <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Lorem Ipsum is simply dummy text of the printing </a:t>
            </a:r>
            <a:endPar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42" name="组合 41"/>
          <p:cNvGrpSpPr/>
          <p:nvPr/>
        </p:nvGrpSpPr>
        <p:grpSpPr>
          <a:xfrm>
            <a:off x="5911375" y="976642"/>
            <a:ext cx="369250" cy="45719"/>
            <a:chOff x="5770880" y="954309"/>
            <a:chExt cx="369250" cy="45719"/>
          </a:xfrm>
          <a:solidFill>
            <a:srgbClr val="354B5E"/>
          </a:solidFill>
        </p:grpSpPr>
        <p:sp>
          <p:nvSpPr>
            <p:cNvPr id="45" name="椭圆 44"/>
            <p:cNvSpPr/>
            <p:nvPr/>
          </p:nvSpPr>
          <p:spPr>
            <a:xfrm>
              <a:off x="5770880"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46" name="椭圆 45"/>
            <p:cNvSpPr/>
            <p:nvPr/>
          </p:nvSpPr>
          <p:spPr>
            <a:xfrm>
              <a:off x="5875655"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47" name="椭圆 46"/>
            <p:cNvSpPr/>
            <p:nvPr/>
          </p:nvSpPr>
          <p:spPr>
            <a:xfrm>
              <a:off x="5985033"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48" name="椭圆 47"/>
            <p:cNvSpPr/>
            <p:nvPr/>
          </p:nvSpPr>
          <p:spPr>
            <a:xfrm>
              <a:off x="6094411"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9447"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1</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3" name="矩形 2"/>
          <p:cNvSpPr/>
          <p:nvPr/>
        </p:nvSpPr>
        <p:spPr>
          <a:xfrm>
            <a:off x="193205"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系统概述</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 name="矩形 4"/>
          <p:cNvSpPr/>
          <p:nvPr/>
        </p:nvSpPr>
        <p:spPr>
          <a:xfrm>
            <a:off x="3640149"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2</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6" name="矩形 5"/>
          <p:cNvSpPr/>
          <p:nvPr/>
        </p:nvSpPr>
        <p:spPr>
          <a:xfrm>
            <a:off x="3253907"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需求分析</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8" name="矩形 7"/>
          <p:cNvSpPr/>
          <p:nvPr/>
        </p:nvSpPr>
        <p:spPr>
          <a:xfrm>
            <a:off x="6700850"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3</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9" name="矩形 8"/>
          <p:cNvSpPr/>
          <p:nvPr/>
        </p:nvSpPr>
        <p:spPr>
          <a:xfrm>
            <a:off x="6314608"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系统设计</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11" name="矩形 10"/>
          <p:cNvSpPr/>
          <p:nvPr/>
        </p:nvSpPr>
        <p:spPr>
          <a:xfrm>
            <a:off x="9723446" y="2714557"/>
            <a:ext cx="1889106" cy="400110"/>
          </a:xfrm>
          <a:prstGeom prst="rect">
            <a:avLst/>
          </a:prstGeom>
        </p:spPr>
        <p:txBody>
          <a:bodyPr wrap="square">
            <a:spAutoFit/>
          </a:bodyPr>
          <a:lstStyle/>
          <a:p>
            <a:pPr algn="ctr"/>
            <a:r>
              <a:rPr lang="en-US" altLang="zh-CN"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rPr>
              <a:t>PART 4</a:t>
            </a:r>
            <a:endParaRPr lang="zh-CN" altLang="en-US" sz="2000">
              <a:solidFill>
                <a:schemeClr val="bg1"/>
              </a:solidFill>
              <a:effectLst>
                <a:outerShdw blurRad="50800" dist="38100" dir="2700000" algn="tl" rotWithShape="0">
                  <a:prstClr val="black">
                    <a:alpha val="40000"/>
                  </a:prstClr>
                </a:outerShdw>
              </a:effectLst>
              <a:latin typeface="Arial" panose="020B0604020202090204" pitchFamily="34" charset="0"/>
              <a:cs typeface="Arial" panose="020B0604020202090204" pitchFamily="34" charset="0"/>
            </a:endParaRPr>
          </a:p>
        </p:txBody>
      </p:sp>
      <p:sp>
        <p:nvSpPr>
          <p:cNvPr id="12" name="矩形 11"/>
          <p:cNvSpPr/>
          <p:nvPr/>
        </p:nvSpPr>
        <p:spPr>
          <a:xfrm>
            <a:off x="9337204" y="3176222"/>
            <a:ext cx="2661591" cy="523220"/>
          </a:xfrm>
          <a:prstGeom prst="rect">
            <a:avLst/>
          </a:prstGeom>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rPr>
              <a:t>团队合作</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9"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2891553" y="1616768"/>
            <a:ext cx="2362200" cy="4499725"/>
          </a:xfrm>
          <a:prstGeom prst="rect">
            <a:avLst/>
          </a:prstGeom>
          <a:noFill/>
          <a:ln w="28575">
            <a:solidFill>
              <a:srgbClr val="354B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p:cNvSpPr/>
          <p:nvPr/>
        </p:nvSpPr>
        <p:spPr>
          <a:xfrm>
            <a:off x="5850004" y="1969556"/>
            <a:ext cx="4593600" cy="1075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文本框 39"/>
          <p:cNvSpPr txBox="1"/>
          <p:nvPr/>
        </p:nvSpPr>
        <p:spPr>
          <a:xfrm>
            <a:off x="10717323" y="1846299"/>
            <a:ext cx="821059" cy="461665"/>
          </a:xfrm>
          <a:prstGeom prst="rect">
            <a:avLst/>
          </a:prstGeom>
          <a:noFill/>
          <a:ln w="9525">
            <a:noFill/>
          </a:ln>
        </p:spPr>
        <p:txBody>
          <a:bodyPr wrap="none" anchor="t">
            <a:spAutoFit/>
          </a:bodyPr>
          <a:lstStyle/>
          <a:p>
            <a:r>
              <a:rPr lang="en-US" altLang="zh-CN" sz="2400" dirty="0">
                <a:solidFill>
                  <a:srgbClr val="354B5E"/>
                </a:solidFill>
                <a:latin typeface="微软雅黑" panose="020B0503020204020204" pitchFamily="34" charset="-122"/>
                <a:ea typeface="微软雅黑" panose="020B0503020204020204" pitchFamily="34" charset="-122"/>
              </a:rPr>
              <a:t>33%</a:t>
            </a:r>
            <a:endParaRPr lang="en-US" altLang="zh-CN" sz="2400" dirty="0">
              <a:solidFill>
                <a:srgbClr val="354B5E"/>
              </a:solidFill>
              <a:latin typeface="微软雅黑" panose="020B0503020204020204" pitchFamily="34" charset="-122"/>
              <a:ea typeface="微软雅黑" panose="020B0503020204020204" pitchFamily="34" charset="-122"/>
            </a:endParaRPr>
          </a:p>
        </p:txBody>
      </p:sp>
      <p:sp>
        <p:nvSpPr>
          <p:cNvPr id="42" name="矩形 41"/>
          <p:cNvSpPr/>
          <p:nvPr/>
        </p:nvSpPr>
        <p:spPr>
          <a:xfrm>
            <a:off x="5850004" y="3645956"/>
            <a:ext cx="4593600" cy="1075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矩形 42"/>
          <p:cNvSpPr/>
          <p:nvPr/>
        </p:nvSpPr>
        <p:spPr>
          <a:xfrm>
            <a:off x="5850005" y="3645956"/>
            <a:ext cx="1641683" cy="107576"/>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文本框 39"/>
          <p:cNvSpPr txBox="1"/>
          <p:nvPr/>
        </p:nvSpPr>
        <p:spPr>
          <a:xfrm>
            <a:off x="10717323" y="3522699"/>
            <a:ext cx="821059" cy="461665"/>
          </a:xfrm>
          <a:prstGeom prst="rect">
            <a:avLst/>
          </a:prstGeom>
          <a:noFill/>
          <a:ln w="9525">
            <a:noFill/>
          </a:ln>
        </p:spPr>
        <p:txBody>
          <a:bodyPr wrap="none" anchor="t">
            <a:spAutoFit/>
          </a:bodyPr>
          <a:lstStyle/>
          <a:p>
            <a:r>
              <a:rPr lang="en-US" altLang="zh-CN" sz="2400" dirty="0">
                <a:solidFill>
                  <a:srgbClr val="354B5E"/>
                </a:solidFill>
                <a:latin typeface="微软雅黑" panose="020B0503020204020204" pitchFamily="34" charset="-122"/>
                <a:ea typeface="微软雅黑" panose="020B0503020204020204" pitchFamily="34" charset="-122"/>
              </a:rPr>
              <a:t>33%</a:t>
            </a:r>
            <a:endParaRPr lang="en-US" altLang="zh-CN" sz="2400" dirty="0">
              <a:solidFill>
                <a:srgbClr val="354B5E"/>
              </a:solidFill>
              <a:latin typeface="微软雅黑" panose="020B0503020204020204" pitchFamily="34" charset="-122"/>
              <a:ea typeface="微软雅黑" panose="020B0503020204020204" pitchFamily="34" charset="-122"/>
            </a:endParaRPr>
          </a:p>
        </p:txBody>
      </p:sp>
      <p:sp>
        <p:nvSpPr>
          <p:cNvPr id="47" name="矩形 46"/>
          <p:cNvSpPr/>
          <p:nvPr/>
        </p:nvSpPr>
        <p:spPr>
          <a:xfrm>
            <a:off x="5850004" y="5159414"/>
            <a:ext cx="4593600" cy="1075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矩形 47"/>
          <p:cNvSpPr/>
          <p:nvPr/>
        </p:nvSpPr>
        <p:spPr>
          <a:xfrm>
            <a:off x="5869619" y="5159414"/>
            <a:ext cx="1641683" cy="123257"/>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文本框 39"/>
          <p:cNvSpPr txBox="1"/>
          <p:nvPr/>
        </p:nvSpPr>
        <p:spPr>
          <a:xfrm>
            <a:off x="10717323" y="5036157"/>
            <a:ext cx="821059" cy="461665"/>
          </a:xfrm>
          <a:prstGeom prst="rect">
            <a:avLst/>
          </a:prstGeom>
          <a:noFill/>
          <a:ln w="9525">
            <a:noFill/>
          </a:ln>
        </p:spPr>
        <p:txBody>
          <a:bodyPr wrap="none" anchor="t">
            <a:spAutoFit/>
          </a:bodyPr>
          <a:lstStyle/>
          <a:p>
            <a:r>
              <a:rPr lang="en-US" altLang="zh-CN" sz="2400" dirty="0">
                <a:solidFill>
                  <a:srgbClr val="354B5E"/>
                </a:solidFill>
                <a:latin typeface="微软雅黑" panose="020B0503020204020204" pitchFamily="34" charset="-122"/>
                <a:ea typeface="微软雅黑" panose="020B0503020204020204" pitchFamily="34" charset="-122"/>
              </a:rPr>
              <a:t>33%</a:t>
            </a:r>
            <a:endParaRPr lang="en-US" altLang="zh-CN" sz="2400" dirty="0">
              <a:solidFill>
                <a:srgbClr val="354B5E"/>
              </a:solidFill>
              <a:latin typeface="微软雅黑" panose="020B0503020204020204" pitchFamily="34" charset="-122"/>
              <a:ea typeface="微软雅黑" panose="020B0503020204020204" pitchFamily="34" charset="-122"/>
            </a:endParaRPr>
          </a:p>
        </p:txBody>
      </p:sp>
      <p:sp>
        <p:nvSpPr>
          <p:cNvPr id="20" name="TextBox 167"/>
          <p:cNvSpPr txBox="1"/>
          <p:nvPr/>
        </p:nvSpPr>
        <p:spPr>
          <a:xfrm>
            <a:off x="5761730" y="2164609"/>
            <a:ext cx="4757776" cy="369332"/>
          </a:xfrm>
          <a:prstGeom prst="rect">
            <a:avLst/>
          </a:prstGeom>
          <a:noFill/>
        </p:spPr>
        <p:txBody>
          <a:bodyPr wrap="square" rtlCol="0">
            <a:spAutoFit/>
          </a:bodyPr>
          <a:lstStyle/>
          <a:p>
            <a:pPr lvl="2"/>
            <a:r>
              <a:rPr lang="zh-CN" altLang="zh-CN" b="1" dirty="0"/>
              <a:t>通过头脑风暴挖掘需求</a:t>
            </a:r>
            <a:endParaRPr lang="zh-CN" altLang="zh-CN" sz="1600" dirty="0"/>
          </a:p>
        </p:txBody>
      </p:sp>
      <p:sp>
        <p:nvSpPr>
          <p:cNvPr id="21" name="TextBox 167"/>
          <p:cNvSpPr txBox="1"/>
          <p:nvPr/>
        </p:nvSpPr>
        <p:spPr>
          <a:xfrm>
            <a:off x="5761730" y="3841009"/>
            <a:ext cx="4757776" cy="369332"/>
          </a:xfrm>
          <a:prstGeom prst="rect">
            <a:avLst/>
          </a:prstGeom>
          <a:noFill/>
        </p:spPr>
        <p:txBody>
          <a:bodyPr wrap="square" rtlCol="0">
            <a:spAutoFit/>
          </a:bodyPr>
          <a:lstStyle/>
          <a:p>
            <a:pPr lvl="2"/>
            <a:r>
              <a:rPr lang="zh-CN" altLang="zh-CN" b="1" dirty="0"/>
              <a:t>通过竞品分析挖掘需求</a:t>
            </a:r>
            <a:endParaRPr lang="zh-CN" altLang="zh-CN" sz="1600" dirty="0"/>
          </a:p>
        </p:txBody>
      </p:sp>
      <p:sp>
        <p:nvSpPr>
          <p:cNvPr id="22" name="TextBox 167"/>
          <p:cNvSpPr txBox="1"/>
          <p:nvPr/>
        </p:nvSpPr>
        <p:spPr>
          <a:xfrm>
            <a:off x="5761730" y="5359159"/>
            <a:ext cx="4757776" cy="369332"/>
          </a:xfrm>
          <a:prstGeom prst="rect">
            <a:avLst/>
          </a:prstGeom>
          <a:noFill/>
        </p:spPr>
        <p:txBody>
          <a:bodyPr wrap="square" rtlCol="0">
            <a:spAutoFit/>
          </a:bodyPr>
          <a:lstStyle/>
          <a:p>
            <a:pPr lvl="2"/>
            <a:r>
              <a:rPr lang="zh-CN" altLang="zh-CN" b="1" dirty="0"/>
              <a:t>通过用户访谈挖掘需求</a:t>
            </a:r>
            <a:endParaRPr lang="zh-CN" altLang="zh-CN" sz="1600" dirty="0"/>
          </a:p>
        </p:txBody>
      </p:sp>
      <p:pic>
        <p:nvPicPr>
          <p:cNvPr id="17" name="图片 16"/>
          <p:cNvPicPr>
            <a:picLocks noChangeAspect="1"/>
          </p:cNvPicPr>
          <p:nvPr/>
        </p:nvPicPr>
        <p:blipFill rotWithShape="1">
          <a:blip r:embed="rId1" cstate="print"/>
          <a:srcRect l="5668" t="3837" r="42377" b="849"/>
          <a:stretch>
            <a:fillRect/>
          </a:stretch>
        </p:blipFill>
        <p:spPr>
          <a:xfrm>
            <a:off x="653618" y="1802478"/>
            <a:ext cx="4402318" cy="4542888"/>
          </a:xfrm>
          <a:custGeom>
            <a:avLst/>
            <a:gdLst>
              <a:gd name="connsiteX0" fmla="*/ 0 w 4402318"/>
              <a:gd name="connsiteY0" fmla="*/ 0 h 4542888"/>
              <a:gd name="connsiteX1" fmla="*/ 4402318 w 4402318"/>
              <a:gd name="connsiteY1" fmla="*/ 0 h 4542888"/>
              <a:gd name="connsiteX2" fmla="*/ 4402318 w 4402318"/>
              <a:gd name="connsiteY2" fmla="*/ 4542888 h 4542888"/>
              <a:gd name="connsiteX3" fmla="*/ 0 w 4402318"/>
              <a:gd name="connsiteY3" fmla="*/ 4542888 h 4542888"/>
            </a:gdLst>
            <a:ahLst/>
            <a:cxnLst>
              <a:cxn ang="0">
                <a:pos x="connsiteX0" y="connsiteY0"/>
              </a:cxn>
              <a:cxn ang="0">
                <a:pos x="connsiteX1" y="connsiteY1"/>
              </a:cxn>
              <a:cxn ang="0">
                <a:pos x="connsiteX2" y="connsiteY2"/>
              </a:cxn>
              <a:cxn ang="0">
                <a:pos x="connsiteX3" y="connsiteY3"/>
              </a:cxn>
            </a:cxnLst>
            <a:rect l="l" t="t" r="r" b="b"/>
            <a:pathLst>
              <a:path w="4402318" h="4542888">
                <a:moveTo>
                  <a:pt x="0" y="0"/>
                </a:moveTo>
                <a:lnTo>
                  <a:pt x="4402318" y="0"/>
                </a:lnTo>
                <a:lnTo>
                  <a:pt x="4402318" y="4542888"/>
                </a:lnTo>
                <a:lnTo>
                  <a:pt x="0" y="4542888"/>
                </a:lnTo>
                <a:close/>
              </a:path>
            </a:pathLst>
          </a:custGeom>
        </p:spPr>
      </p:pic>
      <p:sp>
        <p:nvSpPr>
          <p:cNvPr id="18" name="文本框 17"/>
          <p:cNvSpPr txBox="1"/>
          <p:nvPr/>
        </p:nvSpPr>
        <p:spPr>
          <a:xfrm>
            <a:off x="3938766" y="237045"/>
            <a:ext cx="4314468" cy="461665"/>
          </a:xfrm>
          <a:prstGeom prst="rect">
            <a:avLst/>
          </a:prstGeom>
          <a:noFill/>
        </p:spPr>
        <p:txBody>
          <a:bodyPr wrap="square" rtlCol="0">
            <a:spAutoFit/>
          </a:bodyPr>
          <a:lstStyle/>
          <a:p>
            <a:pPr algn="ctr"/>
            <a:r>
              <a:rPr lang="zh-CN" altLang="en-US" sz="2400" b="1" dirty="0">
                <a:solidFill>
                  <a:srgbClr val="354B5E"/>
                </a:solidFill>
                <a:latin typeface="微软雅黑" panose="020B0503020204020204" pitchFamily="34" charset="-122"/>
                <a:ea typeface="微软雅黑" panose="020B0503020204020204" pitchFamily="34" charset="-122"/>
              </a:rPr>
              <a:t>需求调研</a:t>
            </a:r>
            <a:endParaRPr lang="zh-CN" altLang="en-US" sz="2400" b="1" dirty="0">
              <a:solidFill>
                <a:srgbClr val="354B5E"/>
              </a:solidFill>
              <a:latin typeface="微软雅黑" panose="020B0503020204020204" pitchFamily="34" charset="-122"/>
              <a:ea typeface="微软雅黑" panose="020B0503020204020204" pitchFamily="34" charset="-122"/>
            </a:endParaRPr>
          </a:p>
        </p:txBody>
      </p:sp>
      <p:sp>
        <p:nvSpPr>
          <p:cNvPr id="19" name="TextBox 11"/>
          <p:cNvSpPr txBox="1"/>
          <p:nvPr/>
        </p:nvSpPr>
        <p:spPr>
          <a:xfrm>
            <a:off x="4445548" y="647644"/>
            <a:ext cx="3300904" cy="246221"/>
          </a:xfrm>
          <a:prstGeom prst="rect">
            <a:avLst/>
          </a:prstGeom>
          <a:noFill/>
        </p:spPr>
        <p:txBody>
          <a:bodyPr wrap="none" rtlCol="0">
            <a:spAutoFit/>
          </a:bodyPr>
          <a:lstStyle/>
          <a:p>
            <a:r>
              <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Lorem Ipsum is simply dummy text of the printing </a:t>
            </a:r>
            <a:endPar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23" name="组合 22"/>
          <p:cNvGrpSpPr/>
          <p:nvPr/>
        </p:nvGrpSpPr>
        <p:grpSpPr>
          <a:xfrm>
            <a:off x="5911375" y="976642"/>
            <a:ext cx="369250" cy="45719"/>
            <a:chOff x="5770880" y="954309"/>
            <a:chExt cx="369250" cy="45719"/>
          </a:xfrm>
          <a:solidFill>
            <a:srgbClr val="354B5E"/>
          </a:solidFill>
        </p:grpSpPr>
        <p:sp>
          <p:nvSpPr>
            <p:cNvPr id="24" name="椭圆 23"/>
            <p:cNvSpPr/>
            <p:nvPr/>
          </p:nvSpPr>
          <p:spPr>
            <a:xfrm>
              <a:off x="5770880"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25" name="椭圆 24"/>
            <p:cNvSpPr/>
            <p:nvPr/>
          </p:nvSpPr>
          <p:spPr>
            <a:xfrm>
              <a:off x="5875655"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26" name="椭圆 25"/>
            <p:cNvSpPr/>
            <p:nvPr/>
          </p:nvSpPr>
          <p:spPr>
            <a:xfrm>
              <a:off x="5985033"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27" name="椭圆 26"/>
            <p:cNvSpPr/>
            <p:nvPr/>
          </p:nvSpPr>
          <p:spPr>
            <a:xfrm>
              <a:off x="6094411"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grpSp>
      <p:sp>
        <p:nvSpPr>
          <p:cNvPr id="29" name="矩形 28"/>
          <p:cNvSpPr/>
          <p:nvPr/>
        </p:nvSpPr>
        <p:spPr>
          <a:xfrm>
            <a:off x="5869618" y="1974714"/>
            <a:ext cx="1641683" cy="107576"/>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1+#ppt_w/2"/>
                                          </p:val>
                                        </p:tav>
                                        <p:tav tm="100000">
                                          <p:val>
                                            <p:strVal val="#ppt_x"/>
                                          </p:val>
                                        </p:tav>
                                      </p:tavLst>
                                    </p:anim>
                                    <p:anim calcmode="lin" valueType="num">
                                      <p:cBhvr additive="base">
                                        <p:cTn id="13" dur="500" fill="hold"/>
                                        <p:tgtEl>
                                          <p:spTgt spid="37"/>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1+#ppt_w/2"/>
                                          </p:val>
                                        </p:tav>
                                        <p:tav tm="100000">
                                          <p:val>
                                            <p:strVal val="#ppt_x"/>
                                          </p:val>
                                        </p:tav>
                                      </p:tavLst>
                                    </p:anim>
                                    <p:anim calcmode="lin" valueType="num">
                                      <p:cBhvr additive="base">
                                        <p:cTn id="17" dur="500" fill="hold"/>
                                        <p:tgtEl>
                                          <p:spTgt spid="40"/>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additive="base">
                                        <p:cTn id="20" dur="500" fill="hold"/>
                                        <p:tgtEl>
                                          <p:spTgt spid="42"/>
                                        </p:tgtEl>
                                        <p:attrNameLst>
                                          <p:attrName>ppt_x</p:attrName>
                                        </p:attrNameLst>
                                      </p:cBhvr>
                                      <p:tavLst>
                                        <p:tav tm="0">
                                          <p:val>
                                            <p:strVal val="1+#ppt_w/2"/>
                                          </p:val>
                                        </p:tav>
                                        <p:tav tm="100000">
                                          <p:val>
                                            <p:strVal val="#ppt_x"/>
                                          </p:val>
                                        </p:tav>
                                      </p:tavLst>
                                    </p:anim>
                                    <p:anim calcmode="lin" valueType="num">
                                      <p:cBhvr additive="base">
                                        <p:cTn id="21" dur="500" fill="hold"/>
                                        <p:tgtEl>
                                          <p:spTgt spid="42"/>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fill="hold"/>
                                        <p:tgtEl>
                                          <p:spTgt spid="43"/>
                                        </p:tgtEl>
                                        <p:attrNameLst>
                                          <p:attrName>ppt_x</p:attrName>
                                        </p:attrNameLst>
                                      </p:cBhvr>
                                      <p:tavLst>
                                        <p:tav tm="0">
                                          <p:val>
                                            <p:strVal val="1+#ppt_w/2"/>
                                          </p:val>
                                        </p:tav>
                                        <p:tav tm="100000">
                                          <p:val>
                                            <p:strVal val="#ppt_x"/>
                                          </p:val>
                                        </p:tav>
                                      </p:tavLst>
                                    </p:anim>
                                    <p:anim calcmode="lin" valueType="num">
                                      <p:cBhvr additive="base">
                                        <p:cTn id="25" dur="500" fill="hold"/>
                                        <p:tgtEl>
                                          <p:spTgt spid="43"/>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1+#ppt_w/2"/>
                                          </p:val>
                                        </p:tav>
                                        <p:tav tm="100000">
                                          <p:val>
                                            <p:strVal val="#ppt_x"/>
                                          </p:val>
                                        </p:tav>
                                      </p:tavLst>
                                    </p:anim>
                                    <p:anim calcmode="lin" valueType="num">
                                      <p:cBhvr additive="base">
                                        <p:cTn id="29" dur="500" fill="hold"/>
                                        <p:tgtEl>
                                          <p:spTgt spid="4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additive="base">
                                        <p:cTn id="32" dur="500" fill="hold"/>
                                        <p:tgtEl>
                                          <p:spTgt spid="47"/>
                                        </p:tgtEl>
                                        <p:attrNameLst>
                                          <p:attrName>ppt_x</p:attrName>
                                        </p:attrNameLst>
                                      </p:cBhvr>
                                      <p:tavLst>
                                        <p:tav tm="0">
                                          <p:val>
                                            <p:strVal val="1+#ppt_w/2"/>
                                          </p:val>
                                        </p:tav>
                                        <p:tav tm="100000">
                                          <p:val>
                                            <p:strVal val="#ppt_x"/>
                                          </p:val>
                                        </p:tav>
                                      </p:tavLst>
                                    </p:anim>
                                    <p:anim calcmode="lin" valueType="num">
                                      <p:cBhvr additive="base">
                                        <p:cTn id="33" dur="500" fill="hold"/>
                                        <p:tgtEl>
                                          <p:spTgt spid="47"/>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additive="base">
                                        <p:cTn id="36" dur="500" fill="hold"/>
                                        <p:tgtEl>
                                          <p:spTgt spid="48"/>
                                        </p:tgtEl>
                                        <p:attrNameLst>
                                          <p:attrName>ppt_x</p:attrName>
                                        </p:attrNameLst>
                                      </p:cBhvr>
                                      <p:tavLst>
                                        <p:tav tm="0">
                                          <p:val>
                                            <p:strVal val="1+#ppt_w/2"/>
                                          </p:val>
                                        </p:tav>
                                        <p:tav tm="100000">
                                          <p:val>
                                            <p:strVal val="#ppt_x"/>
                                          </p:val>
                                        </p:tav>
                                      </p:tavLst>
                                    </p:anim>
                                    <p:anim calcmode="lin" valueType="num">
                                      <p:cBhvr additive="base">
                                        <p:cTn id="37" dur="500" fill="hold"/>
                                        <p:tgtEl>
                                          <p:spTgt spid="4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 calcmode="lin" valueType="num">
                                      <p:cBhvr additive="base">
                                        <p:cTn id="40" dur="500" fill="hold"/>
                                        <p:tgtEl>
                                          <p:spTgt spid="50"/>
                                        </p:tgtEl>
                                        <p:attrNameLst>
                                          <p:attrName>ppt_x</p:attrName>
                                        </p:attrNameLst>
                                      </p:cBhvr>
                                      <p:tavLst>
                                        <p:tav tm="0">
                                          <p:val>
                                            <p:strVal val="1+#ppt_w/2"/>
                                          </p:val>
                                        </p:tav>
                                        <p:tav tm="100000">
                                          <p:val>
                                            <p:strVal val="#ppt_x"/>
                                          </p:val>
                                        </p:tav>
                                      </p:tavLst>
                                    </p:anim>
                                    <p:anim calcmode="lin" valueType="num">
                                      <p:cBhvr additive="base">
                                        <p:cTn id="41" dur="500" fill="hold"/>
                                        <p:tgtEl>
                                          <p:spTgt spid="50"/>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1+#ppt_w/2"/>
                                          </p:val>
                                        </p:tav>
                                        <p:tav tm="100000">
                                          <p:val>
                                            <p:strVal val="#ppt_x"/>
                                          </p:val>
                                        </p:tav>
                                      </p:tavLst>
                                    </p:anim>
                                    <p:anim calcmode="lin" valueType="num">
                                      <p:cBhvr additive="base">
                                        <p:cTn id="45" dur="500" fill="hold"/>
                                        <p:tgtEl>
                                          <p:spTgt spid="20"/>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500" fill="hold"/>
                                        <p:tgtEl>
                                          <p:spTgt spid="21"/>
                                        </p:tgtEl>
                                        <p:attrNameLst>
                                          <p:attrName>ppt_x</p:attrName>
                                        </p:attrNameLst>
                                      </p:cBhvr>
                                      <p:tavLst>
                                        <p:tav tm="0">
                                          <p:val>
                                            <p:strVal val="1+#ppt_w/2"/>
                                          </p:val>
                                        </p:tav>
                                        <p:tav tm="100000">
                                          <p:val>
                                            <p:strVal val="#ppt_x"/>
                                          </p:val>
                                        </p:tav>
                                      </p:tavLst>
                                    </p:anim>
                                    <p:anim calcmode="lin" valueType="num">
                                      <p:cBhvr additive="base">
                                        <p:cTn id="49" dur="500" fill="hold"/>
                                        <p:tgtEl>
                                          <p:spTgt spid="2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1+#ppt_w/2"/>
                                          </p:val>
                                        </p:tav>
                                        <p:tav tm="100000">
                                          <p:val>
                                            <p:strVal val="#ppt_x"/>
                                          </p:val>
                                        </p:tav>
                                      </p:tavLst>
                                    </p:anim>
                                    <p:anim calcmode="lin" valueType="num">
                                      <p:cBhvr additive="base">
                                        <p:cTn id="53" dur="500" fill="hold"/>
                                        <p:tgtEl>
                                          <p:spTgt spid="22"/>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additive="base">
                                        <p:cTn id="56" dur="500" fill="hold"/>
                                        <p:tgtEl>
                                          <p:spTgt spid="29"/>
                                        </p:tgtEl>
                                        <p:attrNameLst>
                                          <p:attrName>ppt_x</p:attrName>
                                        </p:attrNameLst>
                                      </p:cBhvr>
                                      <p:tavLst>
                                        <p:tav tm="0">
                                          <p:val>
                                            <p:strVal val="1+#ppt_w/2"/>
                                          </p:val>
                                        </p:tav>
                                        <p:tav tm="100000">
                                          <p:val>
                                            <p:strVal val="#ppt_x"/>
                                          </p:val>
                                        </p:tav>
                                      </p:tavLst>
                                    </p:anim>
                                    <p:anim calcmode="lin" valueType="num">
                                      <p:cBhvr additive="base">
                                        <p:cTn id="57"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p:bldP spid="42" grpId="0" animBg="1"/>
      <p:bldP spid="43" grpId="0" animBg="1"/>
      <p:bldP spid="45" grpId="0"/>
      <p:bldP spid="47" grpId="0" animBg="1"/>
      <p:bldP spid="48" grpId="0" animBg="1"/>
      <p:bldP spid="50" grpId="0"/>
      <p:bldP spid="20" grpId="0"/>
      <p:bldP spid="21" grpId="0"/>
      <p:bldP spid="22" grpId="0"/>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7"/>
          <p:cNvSpPr/>
          <p:nvPr/>
        </p:nvSpPr>
        <p:spPr>
          <a:xfrm>
            <a:off x="2403109" y="2265835"/>
            <a:ext cx="657901" cy="657900"/>
          </a:xfrm>
          <a:prstGeom prst="ellipse">
            <a:avLst/>
          </a:prstGeom>
          <a:solidFill>
            <a:srgbClr val="354B5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微软雅黑" panose="020B0503020204020204" pitchFamily="34" charset="-122"/>
              <a:ea typeface="微软雅黑" panose="020B0503020204020204" pitchFamily="34" charset="-122"/>
            </a:endParaRPr>
          </a:p>
        </p:txBody>
      </p:sp>
      <p:sp>
        <p:nvSpPr>
          <p:cNvPr id="24" name="Oval 20"/>
          <p:cNvSpPr/>
          <p:nvPr/>
        </p:nvSpPr>
        <p:spPr>
          <a:xfrm>
            <a:off x="2403109" y="4144178"/>
            <a:ext cx="657901" cy="657900"/>
          </a:xfrm>
          <a:prstGeom prst="ellipse">
            <a:avLst/>
          </a:prstGeom>
          <a:solidFill>
            <a:srgbClr val="D5B07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微软雅黑" panose="020B0503020204020204" pitchFamily="34" charset="-122"/>
              <a:ea typeface="微软雅黑" panose="020B0503020204020204" pitchFamily="34" charset="-122"/>
            </a:endParaRPr>
          </a:p>
        </p:txBody>
      </p:sp>
      <p:sp>
        <p:nvSpPr>
          <p:cNvPr id="25" name="Oval 28"/>
          <p:cNvSpPr/>
          <p:nvPr/>
        </p:nvSpPr>
        <p:spPr>
          <a:xfrm>
            <a:off x="9130990" y="2265835"/>
            <a:ext cx="657901" cy="657900"/>
          </a:xfrm>
          <a:prstGeom prst="ellipse">
            <a:avLst/>
          </a:prstGeom>
          <a:solidFill>
            <a:srgbClr val="D5B07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微软雅黑" panose="020B0503020204020204" pitchFamily="34" charset="-122"/>
              <a:ea typeface="微软雅黑" panose="020B0503020204020204" pitchFamily="34" charset="-122"/>
            </a:endParaRPr>
          </a:p>
        </p:txBody>
      </p:sp>
      <p:sp>
        <p:nvSpPr>
          <p:cNvPr id="26" name="Oval 30"/>
          <p:cNvSpPr/>
          <p:nvPr/>
        </p:nvSpPr>
        <p:spPr>
          <a:xfrm>
            <a:off x="9130990" y="4144178"/>
            <a:ext cx="657901" cy="657900"/>
          </a:xfrm>
          <a:prstGeom prst="ellipse">
            <a:avLst/>
          </a:prstGeom>
          <a:solidFill>
            <a:srgbClr val="354B5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dirty="0">
              <a:solidFill>
                <a:srgbClr val="FFFFFF"/>
              </a:solidFill>
              <a:latin typeface="微软雅黑" panose="020B0503020204020204" pitchFamily="34" charset="-122"/>
              <a:ea typeface="微软雅黑" panose="020B0503020204020204" pitchFamily="34" charset="-122"/>
            </a:endParaRPr>
          </a:p>
        </p:txBody>
      </p:sp>
      <p:sp>
        <p:nvSpPr>
          <p:cNvPr id="21" name="TextBox 167"/>
          <p:cNvSpPr txBox="1"/>
          <p:nvPr/>
        </p:nvSpPr>
        <p:spPr>
          <a:xfrm>
            <a:off x="1327863" y="3261614"/>
            <a:ext cx="2808393" cy="316369"/>
          </a:xfrm>
          <a:prstGeom prst="rect">
            <a:avLst/>
          </a:prstGeom>
          <a:noFill/>
        </p:spPr>
        <p:txBody>
          <a:bodyPr wrap="square" rtlCol="0">
            <a:spAutoFit/>
          </a:bodyPr>
          <a:lstStyle/>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用户登录、用户注册、个人中心管理</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矩形 21"/>
          <p:cNvSpPr>
            <a:spLocks noChangeArrowheads="1"/>
          </p:cNvSpPr>
          <p:nvPr/>
        </p:nvSpPr>
        <p:spPr bwMode="auto">
          <a:xfrm>
            <a:off x="1705816" y="3062023"/>
            <a:ext cx="20524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用户信息管理</a:t>
            </a:r>
            <a:endParaRPr lang="en-US" altLang="zh-CN" sz="1600" b="1" dirty="0">
              <a:solidFill>
                <a:schemeClr val="tx1">
                  <a:lumMod val="75000"/>
                  <a:lumOff val="25000"/>
                </a:schemeClr>
              </a:solidFill>
              <a:latin typeface="微软雅黑" panose="020B0503020204020204" pitchFamily="34" charset="-122"/>
            </a:endParaRPr>
          </a:p>
        </p:txBody>
      </p:sp>
      <p:sp>
        <p:nvSpPr>
          <p:cNvPr id="30" name="TextBox 167"/>
          <p:cNvSpPr txBox="1"/>
          <p:nvPr/>
        </p:nvSpPr>
        <p:spPr>
          <a:xfrm>
            <a:off x="1327863" y="5176067"/>
            <a:ext cx="2808393" cy="316369"/>
          </a:xfrm>
          <a:prstGeom prst="rect">
            <a:avLst/>
          </a:prstGeom>
          <a:noFill/>
        </p:spPr>
        <p:txBody>
          <a:bodyPr wrap="square" rtlCol="0">
            <a:spAutoFit/>
          </a:bodyPr>
          <a:lstStyle/>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购物车管理、订单支付、订单管理</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矩形 31"/>
          <p:cNvSpPr>
            <a:spLocks noChangeArrowheads="1"/>
          </p:cNvSpPr>
          <p:nvPr/>
        </p:nvSpPr>
        <p:spPr bwMode="auto">
          <a:xfrm>
            <a:off x="1705816" y="4976476"/>
            <a:ext cx="20524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买家功能</a:t>
            </a:r>
            <a:endParaRPr lang="en-US" altLang="zh-CN" sz="1600" b="1" dirty="0">
              <a:solidFill>
                <a:schemeClr val="tx1">
                  <a:lumMod val="75000"/>
                  <a:lumOff val="25000"/>
                </a:schemeClr>
              </a:solidFill>
              <a:latin typeface="微软雅黑" panose="020B0503020204020204" pitchFamily="34" charset="-122"/>
            </a:endParaRPr>
          </a:p>
        </p:txBody>
      </p:sp>
      <p:sp>
        <p:nvSpPr>
          <p:cNvPr id="33" name="TextBox 167"/>
          <p:cNvSpPr txBox="1"/>
          <p:nvPr/>
        </p:nvSpPr>
        <p:spPr>
          <a:xfrm>
            <a:off x="8055744" y="3261614"/>
            <a:ext cx="2808393" cy="316369"/>
          </a:xfrm>
          <a:prstGeom prst="rect">
            <a:avLst/>
          </a:prstGeom>
          <a:noFill/>
        </p:spPr>
        <p:txBody>
          <a:bodyPr wrap="square" rtlCol="0">
            <a:spAutoFit/>
          </a:bodyPr>
          <a:lstStyle/>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用户权限管理、角色权限管理、用户管理</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矩形 39"/>
          <p:cNvSpPr>
            <a:spLocks noChangeArrowheads="1"/>
          </p:cNvSpPr>
          <p:nvPr/>
        </p:nvSpPr>
        <p:spPr bwMode="auto">
          <a:xfrm>
            <a:off x="8433697" y="3062023"/>
            <a:ext cx="20524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平台监督</a:t>
            </a:r>
            <a:endParaRPr lang="en-US" altLang="zh-CN" sz="1600" b="1" dirty="0">
              <a:solidFill>
                <a:schemeClr val="tx1">
                  <a:lumMod val="75000"/>
                  <a:lumOff val="25000"/>
                </a:schemeClr>
              </a:solidFill>
              <a:latin typeface="微软雅黑" panose="020B0503020204020204" pitchFamily="34" charset="-122"/>
            </a:endParaRPr>
          </a:p>
        </p:txBody>
      </p:sp>
      <p:sp>
        <p:nvSpPr>
          <p:cNvPr id="41" name="TextBox 167"/>
          <p:cNvSpPr txBox="1"/>
          <p:nvPr/>
        </p:nvSpPr>
        <p:spPr>
          <a:xfrm>
            <a:off x="8055744" y="5176067"/>
            <a:ext cx="2808393" cy="316369"/>
          </a:xfrm>
          <a:prstGeom prst="rect">
            <a:avLst/>
          </a:prstGeom>
          <a:noFill/>
        </p:spPr>
        <p:txBody>
          <a:bodyPr wrap="square" rtlCol="0">
            <a:spAutoFit/>
          </a:bodyPr>
          <a:lstStyle/>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店铺信息维护、云店铺管理</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矩形 41"/>
          <p:cNvSpPr>
            <a:spLocks noChangeArrowheads="1"/>
          </p:cNvSpPr>
          <p:nvPr/>
        </p:nvSpPr>
        <p:spPr bwMode="auto">
          <a:xfrm>
            <a:off x="8433697" y="4976476"/>
            <a:ext cx="20524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卖家功能</a:t>
            </a:r>
            <a:endParaRPr lang="en-US" altLang="zh-CN" sz="1600" b="1" dirty="0">
              <a:solidFill>
                <a:schemeClr val="tx1">
                  <a:lumMod val="75000"/>
                  <a:lumOff val="25000"/>
                </a:schemeClr>
              </a:solidFill>
              <a:latin typeface="微软雅黑" panose="020B0503020204020204" pitchFamily="34" charset="-122"/>
            </a:endParaRPr>
          </a:p>
        </p:txBody>
      </p:sp>
      <p:pic>
        <p:nvPicPr>
          <p:cNvPr id="28" name="图片 27"/>
          <p:cNvPicPr>
            <a:picLocks noChangeAspect="1"/>
          </p:cNvPicPr>
          <p:nvPr/>
        </p:nvPicPr>
        <p:blipFill rotWithShape="1">
          <a:blip r:embed="rId1" cstate="print"/>
          <a:srcRect l="14956" r="53121" b="238"/>
          <a:stretch>
            <a:fillRect/>
          </a:stretch>
        </p:blipFill>
        <p:spPr>
          <a:xfrm>
            <a:off x="5073409" y="2243384"/>
            <a:ext cx="2000431" cy="3516394"/>
          </a:xfrm>
          <a:custGeom>
            <a:avLst/>
            <a:gdLst>
              <a:gd name="connsiteX0" fmla="*/ 0 w 2000431"/>
              <a:gd name="connsiteY0" fmla="*/ 0 h 3516394"/>
              <a:gd name="connsiteX1" fmla="*/ 2000431 w 2000431"/>
              <a:gd name="connsiteY1" fmla="*/ 0 h 3516394"/>
              <a:gd name="connsiteX2" fmla="*/ 2000431 w 2000431"/>
              <a:gd name="connsiteY2" fmla="*/ 3516394 h 3516394"/>
              <a:gd name="connsiteX3" fmla="*/ 0 w 2000431"/>
              <a:gd name="connsiteY3" fmla="*/ 3516394 h 3516394"/>
            </a:gdLst>
            <a:ahLst/>
            <a:cxnLst>
              <a:cxn ang="0">
                <a:pos x="connsiteX0" y="connsiteY0"/>
              </a:cxn>
              <a:cxn ang="0">
                <a:pos x="connsiteX1" y="connsiteY1"/>
              </a:cxn>
              <a:cxn ang="0">
                <a:pos x="connsiteX2" y="connsiteY2"/>
              </a:cxn>
              <a:cxn ang="0">
                <a:pos x="connsiteX3" y="connsiteY3"/>
              </a:cxn>
            </a:cxnLst>
            <a:rect l="l" t="t" r="r" b="b"/>
            <a:pathLst>
              <a:path w="2000431" h="3516394">
                <a:moveTo>
                  <a:pt x="0" y="0"/>
                </a:moveTo>
                <a:lnTo>
                  <a:pt x="2000431" y="0"/>
                </a:lnTo>
                <a:lnTo>
                  <a:pt x="2000431" y="3516394"/>
                </a:lnTo>
                <a:lnTo>
                  <a:pt x="0" y="3516394"/>
                </a:lnTo>
                <a:close/>
              </a:path>
            </a:pathLst>
          </a:custGeom>
        </p:spPr>
      </p:pic>
      <p:sp>
        <p:nvSpPr>
          <p:cNvPr id="29" name="文本框 28"/>
          <p:cNvSpPr txBox="1"/>
          <p:nvPr/>
        </p:nvSpPr>
        <p:spPr>
          <a:xfrm>
            <a:off x="3938766" y="237045"/>
            <a:ext cx="4314468" cy="461665"/>
          </a:xfrm>
          <a:prstGeom prst="rect">
            <a:avLst/>
          </a:prstGeom>
          <a:noFill/>
        </p:spPr>
        <p:txBody>
          <a:bodyPr wrap="square" rtlCol="0">
            <a:spAutoFit/>
          </a:bodyPr>
          <a:lstStyle/>
          <a:p>
            <a:pPr algn="ctr"/>
            <a:r>
              <a:rPr lang="zh-CN" altLang="en-US" sz="2400" b="1" dirty="0">
                <a:solidFill>
                  <a:srgbClr val="354B5E"/>
                </a:solidFill>
                <a:latin typeface="微软雅黑" panose="020B0503020204020204" pitchFamily="34" charset="-122"/>
                <a:ea typeface="微软雅黑" panose="020B0503020204020204" pitchFamily="34" charset="-122"/>
              </a:rPr>
              <a:t>功能性需求</a:t>
            </a:r>
            <a:endParaRPr lang="zh-CN" altLang="en-US" sz="2400" b="1" dirty="0">
              <a:solidFill>
                <a:srgbClr val="354B5E"/>
              </a:solidFill>
              <a:latin typeface="微软雅黑" panose="020B0503020204020204" pitchFamily="34" charset="-122"/>
              <a:ea typeface="微软雅黑" panose="020B0503020204020204" pitchFamily="34" charset="-122"/>
            </a:endParaRPr>
          </a:p>
        </p:txBody>
      </p:sp>
      <p:sp>
        <p:nvSpPr>
          <p:cNvPr id="31" name="TextBox 11"/>
          <p:cNvSpPr txBox="1"/>
          <p:nvPr/>
        </p:nvSpPr>
        <p:spPr>
          <a:xfrm>
            <a:off x="4445548" y="647644"/>
            <a:ext cx="3300904" cy="246221"/>
          </a:xfrm>
          <a:prstGeom prst="rect">
            <a:avLst/>
          </a:prstGeom>
          <a:noFill/>
        </p:spPr>
        <p:txBody>
          <a:bodyPr wrap="none" rtlCol="0">
            <a:spAutoFit/>
          </a:bodyPr>
          <a:lstStyle/>
          <a:p>
            <a:r>
              <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Lorem Ipsum is simply dummy text of the printing </a:t>
            </a:r>
            <a:endPar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34" name="组合 33"/>
          <p:cNvGrpSpPr/>
          <p:nvPr/>
        </p:nvGrpSpPr>
        <p:grpSpPr>
          <a:xfrm>
            <a:off x="5911375" y="976642"/>
            <a:ext cx="369250" cy="45719"/>
            <a:chOff x="5770880" y="954309"/>
            <a:chExt cx="369250" cy="45719"/>
          </a:xfrm>
          <a:solidFill>
            <a:srgbClr val="354B5E"/>
          </a:solidFill>
        </p:grpSpPr>
        <p:sp>
          <p:nvSpPr>
            <p:cNvPr id="35" name="椭圆 34"/>
            <p:cNvSpPr/>
            <p:nvPr/>
          </p:nvSpPr>
          <p:spPr>
            <a:xfrm>
              <a:off x="5770880"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6" name="椭圆 35"/>
            <p:cNvSpPr/>
            <p:nvPr/>
          </p:nvSpPr>
          <p:spPr>
            <a:xfrm>
              <a:off x="5875655"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7" name="椭圆 36"/>
            <p:cNvSpPr/>
            <p:nvPr/>
          </p:nvSpPr>
          <p:spPr>
            <a:xfrm>
              <a:off x="5985033"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8" name="椭圆 37"/>
            <p:cNvSpPr/>
            <p:nvPr/>
          </p:nvSpPr>
          <p:spPr>
            <a:xfrm>
              <a:off x="6094411"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0"/>
                                        <p:tgtEl>
                                          <p:spTgt spid="40"/>
                                        </p:tgtEl>
                                      </p:cBhvr>
                                    </p:animEffect>
                                    <p:anim calcmode="lin" valueType="num">
                                      <p:cBhvr>
                                        <p:cTn id="53" dur="1000" fill="hold"/>
                                        <p:tgtEl>
                                          <p:spTgt spid="40"/>
                                        </p:tgtEl>
                                        <p:attrNameLst>
                                          <p:attrName>ppt_x</p:attrName>
                                        </p:attrNameLst>
                                      </p:cBhvr>
                                      <p:tavLst>
                                        <p:tav tm="0">
                                          <p:val>
                                            <p:strVal val="#ppt_x"/>
                                          </p:val>
                                        </p:tav>
                                        <p:tav tm="100000">
                                          <p:val>
                                            <p:strVal val="#ppt_x"/>
                                          </p:val>
                                        </p:tav>
                                      </p:tavLst>
                                    </p:anim>
                                    <p:anim calcmode="lin" valueType="num">
                                      <p:cBhvr>
                                        <p:cTn id="54" dur="1000" fill="hold"/>
                                        <p:tgtEl>
                                          <p:spTgt spid="4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1000"/>
                                        <p:tgtEl>
                                          <p:spTgt spid="41"/>
                                        </p:tgtEl>
                                      </p:cBhvr>
                                    </p:animEffect>
                                    <p:anim calcmode="lin" valueType="num">
                                      <p:cBhvr>
                                        <p:cTn id="58" dur="1000" fill="hold"/>
                                        <p:tgtEl>
                                          <p:spTgt spid="41"/>
                                        </p:tgtEl>
                                        <p:attrNameLst>
                                          <p:attrName>ppt_x</p:attrName>
                                        </p:attrNameLst>
                                      </p:cBhvr>
                                      <p:tavLst>
                                        <p:tav tm="0">
                                          <p:val>
                                            <p:strVal val="#ppt_x"/>
                                          </p:val>
                                        </p:tav>
                                        <p:tav tm="100000">
                                          <p:val>
                                            <p:strVal val="#ppt_x"/>
                                          </p:val>
                                        </p:tav>
                                      </p:tavLst>
                                    </p:anim>
                                    <p:anim calcmode="lin" valueType="num">
                                      <p:cBhvr>
                                        <p:cTn id="59" dur="1000" fill="hold"/>
                                        <p:tgtEl>
                                          <p:spTgt spid="4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anim calcmode="lin" valueType="num">
                                      <p:cBhvr>
                                        <p:cTn id="68" dur="1000" fill="hold"/>
                                        <p:tgtEl>
                                          <p:spTgt spid="28"/>
                                        </p:tgtEl>
                                        <p:attrNameLst>
                                          <p:attrName>ppt_x</p:attrName>
                                        </p:attrNameLst>
                                      </p:cBhvr>
                                      <p:tavLst>
                                        <p:tav tm="0">
                                          <p:val>
                                            <p:strVal val="#ppt_x"/>
                                          </p:val>
                                        </p:tav>
                                        <p:tav tm="100000">
                                          <p:val>
                                            <p:strVal val="#ppt_x"/>
                                          </p:val>
                                        </p:tav>
                                      </p:tavLst>
                                    </p:anim>
                                    <p:anim calcmode="lin" valueType="num">
                                      <p:cBhvr>
                                        <p:cTn id="6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1" grpId="0"/>
      <p:bldP spid="22" grpId="0"/>
      <p:bldP spid="30" grpId="0"/>
      <p:bldP spid="32" grpId="0"/>
      <p:bldP spid="33" grpId="0"/>
      <p:bldP spid="40" grpId="0"/>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7"/>
          <p:cNvSpPr/>
          <p:nvPr/>
        </p:nvSpPr>
        <p:spPr>
          <a:xfrm>
            <a:off x="2403109" y="2265835"/>
            <a:ext cx="657901" cy="657900"/>
          </a:xfrm>
          <a:prstGeom prst="ellipse">
            <a:avLst/>
          </a:prstGeom>
          <a:solidFill>
            <a:srgbClr val="354B5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微软雅黑" panose="020B0503020204020204" pitchFamily="34" charset="-122"/>
              <a:ea typeface="微软雅黑" panose="020B0503020204020204" pitchFamily="34" charset="-122"/>
            </a:endParaRPr>
          </a:p>
        </p:txBody>
      </p:sp>
      <p:sp>
        <p:nvSpPr>
          <p:cNvPr id="25" name="Oval 28"/>
          <p:cNvSpPr/>
          <p:nvPr/>
        </p:nvSpPr>
        <p:spPr>
          <a:xfrm>
            <a:off x="9130989" y="3672631"/>
            <a:ext cx="657901" cy="657900"/>
          </a:xfrm>
          <a:prstGeom prst="ellipse">
            <a:avLst/>
          </a:prstGeom>
          <a:solidFill>
            <a:srgbClr val="D5B07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微软雅黑" panose="020B0503020204020204" pitchFamily="34" charset="-122"/>
              <a:ea typeface="微软雅黑" panose="020B0503020204020204" pitchFamily="34" charset="-122"/>
            </a:endParaRPr>
          </a:p>
        </p:txBody>
      </p:sp>
      <p:sp>
        <p:nvSpPr>
          <p:cNvPr id="21" name="TextBox 167"/>
          <p:cNvSpPr txBox="1"/>
          <p:nvPr/>
        </p:nvSpPr>
        <p:spPr>
          <a:xfrm>
            <a:off x="1327863" y="3261614"/>
            <a:ext cx="2808393" cy="1332031"/>
          </a:xfrm>
          <a:prstGeom prst="rect">
            <a:avLst/>
          </a:prstGeom>
          <a:noFill/>
        </p:spPr>
        <p:txBody>
          <a:bodyPr wrap="square" rtlCol="0">
            <a:spAutoFit/>
          </a:bodyPr>
          <a:lstStyle/>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响应速度</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最大并发量</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稳定运行时长</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矩形 21"/>
          <p:cNvSpPr>
            <a:spLocks noChangeArrowheads="1"/>
          </p:cNvSpPr>
          <p:nvPr/>
        </p:nvSpPr>
        <p:spPr bwMode="auto">
          <a:xfrm>
            <a:off x="1705816" y="3062023"/>
            <a:ext cx="20524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精度</a:t>
            </a:r>
            <a:endParaRPr lang="en-US" altLang="zh-CN" sz="1600" b="1" dirty="0">
              <a:solidFill>
                <a:schemeClr val="tx1">
                  <a:lumMod val="75000"/>
                  <a:lumOff val="25000"/>
                </a:schemeClr>
              </a:solidFill>
              <a:latin typeface="微软雅黑" panose="020B0503020204020204" pitchFamily="34" charset="-122"/>
            </a:endParaRPr>
          </a:p>
        </p:txBody>
      </p:sp>
      <p:sp>
        <p:nvSpPr>
          <p:cNvPr id="41" name="TextBox 167"/>
          <p:cNvSpPr txBox="1"/>
          <p:nvPr/>
        </p:nvSpPr>
        <p:spPr>
          <a:xfrm>
            <a:off x="8055744" y="4632493"/>
            <a:ext cx="2808393" cy="1332031"/>
          </a:xfrm>
          <a:prstGeom prst="rect">
            <a:avLst/>
          </a:prstGeom>
          <a:noFill/>
        </p:spPr>
        <p:txBody>
          <a:bodyPr wrap="square" rtlCol="0">
            <a:spAutoFit/>
          </a:bodyPr>
          <a:lstStyle/>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数据传输</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更新处理时间</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计算时间</a:t>
            </a:r>
            <a:endParaRPr 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矩形 41"/>
          <p:cNvSpPr>
            <a:spLocks noChangeArrowheads="1"/>
          </p:cNvSpPr>
          <p:nvPr/>
        </p:nvSpPr>
        <p:spPr bwMode="auto">
          <a:xfrm>
            <a:off x="8433697" y="4432902"/>
            <a:ext cx="20524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时间特性</a:t>
            </a:r>
            <a:endParaRPr lang="en-US" altLang="zh-CN" sz="1600" b="1" dirty="0">
              <a:solidFill>
                <a:schemeClr val="tx1">
                  <a:lumMod val="75000"/>
                  <a:lumOff val="25000"/>
                </a:schemeClr>
              </a:solidFill>
              <a:latin typeface="微软雅黑" panose="020B0503020204020204" pitchFamily="34" charset="-122"/>
            </a:endParaRPr>
          </a:p>
        </p:txBody>
      </p:sp>
      <p:pic>
        <p:nvPicPr>
          <p:cNvPr id="28" name="图片 27"/>
          <p:cNvPicPr>
            <a:picLocks noChangeAspect="1"/>
          </p:cNvPicPr>
          <p:nvPr/>
        </p:nvPicPr>
        <p:blipFill rotWithShape="1">
          <a:blip r:embed="rId1" cstate="print"/>
          <a:srcRect l="14956" r="53121" b="238"/>
          <a:stretch>
            <a:fillRect/>
          </a:stretch>
        </p:blipFill>
        <p:spPr>
          <a:xfrm>
            <a:off x="5073409" y="2243384"/>
            <a:ext cx="2000431" cy="3516394"/>
          </a:xfrm>
          <a:custGeom>
            <a:avLst/>
            <a:gdLst>
              <a:gd name="connsiteX0" fmla="*/ 0 w 2000431"/>
              <a:gd name="connsiteY0" fmla="*/ 0 h 3516394"/>
              <a:gd name="connsiteX1" fmla="*/ 2000431 w 2000431"/>
              <a:gd name="connsiteY1" fmla="*/ 0 h 3516394"/>
              <a:gd name="connsiteX2" fmla="*/ 2000431 w 2000431"/>
              <a:gd name="connsiteY2" fmla="*/ 3516394 h 3516394"/>
              <a:gd name="connsiteX3" fmla="*/ 0 w 2000431"/>
              <a:gd name="connsiteY3" fmla="*/ 3516394 h 3516394"/>
            </a:gdLst>
            <a:ahLst/>
            <a:cxnLst>
              <a:cxn ang="0">
                <a:pos x="connsiteX0" y="connsiteY0"/>
              </a:cxn>
              <a:cxn ang="0">
                <a:pos x="connsiteX1" y="connsiteY1"/>
              </a:cxn>
              <a:cxn ang="0">
                <a:pos x="connsiteX2" y="connsiteY2"/>
              </a:cxn>
              <a:cxn ang="0">
                <a:pos x="connsiteX3" y="connsiteY3"/>
              </a:cxn>
            </a:cxnLst>
            <a:rect l="l" t="t" r="r" b="b"/>
            <a:pathLst>
              <a:path w="2000431" h="3516394">
                <a:moveTo>
                  <a:pt x="0" y="0"/>
                </a:moveTo>
                <a:lnTo>
                  <a:pt x="2000431" y="0"/>
                </a:lnTo>
                <a:lnTo>
                  <a:pt x="2000431" y="3516394"/>
                </a:lnTo>
                <a:lnTo>
                  <a:pt x="0" y="3516394"/>
                </a:lnTo>
                <a:close/>
              </a:path>
            </a:pathLst>
          </a:custGeom>
        </p:spPr>
      </p:pic>
      <p:sp>
        <p:nvSpPr>
          <p:cNvPr id="29" name="文本框 28"/>
          <p:cNvSpPr txBox="1"/>
          <p:nvPr/>
        </p:nvSpPr>
        <p:spPr>
          <a:xfrm>
            <a:off x="3938766" y="237045"/>
            <a:ext cx="4314468" cy="461665"/>
          </a:xfrm>
          <a:prstGeom prst="rect">
            <a:avLst/>
          </a:prstGeom>
          <a:noFill/>
        </p:spPr>
        <p:txBody>
          <a:bodyPr wrap="square" rtlCol="0">
            <a:spAutoFit/>
          </a:bodyPr>
          <a:lstStyle/>
          <a:p>
            <a:pPr algn="ctr"/>
            <a:r>
              <a:rPr lang="zh-CN" altLang="en-US" sz="2400" b="1" dirty="0">
                <a:solidFill>
                  <a:srgbClr val="354B5E"/>
                </a:solidFill>
                <a:latin typeface="微软雅黑" panose="020B0503020204020204" pitchFamily="34" charset="-122"/>
                <a:ea typeface="微软雅黑" panose="020B0503020204020204" pitchFamily="34" charset="-122"/>
              </a:rPr>
              <a:t>非功能性需求</a:t>
            </a:r>
            <a:endParaRPr lang="zh-CN" altLang="en-US" sz="2400" b="1" dirty="0">
              <a:solidFill>
                <a:srgbClr val="354B5E"/>
              </a:solidFill>
              <a:latin typeface="微软雅黑" panose="020B0503020204020204" pitchFamily="34" charset="-122"/>
              <a:ea typeface="微软雅黑" panose="020B0503020204020204" pitchFamily="34" charset="-122"/>
            </a:endParaRPr>
          </a:p>
        </p:txBody>
      </p:sp>
      <p:sp>
        <p:nvSpPr>
          <p:cNvPr id="31" name="TextBox 11"/>
          <p:cNvSpPr txBox="1"/>
          <p:nvPr/>
        </p:nvSpPr>
        <p:spPr>
          <a:xfrm>
            <a:off x="4445548" y="647644"/>
            <a:ext cx="3300904" cy="246221"/>
          </a:xfrm>
          <a:prstGeom prst="rect">
            <a:avLst/>
          </a:prstGeom>
          <a:noFill/>
        </p:spPr>
        <p:txBody>
          <a:bodyPr wrap="none" rtlCol="0">
            <a:spAutoFit/>
          </a:bodyPr>
          <a:lstStyle/>
          <a:p>
            <a:r>
              <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Lorem Ipsum is simply dummy text of the printing </a:t>
            </a:r>
            <a:endPar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34" name="组合 33"/>
          <p:cNvGrpSpPr/>
          <p:nvPr/>
        </p:nvGrpSpPr>
        <p:grpSpPr>
          <a:xfrm>
            <a:off x="5911375" y="976642"/>
            <a:ext cx="369250" cy="45719"/>
            <a:chOff x="5770880" y="954309"/>
            <a:chExt cx="369250" cy="45719"/>
          </a:xfrm>
          <a:solidFill>
            <a:srgbClr val="354B5E"/>
          </a:solidFill>
        </p:grpSpPr>
        <p:sp>
          <p:nvSpPr>
            <p:cNvPr id="35" name="椭圆 34"/>
            <p:cNvSpPr/>
            <p:nvPr/>
          </p:nvSpPr>
          <p:spPr>
            <a:xfrm>
              <a:off x="5770880"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6" name="椭圆 35"/>
            <p:cNvSpPr/>
            <p:nvPr/>
          </p:nvSpPr>
          <p:spPr>
            <a:xfrm>
              <a:off x="5875655"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7" name="椭圆 36"/>
            <p:cNvSpPr/>
            <p:nvPr/>
          </p:nvSpPr>
          <p:spPr>
            <a:xfrm>
              <a:off x="5985033"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38" name="椭圆 37"/>
            <p:cNvSpPr/>
            <p:nvPr/>
          </p:nvSpPr>
          <p:spPr>
            <a:xfrm>
              <a:off x="6094411"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1" grpId="0"/>
      <p:bldP spid="22" grpId="0"/>
      <p:bldP spid="41"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52186" y="2121469"/>
            <a:ext cx="1790700" cy="1790700"/>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1" i="0" u="none" strike="noStrike" kern="1200" cap="none" spc="0" normalizeH="0" baseline="0" noProof="0">
              <a:ln>
                <a:noFill/>
              </a:ln>
              <a:solidFill>
                <a:srgbClr val="4B7FA7"/>
              </a:solidFill>
              <a:effectLst/>
              <a:uLnTx/>
              <a:uFillTx/>
              <a:latin typeface="微软雅黑" panose="020B0503020204020204" pitchFamily="34" charset="-122"/>
              <a:ea typeface="微软雅黑" panose="020B0503020204020204" pitchFamily="34" charset="-122"/>
            </a:endParaRPr>
          </a:p>
        </p:txBody>
      </p:sp>
      <p:sp>
        <p:nvSpPr>
          <p:cNvPr id="13" name="Arc 12"/>
          <p:cNvSpPr/>
          <p:nvPr/>
        </p:nvSpPr>
        <p:spPr>
          <a:xfrm>
            <a:off x="787416" y="2056699"/>
            <a:ext cx="1920240" cy="1920240"/>
          </a:xfrm>
          <a:prstGeom prst="arc">
            <a:avLst>
              <a:gd name="adj1" fmla="val 18434430"/>
              <a:gd name="adj2" fmla="val 11787735"/>
            </a:avLst>
          </a:prstGeom>
          <a:noFill/>
          <a:ln w="127000">
            <a:solidFill>
              <a:srgbClr val="354B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Oval 18"/>
          <p:cNvSpPr/>
          <p:nvPr/>
        </p:nvSpPr>
        <p:spPr>
          <a:xfrm>
            <a:off x="2742069" y="2056699"/>
            <a:ext cx="441893" cy="441893"/>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en-US" sz="12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Oval 19"/>
          <p:cNvSpPr/>
          <p:nvPr/>
        </p:nvSpPr>
        <p:spPr>
          <a:xfrm>
            <a:off x="3173329" y="2684277"/>
            <a:ext cx="832776" cy="832776"/>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5" name="Oval 24"/>
          <p:cNvSpPr/>
          <p:nvPr/>
        </p:nvSpPr>
        <p:spPr>
          <a:xfrm>
            <a:off x="900841" y="4234511"/>
            <a:ext cx="220947" cy="220947"/>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en-US" sz="9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6" name="Oval 25"/>
          <p:cNvSpPr/>
          <p:nvPr/>
        </p:nvSpPr>
        <p:spPr>
          <a:xfrm>
            <a:off x="442193" y="3601359"/>
            <a:ext cx="375580" cy="375580"/>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en-US" sz="1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7" name="Rectangle 26"/>
          <p:cNvSpPr/>
          <p:nvPr/>
        </p:nvSpPr>
        <p:spPr>
          <a:xfrm>
            <a:off x="1633494" y="4537543"/>
            <a:ext cx="45719" cy="365760"/>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6" name="Oval 35"/>
          <p:cNvSpPr/>
          <p:nvPr/>
        </p:nvSpPr>
        <p:spPr>
          <a:xfrm>
            <a:off x="10490337" y="4281520"/>
            <a:ext cx="220947" cy="220947"/>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en-US" sz="9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7" name="Oval 36"/>
          <p:cNvSpPr/>
          <p:nvPr/>
        </p:nvSpPr>
        <p:spPr>
          <a:xfrm>
            <a:off x="10031689" y="3648368"/>
            <a:ext cx="375580" cy="375580"/>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en-US" sz="1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3" name="Oval 42"/>
          <p:cNvSpPr/>
          <p:nvPr/>
        </p:nvSpPr>
        <p:spPr>
          <a:xfrm>
            <a:off x="6738265" y="2168478"/>
            <a:ext cx="1790700" cy="1790700"/>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1" i="0" u="none" strike="noStrike" kern="1200" cap="none" spc="0" normalizeH="0" baseline="0" noProof="0">
              <a:ln>
                <a:noFill/>
              </a:ln>
              <a:solidFill>
                <a:srgbClr val="4B7FA7"/>
              </a:solidFill>
              <a:effectLst/>
              <a:uLnTx/>
              <a:uFillTx/>
              <a:latin typeface="微软雅黑" panose="020B0503020204020204" pitchFamily="34" charset="-122"/>
              <a:ea typeface="微软雅黑" panose="020B0503020204020204" pitchFamily="34" charset="-122"/>
            </a:endParaRPr>
          </a:p>
        </p:txBody>
      </p:sp>
      <p:sp>
        <p:nvSpPr>
          <p:cNvPr id="44" name="Arc 43"/>
          <p:cNvSpPr/>
          <p:nvPr/>
        </p:nvSpPr>
        <p:spPr>
          <a:xfrm>
            <a:off x="6673495" y="2103708"/>
            <a:ext cx="1920240" cy="1920240"/>
          </a:xfrm>
          <a:prstGeom prst="arc">
            <a:avLst>
              <a:gd name="adj1" fmla="val 21260985"/>
              <a:gd name="adj2" fmla="val 4957213"/>
            </a:avLst>
          </a:prstGeom>
          <a:noFill/>
          <a:ln w="127000">
            <a:solidFill>
              <a:srgbClr val="D5B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5" name="Oval 44"/>
          <p:cNvSpPr/>
          <p:nvPr/>
        </p:nvSpPr>
        <p:spPr>
          <a:xfrm>
            <a:off x="8628148" y="2103708"/>
            <a:ext cx="441893" cy="441893"/>
          </a:xfrm>
          <a:prstGeom prst="ellipse">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en-US" sz="12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 name="Oval 45"/>
          <p:cNvSpPr/>
          <p:nvPr/>
        </p:nvSpPr>
        <p:spPr>
          <a:xfrm>
            <a:off x="9059408" y="2731286"/>
            <a:ext cx="832776" cy="832776"/>
          </a:xfrm>
          <a:prstGeom prst="ellipse">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7" name="Oval 46"/>
          <p:cNvSpPr/>
          <p:nvPr/>
        </p:nvSpPr>
        <p:spPr>
          <a:xfrm>
            <a:off x="6786920" y="4281520"/>
            <a:ext cx="220947" cy="220947"/>
          </a:xfrm>
          <a:prstGeom prst="ellipse">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en-US" sz="9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8" name="Oval 47"/>
          <p:cNvSpPr/>
          <p:nvPr/>
        </p:nvSpPr>
        <p:spPr>
          <a:xfrm>
            <a:off x="6112838" y="3648368"/>
            <a:ext cx="375580" cy="375580"/>
          </a:xfrm>
          <a:prstGeom prst="ellipse">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a:t>
            </a:r>
            <a:endParaRPr kumimoji="0" lang="en-US" sz="1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9" name="Rectangle 48"/>
          <p:cNvSpPr/>
          <p:nvPr/>
        </p:nvSpPr>
        <p:spPr>
          <a:xfrm>
            <a:off x="7519573" y="4584552"/>
            <a:ext cx="45719" cy="365760"/>
          </a:xfrm>
          <a:prstGeom prst="rect">
            <a:avLst/>
          </a:prstGeom>
          <a:solidFill>
            <a:srgbClr val="D5B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4" name="矩形 22"/>
          <p:cNvSpPr>
            <a:spLocks noChangeArrowheads="1"/>
          </p:cNvSpPr>
          <p:nvPr/>
        </p:nvSpPr>
        <p:spPr bwMode="auto">
          <a:xfrm>
            <a:off x="842939" y="3183506"/>
            <a:ext cx="17999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技术可行性</a:t>
            </a:r>
            <a:endParaRPr lang="en-US" altLang="zh-CN" sz="1600" b="1" dirty="0">
              <a:solidFill>
                <a:schemeClr val="tx1">
                  <a:lumMod val="75000"/>
                  <a:lumOff val="25000"/>
                </a:schemeClr>
              </a:solidFill>
              <a:latin typeface="微软雅黑" panose="020B0503020204020204" pitchFamily="34" charset="-122"/>
            </a:endParaRPr>
          </a:p>
        </p:txBody>
      </p:sp>
      <p:sp>
        <p:nvSpPr>
          <p:cNvPr id="56" name="矩形 22"/>
          <p:cNvSpPr>
            <a:spLocks noChangeArrowheads="1"/>
          </p:cNvSpPr>
          <p:nvPr/>
        </p:nvSpPr>
        <p:spPr bwMode="auto">
          <a:xfrm>
            <a:off x="842939" y="2544743"/>
            <a:ext cx="179994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en-US" altLang="zh-CN" sz="4000" b="1" dirty="0">
                <a:solidFill>
                  <a:srgbClr val="354B5E"/>
                </a:solidFill>
                <a:latin typeface="微软雅黑" panose="020B0503020204020204" pitchFamily="34" charset="-122"/>
              </a:rPr>
              <a:t>50</a:t>
            </a:r>
            <a:r>
              <a:rPr lang="en-US" altLang="zh-CN" sz="1600" b="1" dirty="0">
                <a:solidFill>
                  <a:srgbClr val="354B5E"/>
                </a:solidFill>
                <a:latin typeface="微软雅黑" panose="020B0503020204020204" pitchFamily="34" charset="-122"/>
              </a:rPr>
              <a:t>%</a:t>
            </a:r>
            <a:endParaRPr lang="en-US" altLang="zh-CN" sz="1600" b="1" dirty="0">
              <a:solidFill>
                <a:srgbClr val="354B5E"/>
              </a:solidFill>
              <a:latin typeface="微软雅黑" panose="020B0503020204020204" pitchFamily="34" charset="-122"/>
            </a:endParaRPr>
          </a:p>
        </p:txBody>
      </p:sp>
      <p:sp>
        <p:nvSpPr>
          <p:cNvPr id="57" name="矩形 22"/>
          <p:cNvSpPr>
            <a:spLocks noChangeArrowheads="1"/>
          </p:cNvSpPr>
          <p:nvPr/>
        </p:nvSpPr>
        <p:spPr bwMode="auto">
          <a:xfrm>
            <a:off x="6729018" y="3230515"/>
            <a:ext cx="17999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zh-CN" altLang="en-US" sz="1600" b="1" dirty="0">
                <a:solidFill>
                  <a:schemeClr val="tx1">
                    <a:lumMod val="75000"/>
                    <a:lumOff val="25000"/>
                  </a:schemeClr>
                </a:solidFill>
                <a:latin typeface="微软雅黑" panose="020B0503020204020204" pitchFamily="34" charset="-122"/>
              </a:rPr>
              <a:t>市场可行性</a:t>
            </a:r>
            <a:endParaRPr lang="en-US" altLang="zh-CN" sz="1600" b="1" dirty="0">
              <a:solidFill>
                <a:schemeClr val="tx1">
                  <a:lumMod val="75000"/>
                  <a:lumOff val="25000"/>
                </a:schemeClr>
              </a:solidFill>
              <a:latin typeface="微软雅黑" panose="020B0503020204020204" pitchFamily="34" charset="-122"/>
            </a:endParaRPr>
          </a:p>
        </p:txBody>
      </p:sp>
      <p:sp>
        <p:nvSpPr>
          <p:cNvPr id="58" name="矩形 22"/>
          <p:cNvSpPr>
            <a:spLocks noChangeArrowheads="1"/>
          </p:cNvSpPr>
          <p:nvPr/>
        </p:nvSpPr>
        <p:spPr bwMode="auto">
          <a:xfrm>
            <a:off x="6729018" y="2591752"/>
            <a:ext cx="179994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Arial" panose="020B0604020202090204" pitchFamily="34" charset="0"/>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Arial" panose="020B0604020202090204" pitchFamily="34" charset="0"/>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Arial" panose="020B0604020202090204" pitchFamily="34" charset="0"/>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Arial" panose="020B0604020202090204" pitchFamily="34" charset="0"/>
                <a:ea typeface="微软雅黑" panose="020B0503020204020204" pitchFamily="34" charset="-122"/>
              </a:defRPr>
            </a:lvl9pPr>
          </a:lstStyle>
          <a:p>
            <a:pPr algn="ctr" defTabSz="1218565">
              <a:lnSpc>
                <a:spcPct val="100000"/>
              </a:lnSpc>
              <a:spcBef>
                <a:spcPct val="0"/>
              </a:spcBef>
              <a:buNone/>
            </a:pPr>
            <a:r>
              <a:rPr lang="en-US" altLang="zh-CN" sz="4000" b="1" dirty="0">
                <a:solidFill>
                  <a:srgbClr val="D5B07C"/>
                </a:solidFill>
                <a:latin typeface="微软雅黑" panose="020B0503020204020204" pitchFamily="34" charset="-122"/>
              </a:rPr>
              <a:t>50</a:t>
            </a:r>
            <a:r>
              <a:rPr lang="en-US" altLang="zh-CN" sz="1600" b="1" dirty="0">
                <a:solidFill>
                  <a:srgbClr val="D5B07C"/>
                </a:solidFill>
                <a:latin typeface="微软雅黑" panose="020B0503020204020204" pitchFamily="34" charset="-122"/>
              </a:rPr>
              <a:t>%</a:t>
            </a:r>
            <a:endParaRPr lang="en-US" altLang="zh-CN" sz="1600" b="1" dirty="0">
              <a:solidFill>
                <a:srgbClr val="D5B07C"/>
              </a:solidFill>
              <a:latin typeface="微软雅黑" panose="020B0503020204020204" pitchFamily="34" charset="-122"/>
            </a:endParaRPr>
          </a:p>
        </p:txBody>
      </p:sp>
      <p:sp>
        <p:nvSpPr>
          <p:cNvPr id="61" name="TextBox 167"/>
          <p:cNvSpPr txBox="1"/>
          <p:nvPr/>
        </p:nvSpPr>
        <p:spPr>
          <a:xfrm>
            <a:off x="1685607" y="4400213"/>
            <a:ext cx="3026276" cy="340221"/>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大数据平台：</a:t>
            </a:r>
            <a:r>
              <a:rPr lang="en-US" altLang="zh-CN" sz="1200" dirty="0"/>
              <a:t>Hadoop</a:t>
            </a:r>
            <a:r>
              <a:rPr lang="zh-CN" altLang="en-US" sz="1200" dirty="0"/>
              <a:t>，</a:t>
            </a:r>
            <a:r>
              <a:rPr lang="en-US" altLang="zh-CN" sz="1200" dirty="0"/>
              <a:t>hive</a:t>
            </a:r>
            <a:r>
              <a:rPr lang="zh-CN" altLang="en-US" sz="1200" dirty="0"/>
              <a:t>，</a:t>
            </a:r>
            <a:r>
              <a:rPr lang="en-US" altLang="zh-CN" sz="1200" dirty="0" err="1"/>
              <a:t>sqoop</a:t>
            </a:r>
            <a:r>
              <a:rPr lang="en-US" altLang="zh-CN" sz="1200" dirty="0"/>
              <a:t> </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TextBox 167"/>
          <p:cNvSpPr txBox="1"/>
          <p:nvPr/>
        </p:nvSpPr>
        <p:spPr>
          <a:xfrm>
            <a:off x="7570048" y="4447222"/>
            <a:ext cx="3026276" cy="336695"/>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市场前景广泛</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TextBox 167"/>
          <p:cNvSpPr txBox="1"/>
          <p:nvPr/>
        </p:nvSpPr>
        <p:spPr>
          <a:xfrm>
            <a:off x="1464556" y="5267664"/>
            <a:ext cx="3026276" cy="336695"/>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推荐算法</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TextBox 167"/>
          <p:cNvSpPr txBox="1"/>
          <p:nvPr/>
        </p:nvSpPr>
        <p:spPr>
          <a:xfrm>
            <a:off x="7348997" y="5314673"/>
            <a:ext cx="3026276" cy="336695"/>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全民阅读</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3938766" y="237045"/>
            <a:ext cx="4314468" cy="461665"/>
          </a:xfrm>
          <a:prstGeom prst="rect">
            <a:avLst/>
          </a:prstGeom>
          <a:noFill/>
        </p:spPr>
        <p:txBody>
          <a:bodyPr wrap="square" rtlCol="0">
            <a:spAutoFit/>
          </a:bodyPr>
          <a:lstStyle/>
          <a:p>
            <a:pPr algn="ctr"/>
            <a:r>
              <a:rPr lang="zh-CN" altLang="en-US" sz="2400" b="1" dirty="0">
                <a:solidFill>
                  <a:srgbClr val="354B5E"/>
                </a:solidFill>
                <a:latin typeface="微软雅黑" panose="020B0503020204020204" pitchFamily="34" charset="-122"/>
                <a:ea typeface="微软雅黑" panose="020B0503020204020204" pitchFamily="34" charset="-122"/>
              </a:rPr>
              <a:t>可行性分析</a:t>
            </a:r>
            <a:endParaRPr lang="zh-CN" altLang="en-US" sz="2400" b="1" dirty="0">
              <a:solidFill>
                <a:srgbClr val="354B5E"/>
              </a:solidFill>
              <a:latin typeface="微软雅黑" panose="020B0503020204020204" pitchFamily="34" charset="-122"/>
              <a:ea typeface="微软雅黑" panose="020B0503020204020204" pitchFamily="34" charset="-122"/>
            </a:endParaRPr>
          </a:p>
        </p:txBody>
      </p:sp>
      <p:sp>
        <p:nvSpPr>
          <p:cNvPr id="40" name="TextBox 11"/>
          <p:cNvSpPr txBox="1"/>
          <p:nvPr/>
        </p:nvSpPr>
        <p:spPr>
          <a:xfrm>
            <a:off x="4445548" y="647644"/>
            <a:ext cx="3300904" cy="246221"/>
          </a:xfrm>
          <a:prstGeom prst="rect">
            <a:avLst/>
          </a:prstGeom>
          <a:noFill/>
        </p:spPr>
        <p:txBody>
          <a:bodyPr wrap="none" rtlCol="0">
            <a:spAutoFit/>
          </a:bodyPr>
          <a:lstStyle/>
          <a:p>
            <a:r>
              <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Lorem Ipsum is simply dummy text of the printing </a:t>
            </a:r>
            <a:endParaRPr lang="en-US" sz="100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41" name="组合 40"/>
          <p:cNvGrpSpPr/>
          <p:nvPr/>
        </p:nvGrpSpPr>
        <p:grpSpPr>
          <a:xfrm>
            <a:off x="5911375" y="976642"/>
            <a:ext cx="369250" cy="45719"/>
            <a:chOff x="5770880" y="954309"/>
            <a:chExt cx="369250" cy="45719"/>
          </a:xfrm>
          <a:solidFill>
            <a:srgbClr val="354B5E"/>
          </a:solidFill>
        </p:grpSpPr>
        <p:sp>
          <p:nvSpPr>
            <p:cNvPr id="42" name="椭圆 41"/>
            <p:cNvSpPr/>
            <p:nvPr/>
          </p:nvSpPr>
          <p:spPr>
            <a:xfrm>
              <a:off x="5770880"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50" name="椭圆 49"/>
            <p:cNvSpPr/>
            <p:nvPr/>
          </p:nvSpPr>
          <p:spPr>
            <a:xfrm>
              <a:off x="5875655"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51" name="椭圆 50"/>
            <p:cNvSpPr/>
            <p:nvPr/>
          </p:nvSpPr>
          <p:spPr>
            <a:xfrm>
              <a:off x="5985033"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sp>
          <p:nvSpPr>
            <p:cNvPr id="52" name="椭圆 51"/>
            <p:cNvSpPr/>
            <p:nvPr/>
          </p:nvSpPr>
          <p:spPr>
            <a:xfrm>
              <a:off x="6094411" y="95430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4B5E"/>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2532</Words>
  <Application>WPS 演示</Application>
  <PresentationFormat>宽屏</PresentationFormat>
  <Paragraphs>336</Paragraphs>
  <Slides>18</Slides>
  <Notes>8</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18</vt:i4>
      </vt:variant>
    </vt:vector>
  </HeadingPairs>
  <TitlesOfParts>
    <vt:vector size="38" baseType="lpstr">
      <vt:lpstr>Arial</vt:lpstr>
      <vt:lpstr>方正书宋_GBK</vt:lpstr>
      <vt:lpstr>Wingdings</vt:lpstr>
      <vt:lpstr>微软雅黑</vt:lpstr>
      <vt:lpstr>汉仪旗黑</vt:lpstr>
      <vt:lpstr>微软雅黑 Light</vt:lpstr>
      <vt:lpstr>等线</vt:lpstr>
      <vt:lpstr>Times New Roman</vt:lpstr>
      <vt:lpstr>Open Sans</vt:lpstr>
      <vt:lpstr>Calibri Light</vt:lpstr>
      <vt:lpstr>Raleway Light</vt:lpstr>
      <vt:lpstr>苹方-简</vt:lpstr>
      <vt:lpstr>宋体</vt:lpstr>
      <vt:lpstr>Arial Unicode MS</vt:lpstr>
      <vt:lpstr>等线 Light</vt:lpstr>
      <vt:lpstr>汉仪中等线KW</vt:lpstr>
      <vt:lpstr>Helvetica Neue</vt:lpstr>
      <vt:lpstr>Thonburi</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kavita</cp:lastModifiedBy>
  <cp:revision>49</cp:revision>
  <dcterms:created xsi:type="dcterms:W3CDTF">2022-07-08T13:50:01Z</dcterms:created>
  <dcterms:modified xsi:type="dcterms:W3CDTF">2022-07-08T13:50:01Z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ies>
</file>