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YouTube Analytics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in-depth explanation of key metrics and trends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Subscriber Count (1010): Total subscribers.</a:t>
            </a:r>
          </a:p>
          <a:p>
            <a:r>
              <a:t>2. Video Count (127): Total number of uploaded videos.</a:t>
            </a:r>
          </a:p>
          <a:p>
            <a:r>
              <a:t>3. View Count (232,010): Total video views across the channel.</a:t>
            </a:r>
          </a:p>
          <a:p>
            <a:r>
              <a:t>4. Video Likes (1618): Total number of likes on all videos.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Video Likes, Links, and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section visualizes each video's URL along with its title and the number of likes.</a:t>
            </a:r>
          </a:p>
          <a:p>
            <a:r>
              <a:t>Each color block represents a video, with hashtags that describe the main themes (e.g., #ganpatibappamorya, #love, #maharashtra).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Video Publish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chart shows how many videos were uploaded on different dates.</a:t>
            </a:r>
          </a:p>
          <a:p>
            <a:r>
              <a:t>A significant spike in video uploads can be observed on 18th September, indicating increased content activity.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 of Video Views by Video Published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chart illustrates the total video views over time, revealing a sharp increase after 15th September.</a:t>
            </a:r>
          </a:p>
          <a:p>
            <a:r>
              <a:t>The shaded area likely represents predicted view growth, suggesting an upward trend in engagement.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Video Views by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bar chart shows the distribution of views on specific dates.</a:t>
            </a:r>
          </a:p>
          <a:p>
            <a:r>
              <a:t>The 17th September videos received the most views, while videos from 13th and 16th September also performed well.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Youtube data analysis_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9206587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