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5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17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2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8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7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6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1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7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44FF9E-45FF-478C-B748-C4DFA4C729D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33B-5427-418F-8972-9D17376CE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25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B07E8-3AD1-082D-64E8-D1D1A405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1007164"/>
            <a:ext cx="11229975" cy="55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9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immanuel</dc:creator>
  <cp:lastModifiedBy>babu immanuel</cp:lastModifiedBy>
  <cp:revision>1</cp:revision>
  <dcterms:created xsi:type="dcterms:W3CDTF">2023-03-05T16:03:57Z</dcterms:created>
  <dcterms:modified xsi:type="dcterms:W3CDTF">2023-03-05T16:07:12Z</dcterms:modified>
</cp:coreProperties>
</file>