
<file path=[Content_Types].xml><?xml version="1.0" encoding="utf-8"?>
<Types xmlns="http://schemas.openxmlformats.org/package/2006/content-types">
  <Default Extension="1" ContentType="image/1"/>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rts/chart1.xml" ContentType="application/vnd.openxmlformats-officedocument.drawingml.chart+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1"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9144000" cy="6858000"/>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charset="0"/>
        <a:ea typeface="宋体" charset="0"/>
        <a:cs typeface="Droid Sans" charset="0"/>
      </a:defRPr>
    </a:lvl1pPr>
    <a:lvl2pPr marL="457200" indent="0" algn="l" defTabSz="914400" eaLnBrk="1" fontAlgn="auto" latinLnBrk="0" hangingPunct="1">
      <a:buNone/>
      <a:defRPr sz="1800" kern="1200">
        <a:solidFill>
          <a:schemeClr val="tx1"/>
        </a:solidFill>
        <a:latin typeface="Droid Sans" charset="0"/>
        <a:ea typeface="宋体" charset="0"/>
        <a:cs typeface="Droid Sans" charset="0"/>
      </a:defRPr>
    </a:lvl2pPr>
    <a:lvl3pPr marL="914400" indent="0" algn="l" defTabSz="914400" eaLnBrk="1" fontAlgn="auto" latinLnBrk="0" hangingPunct="1">
      <a:buNone/>
      <a:defRPr sz="1800" kern="1200">
        <a:solidFill>
          <a:schemeClr val="tx1"/>
        </a:solidFill>
        <a:latin typeface="Droid Sans" charset="0"/>
        <a:ea typeface="宋体" charset="0"/>
        <a:cs typeface="Droid Sans" charset="0"/>
      </a:defRPr>
    </a:lvl3pPr>
    <a:lvl4pPr marL="1371600" indent="0" algn="l" defTabSz="914400" eaLnBrk="1" fontAlgn="auto" latinLnBrk="0" hangingPunct="1">
      <a:buNone/>
      <a:defRPr sz="1800" kern="1200">
        <a:solidFill>
          <a:schemeClr val="tx1"/>
        </a:solidFill>
        <a:latin typeface="Droid Sans" charset="0"/>
        <a:ea typeface="宋体" charset="0"/>
        <a:cs typeface="Droid Sans" charset="0"/>
      </a:defRPr>
    </a:lvl4pPr>
    <a:lvl5pPr marL="1828800" indent="0" algn="l" defTabSz="914400" eaLnBrk="1" fontAlgn="auto" latinLnBrk="0" hangingPunct="1">
      <a:buNone/>
      <a:defRPr sz="1800" kern="1200">
        <a:solidFill>
          <a:schemeClr val="tx1"/>
        </a:solidFill>
        <a:latin typeface="Droid Sans" charset="0"/>
        <a:ea typeface="宋体" charset="0"/>
        <a:cs typeface="Droid Sans" charset="0"/>
      </a:defRPr>
    </a:lvl5pPr>
    <a:lvl6pPr marL="2286000" indent="0" algn="l" defTabSz="914400" eaLnBrk="1" fontAlgn="auto" latinLnBrk="0" hangingPunct="1">
      <a:buNone/>
      <a:defRPr sz="1800" kern="1200">
        <a:solidFill>
          <a:schemeClr val="tx1"/>
        </a:solidFill>
        <a:latin typeface="Droid Sans" charset="0"/>
        <a:ea typeface="宋体" charset="0"/>
        <a:cs typeface="Droid Sans" charset="0"/>
      </a:defRPr>
    </a:lvl6pPr>
    <a:lvl7pPr marL="2743200" indent="0" algn="l" defTabSz="914400" eaLnBrk="1" fontAlgn="auto" latinLnBrk="0" hangingPunct="1">
      <a:buNone/>
      <a:defRPr sz="1800" kern="1200">
        <a:solidFill>
          <a:schemeClr val="tx1"/>
        </a:solidFill>
        <a:latin typeface="Droid Sans" charset="0"/>
        <a:ea typeface="宋体" charset="0"/>
        <a:cs typeface="Droid Sans" charset="0"/>
      </a:defRPr>
    </a:lvl7pPr>
    <a:lvl8pPr marL="3200400" indent="0" algn="l" defTabSz="914400" eaLnBrk="1" fontAlgn="auto" latinLnBrk="0" hangingPunct="1">
      <a:buNone/>
      <a:defRPr sz="1800" kern="1200">
        <a:solidFill>
          <a:schemeClr val="tx1"/>
        </a:solidFill>
        <a:latin typeface="Droid Sans" charset="0"/>
        <a:ea typeface="宋体" charset="0"/>
        <a:cs typeface="Droid Sans" charset="0"/>
      </a:defRPr>
    </a:lvl8pPr>
    <a:lvl9pPr marL="3200400" indent="0" algn="l" defTabSz="914400" eaLnBrk="1" fontAlgn="auto" latinLnBrk="0" hangingPunct="1">
      <a:buNone/>
      <a:defRPr sz="1800" kern="1200">
        <a:solidFill>
          <a:schemeClr val="tx1"/>
        </a:solidFill>
        <a:latin typeface="Droid Sans" charset="0"/>
        <a:ea typeface="宋体" charset="0"/>
        <a:cs typeface="Droid Sans" charset="0"/>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8896" autoAdjust="0"/>
    <p:restoredTop sz="94660" autoAdjust="0"/>
  </p:normalViewPr>
  <p:slideViewPr>
    <p:cSldViewPr>
      <p:cViewPr varScale="1">
        <p:scale>
          <a:sx n="56" d="100"/>
          <a:sy n="56" d="100"/>
        </p:scale>
        <p:origin x="0" y="0"/>
      </p:cViewPr>
      <p:guideLst>
        <p:guide orient="horz" pos="2880"/>
        <p:guide pos="216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10" cy="7201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1" Type="http://schemas.openxmlformats.org/officeDocument/2006/relationships/oleObject" Target="&#24037;&#20316;&#31807;1" TargetMode="Externa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400" b="0" i="0" u="none" strike="noStrike" baseline="0">
                <a:solidFill>
                  <a:srgbClr val="595959"/>
                </a:solidFill>
                <a:latin typeface="Droid Sans"/>
                <a:ea typeface="Droid Sans"/>
                <a:cs typeface="Lucida Sans"/>
              </a:defRPr>
            </a:pPr>
            <a:r>
              <a:rPr lang="zh-CN" sz="1400" b="0" i="0" u="none" strike="noStrike" baseline="0">
                <a:solidFill>
                  <a:srgbClr val="595959"/>
                </a:solidFill>
                <a:latin typeface="Droid Sans"/>
                <a:ea typeface="Droid Sans"/>
                <a:cs typeface="Lucida Sans"/>
              </a:rPr>
              <a:t>EMPLOYEE PERFORMANCE</a:t>
            </a:r>
          </a:p>
        </c:rich>
      </c:tx>
      <c:layout>
        <c:manualLayout>
          <c:xMode val="edge"/>
          <c:yMode val="edge"/>
          <c:x val="0.29665267000000001"/>
          <c:y val="0.20166228999999999"/>
        </c:manualLayout>
      </c:layout>
      <c:overlay val="0"/>
      <c:spPr>
        <a:noFill/>
        <a:ln>
          <a:noFill/>
        </a:ln>
      </c:spPr>
    </c:title>
    <c:autoTitleDeleted val="0"/>
    <c:view3D>
      <c:rotX val="15"/>
      <c:rotY val="20"/>
      <c:depthPercent val="100"/>
      <c:rAngAx val="1"/>
    </c:view3D>
    <c:floor>
      <c:thickness val="0"/>
      <c:spPr>
        <a:noFill/>
        <a:ln>
          <a:noFill/>
        </a:ln>
      </c:spPr>
    </c:floor>
    <c:sideWall>
      <c:thickness val="0"/>
      <c:spPr>
        <a:noFill/>
        <a:ln>
          <a:noFill/>
        </a:ln>
      </c:spPr>
    </c:sideWall>
    <c:backWall>
      <c:thickness val="0"/>
      <c:spPr>
        <a:noFill/>
        <a:ln>
          <a:noFill/>
        </a:ln>
      </c:spPr>
    </c:backWall>
    <c:plotArea>
      <c:layout/>
      <c:bar3DChart>
        <c:barDir val="col"/>
        <c:grouping val="standard"/>
        <c:varyColors val="0"/>
        <c:ser>
          <c:idx val="0"/>
          <c:order val="0"/>
          <c:tx>
            <c:v>HIGH</c:v>
          </c:tx>
          <c:spPr>
            <a:solidFill>
              <a:srgbClr val="4F81BD"/>
            </a:solidFill>
            <a:ln>
              <a:noFill/>
            </a:ln>
          </c:spPr>
          <c:invertIfNegative val="0"/>
          <c:cat>
            <c:strLit>
              <c:ptCount val="10"/>
              <c:pt idx="0">
                <c:v>BPC</c:v>
              </c:pt>
              <c:pt idx="1">
                <c:v>CCDR</c:v>
              </c:pt>
              <c:pt idx="2">
                <c:v>EW</c:v>
              </c:pt>
              <c:pt idx="3">
                <c:v>MSC</c:v>
              </c:pt>
              <c:pt idx="4">
                <c:v>NEL</c:v>
              </c:pt>
              <c:pt idx="5">
                <c:v>PL</c:v>
              </c:pt>
              <c:pt idx="6">
                <c:v>PYZ</c:v>
              </c:pt>
              <c:pt idx="7">
                <c:v>SVG</c:v>
              </c:pt>
              <c:pt idx="8">
                <c:v>TNS</c:v>
              </c:pt>
              <c:pt idx="9">
                <c:v>WBL</c:v>
              </c:pt>
            </c:strLit>
          </c:cat>
          <c:val>
            <c:numLit>
              <c:formatCode>General</c:formatCode>
              <c:ptCount val="10"/>
              <c:pt idx="0">
                <c:v>16</c:v>
              </c:pt>
              <c:pt idx="1">
                <c:v>18</c:v>
              </c:pt>
              <c:pt idx="2">
                <c:v>21</c:v>
              </c:pt>
              <c:pt idx="3">
                <c:v>17</c:v>
              </c:pt>
              <c:pt idx="4">
                <c:v>21</c:v>
              </c:pt>
              <c:pt idx="5">
                <c:v>29</c:v>
              </c:pt>
              <c:pt idx="6">
                <c:v>26</c:v>
              </c:pt>
              <c:pt idx="7">
                <c:v>26</c:v>
              </c:pt>
              <c:pt idx="8">
                <c:v>21</c:v>
              </c:pt>
              <c:pt idx="9">
                <c:v>25</c:v>
              </c:pt>
            </c:numLit>
          </c:val>
          <c:extLst>
            <c:ext xmlns:c16="http://schemas.microsoft.com/office/drawing/2014/chart" uri="{C3380CC4-5D6E-409C-BE32-E72D297353CC}">
              <c16:uniqueId val="{00000000-C2EC-ED40-AE52-E8CB1570FD6B}"/>
            </c:ext>
          </c:extLst>
        </c:ser>
        <c:ser>
          <c:idx val="1"/>
          <c:order val="1"/>
          <c:tx>
            <c:v>LOW</c:v>
          </c:tx>
          <c:spPr>
            <a:solidFill>
              <a:srgbClr val="C0504D"/>
            </a:solidFill>
            <a:ln>
              <a:noFill/>
            </a:ln>
          </c:spPr>
          <c:invertIfNegative val="0"/>
          <c:cat>
            <c:strLit>
              <c:ptCount val="10"/>
              <c:pt idx="0">
                <c:v>BPC</c:v>
              </c:pt>
              <c:pt idx="1">
                <c:v>CCDR</c:v>
              </c:pt>
              <c:pt idx="2">
                <c:v>EW</c:v>
              </c:pt>
              <c:pt idx="3">
                <c:v>MSC</c:v>
              </c:pt>
              <c:pt idx="4">
                <c:v>NEL</c:v>
              </c:pt>
              <c:pt idx="5">
                <c:v>PL</c:v>
              </c:pt>
              <c:pt idx="6">
                <c:v>PYZ</c:v>
              </c:pt>
              <c:pt idx="7">
                <c:v>SVG</c:v>
              </c:pt>
              <c:pt idx="8">
                <c:v>TNS</c:v>
              </c:pt>
              <c:pt idx="9">
                <c:v>WBL</c:v>
              </c:pt>
            </c:strLit>
          </c:cat>
          <c:val>
            <c:numLit>
              <c:formatCode>General</c:formatCode>
              <c:ptCount val="10"/>
              <c:pt idx="0">
                <c:v>34</c:v>
              </c:pt>
              <c:pt idx="1">
                <c:v>47</c:v>
              </c:pt>
              <c:pt idx="2">
                <c:v>41</c:v>
              </c:pt>
              <c:pt idx="3">
                <c:v>39</c:v>
              </c:pt>
              <c:pt idx="4">
                <c:v>41</c:v>
              </c:pt>
              <c:pt idx="5">
                <c:v>33</c:v>
              </c:pt>
              <c:pt idx="6">
                <c:v>41</c:v>
              </c:pt>
              <c:pt idx="7">
                <c:v>43</c:v>
              </c:pt>
              <c:pt idx="8">
                <c:v>45</c:v>
              </c:pt>
              <c:pt idx="9">
                <c:v>34</c:v>
              </c:pt>
            </c:numLit>
          </c:val>
          <c:extLst>
            <c:ext xmlns:c16="http://schemas.microsoft.com/office/drawing/2014/chart" uri="{C3380CC4-5D6E-409C-BE32-E72D297353CC}">
              <c16:uniqueId val="{00000001-C2EC-ED40-AE52-E8CB1570FD6B}"/>
            </c:ext>
          </c:extLst>
        </c:ser>
        <c:ser>
          <c:idx val="2"/>
          <c:order val="2"/>
          <c:tx>
            <c:v>MEDIUM</c:v>
          </c:tx>
          <c:spPr>
            <a:solidFill>
              <a:srgbClr val="9BBB59"/>
            </a:solidFill>
            <a:ln>
              <a:noFill/>
            </a:ln>
          </c:spPr>
          <c:invertIfNegative val="0"/>
          <c:cat>
            <c:strLit>
              <c:ptCount val="10"/>
              <c:pt idx="0">
                <c:v>BPC</c:v>
              </c:pt>
              <c:pt idx="1">
                <c:v>CCDR</c:v>
              </c:pt>
              <c:pt idx="2">
                <c:v>EW</c:v>
              </c:pt>
              <c:pt idx="3">
                <c:v>MSC</c:v>
              </c:pt>
              <c:pt idx="4">
                <c:v>NEL</c:v>
              </c:pt>
              <c:pt idx="5">
                <c:v>PL</c:v>
              </c:pt>
              <c:pt idx="6">
                <c:v>PYZ</c:v>
              </c:pt>
              <c:pt idx="7">
                <c:v>SVG</c:v>
              </c:pt>
              <c:pt idx="8">
                <c:v>TNS</c:v>
              </c:pt>
              <c:pt idx="9">
                <c:v>WBL</c:v>
              </c:pt>
            </c:strLit>
          </c:cat>
          <c:val>
            <c:numLit>
              <c:formatCode>General</c:formatCode>
              <c:ptCount val="10"/>
              <c:pt idx="0">
                <c:v>85</c:v>
              </c:pt>
              <c:pt idx="1">
                <c:v>65</c:v>
              </c:pt>
              <c:pt idx="2">
                <c:v>78</c:v>
              </c:pt>
              <c:pt idx="3">
                <c:v>92</c:v>
              </c:pt>
              <c:pt idx="4">
                <c:v>77</c:v>
              </c:pt>
              <c:pt idx="5">
                <c:v>69</c:v>
              </c:pt>
              <c:pt idx="6">
                <c:v>75</c:v>
              </c:pt>
              <c:pt idx="7">
                <c:v>82</c:v>
              </c:pt>
              <c:pt idx="8">
                <c:v>71</c:v>
              </c:pt>
              <c:pt idx="9">
                <c:v>84</c:v>
              </c:pt>
            </c:numLit>
          </c:val>
          <c:extLst>
            <c:ext xmlns:c16="http://schemas.microsoft.com/office/drawing/2014/chart" uri="{C3380CC4-5D6E-409C-BE32-E72D297353CC}">
              <c16:uniqueId val="{00000002-C2EC-ED40-AE52-E8CB1570FD6B}"/>
            </c:ext>
          </c:extLst>
        </c:ser>
        <c:ser>
          <c:idx val="3"/>
          <c:order val="3"/>
          <c:tx>
            <c:v>VERY HIGH</c:v>
          </c:tx>
          <c:spPr>
            <a:solidFill>
              <a:srgbClr val="8064A2"/>
            </a:solidFill>
            <a:ln>
              <a:noFill/>
            </a:ln>
          </c:spPr>
          <c:invertIfNegative val="0"/>
          <c:cat>
            <c:strLit>
              <c:ptCount val="10"/>
              <c:pt idx="0">
                <c:v>BPC</c:v>
              </c:pt>
              <c:pt idx="1">
                <c:v>CCDR</c:v>
              </c:pt>
              <c:pt idx="2">
                <c:v>EW</c:v>
              </c:pt>
              <c:pt idx="3">
                <c:v>MSC</c:v>
              </c:pt>
              <c:pt idx="4">
                <c:v>NEL</c:v>
              </c:pt>
              <c:pt idx="5">
                <c:v>PL</c:v>
              </c:pt>
              <c:pt idx="6">
                <c:v>PYZ</c:v>
              </c:pt>
              <c:pt idx="7">
                <c:v>SVG</c:v>
              </c:pt>
              <c:pt idx="8">
                <c:v>TNS</c:v>
              </c:pt>
              <c:pt idx="9">
                <c:v>WBL</c:v>
              </c:pt>
            </c:strLit>
          </c:cat>
          <c:val>
            <c:numLit>
              <c:formatCode>General</c:formatCode>
              <c:ptCount val="10"/>
              <c:pt idx="0">
                <c:v>15</c:v>
              </c:pt>
              <c:pt idx="1">
                <c:v>15</c:v>
              </c:pt>
              <c:pt idx="2">
                <c:v>14</c:v>
              </c:pt>
              <c:pt idx="3">
                <c:v>9</c:v>
              </c:pt>
              <c:pt idx="4">
                <c:v>15</c:v>
              </c:pt>
              <c:pt idx="5">
                <c:v>12</c:v>
              </c:pt>
              <c:pt idx="6">
                <c:v>15</c:v>
              </c:pt>
              <c:pt idx="7">
                <c:v>16</c:v>
              </c:pt>
              <c:pt idx="8">
                <c:v>13</c:v>
              </c:pt>
              <c:pt idx="9">
                <c:v>13</c:v>
              </c:pt>
            </c:numLit>
          </c:val>
          <c:extLst>
            <c:ext xmlns:c16="http://schemas.microsoft.com/office/drawing/2014/chart" uri="{C3380CC4-5D6E-409C-BE32-E72D297353CC}">
              <c16:uniqueId val="{00000003-C2EC-ED40-AE52-E8CB1570FD6B}"/>
            </c:ext>
          </c:extLst>
        </c:ser>
        <c:ser>
          <c:idx val="4"/>
          <c:order val="4"/>
          <c:tx>
            <c:v>(blank)</c:v>
          </c:tx>
          <c:spPr>
            <a:solidFill>
              <a:srgbClr val="4BACC6"/>
            </a:solidFill>
            <a:ln>
              <a:noFill/>
            </a:ln>
          </c:spPr>
          <c:invertIfNegative val="0"/>
          <c:cat>
            <c:strLit>
              <c:ptCount val="10"/>
              <c:pt idx="0">
                <c:v>BPC</c:v>
              </c:pt>
              <c:pt idx="1">
                <c:v>CCDR</c:v>
              </c:pt>
              <c:pt idx="2">
                <c:v>EW</c:v>
              </c:pt>
              <c:pt idx="3">
                <c:v>MSC</c:v>
              </c:pt>
              <c:pt idx="4">
                <c:v>NEL</c:v>
              </c:pt>
              <c:pt idx="5">
                <c:v>PL</c:v>
              </c:pt>
              <c:pt idx="6">
                <c:v>PYZ</c:v>
              </c:pt>
              <c:pt idx="7">
                <c:v>SVG</c:v>
              </c:pt>
              <c:pt idx="8">
                <c:v>TNS</c:v>
              </c:pt>
              <c:pt idx="9">
                <c:v>WBL</c:v>
              </c:pt>
            </c:strLit>
          </c:cat>
          <c:val>
            <c:numLit>
              <c:formatCode>General</c:formatCode>
              <c:ptCount val="10"/>
              <c:pt idx="0">
                <c:v>153</c:v>
              </c:pt>
              <c:pt idx="1">
                <c:v>155</c:v>
              </c:pt>
              <c:pt idx="2">
                <c:v>148</c:v>
              </c:pt>
              <c:pt idx="3">
                <c:v>139</c:v>
              </c:pt>
              <c:pt idx="4">
                <c:v>150</c:v>
              </c:pt>
              <c:pt idx="5">
                <c:v>158</c:v>
              </c:pt>
              <c:pt idx="6">
                <c:v>142</c:v>
              </c:pt>
              <c:pt idx="7">
                <c:v>137</c:v>
              </c:pt>
              <c:pt idx="8">
                <c:v>147</c:v>
              </c:pt>
              <c:pt idx="9">
                <c:v>138</c:v>
              </c:pt>
            </c:numLit>
          </c:val>
          <c:extLst>
            <c:ext xmlns:c16="http://schemas.microsoft.com/office/drawing/2014/chart" uri="{C3380CC4-5D6E-409C-BE32-E72D297353CC}">
              <c16:uniqueId val="{00000004-C2EC-ED40-AE52-E8CB1570FD6B}"/>
            </c:ext>
          </c:extLst>
        </c:ser>
        <c:dLbls>
          <c:showLegendKey val="0"/>
          <c:showVal val="0"/>
          <c:showCatName val="0"/>
          <c:showSerName val="0"/>
          <c:showPercent val="0"/>
          <c:showBubbleSize val="0"/>
        </c:dLbls>
        <c:gapWidth val="150"/>
        <c:shape val="box"/>
        <c:axId val="61600000"/>
        <c:axId val="1"/>
        <c:axId val="4"/>
      </c:bar3DChart>
      <c:catAx>
        <c:axId val="61600000"/>
        <c:scaling>
          <c:orientation val="minMax"/>
        </c:scaling>
        <c:delete val="0"/>
        <c:axPos val="b"/>
        <c:numFmt formatCode="General" sourceLinked="0"/>
        <c:majorTickMark val="none"/>
        <c:minorTickMark val="none"/>
        <c:tickLblPos val="nextTo"/>
        <c:spPr>
          <a:ln>
            <a:noFill/>
          </a:ln>
        </c:spPr>
        <c:txPr>
          <a:bodyPr rot="0" vert="horz" anchor="t" anchorCtr="0"/>
          <a:lstStyle/>
          <a:p>
            <a:pPr>
              <a:defRPr sz="900" b="0" i="0" u="none" strike="noStrike" baseline="0">
                <a:solidFill>
                  <a:srgbClr val="595959"/>
                </a:solidFill>
                <a:latin typeface="Droid Sans"/>
                <a:ea typeface="Droid Sans"/>
                <a:cs typeface="Lucida Sans"/>
              </a:defRPr>
            </a:pPr>
            <a:endParaRPr lang="en-US"/>
          </a:p>
        </c:txPr>
        <c:crossAx val="1"/>
        <c:crosses val="autoZero"/>
        <c:auto val="0"/>
        <c:lblAlgn val="ctr"/>
        <c:lblOffset val="100"/>
        <c:noMultiLvlLbl val="0"/>
      </c:catAx>
      <c:valAx>
        <c:axId val="1"/>
        <c:scaling>
          <c:orientation val="minMax"/>
        </c:scaling>
        <c:delete val="0"/>
        <c:axPos val="l"/>
        <c:majorGridlines>
          <c:spPr>
            <a:ln w="12700">
              <a:solidFill>
                <a:srgbClr val="D9D9D9"/>
              </a:solidFill>
              <a:prstDash val="solid"/>
            </a:ln>
          </c:spPr>
        </c:majorGridlines>
        <c:numFmt formatCode="General" sourceLinked="0"/>
        <c:majorTickMark val="none"/>
        <c:minorTickMark val="none"/>
        <c:tickLblPos val="nextTo"/>
        <c:spPr>
          <a:ln>
            <a:noFill/>
          </a:ln>
        </c:spPr>
        <c:txPr>
          <a:bodyPr rot="0" vert="horz" anchor="t" anchorCtr="0"/>
          <a:lstStyle/>
          <a:p>
            <a:pPr>
              <a:defRPr sz="900" b="0" i="0" u="none" strike="noStrike" baseline="0">
                <a:solidFill>
                  <a:srgbClr val="595959"/>
                </a:solidFill>
                <a:latin typeface="Droid Sans"/>
                <a:ea typeface="Droid Sans"/>
                <a:cs typeface="Lucida Sans"/>
              </a:defRPr>
            </a:pPr>
            <a:endParaRPr lang="en-US"/>
          </a:p>
        </c:txPr>
        <c:crossAx val="61600000"/>
        <c:crosses val="autoZero"/>
        <c:crossBetween val="between"/>
      </c:valAx>
      <c:serAx>
        <c:axId val="4"/>
        <c:scaling>
          <c:orientation val="minMax"/>
        </c:scaling>
        <c:delete val="0"/>
        <c:axPos val="b"/>
        <c:majorTickMark val="none"/>
        <c:minorTickMark val="none"/>
        <c:tickLblPos val="nextTo"/>
        <c:spPr>
          <a:ln>
            <a:noFill/>
          </a:ln>
        </c:spPr>
        <c:txPr>
          <a:bodyPr rot="0" vert="horz" anchor="t" anchorCtr="0"/>
          <a:lstStyle/>
          <a:p>
            <a:pPr>
              <a:defRPr sz="900" b="0" i="0" u="none" strike="noStrike" baseline="0">
                <a:solidFill>
                  <a:srgbClr val="595959"/>
                </a:solidFill>
                <a:latin typeface="Droid Sans"/>
                <a:ea typeface="Droid Sans"/>
                <a:cs typeface="Lucida Sans"/>
              </a:defRPr>
            </a:pPr>
            <a:endParaRPr lang="en-US"/>
          </a:p>
        </c:txPr>
        <c:crossAx val="61600000"/>
        <c:crosses val="autoZero"/>
        <c:tickLblSkip val="1"/>
      </c:serAx>
      <c:spPr>
        <a:noFill/>
        <a:ln>
          <a:noFill/>
        </a:ln>
      </c:spPr>
    </c:plotArea>
    <c:legend>
      <c:legendPos val="r"/>
      <c:layout>
        <c:manualLayout>
          <c:xMode val="edge"/>
          <c:yMode val="edge"/>
          <c:x val="0.68541664000000002"/>
          <c:y val="0.43257946000000003"/>
          <c:w val="0.31458332999999999"/>
          <c:h val="0.45789405999999999"/>
        </c:manualLayout>
      </c:layout>
      <c:overlay val="0"/>
      <c:spPr>
        <a:noFill/>
        <a:ln>
          <a:noFill/>
        </a:ln>
      </c:spPr>
      <c:txPr>
        <a:bodyPr/>
        <a:lstStyle/>
        <a:p>
          <a:pPr>
            <a:defRPr sz="900" b="0" i="0" u="none" strike="noStrike" baseline="0">
              <a:solidFill>
                <a:srgbClr val="595959"/>
              </a:solidFill>
              <a:latin typeface="Droid Sans"/>
              <a:ea typeface="Droid Sans"/>
              <a:cs typeface="Lucida Sans"/>
            </a:defRPr>
          </a:pPr>
          <a:endParaRPr lang="en-US"/>
        </a:p>
      </c:txPr>
    </c:legend>
    <c:plotVisOnly val="1"/>
    <c:dispBlanksAs val="gap"/>
    <c:showDLblsOverMax val="0"/>
  </c:chart>
  <c:spPr>
    <a:noFill/>
    <a:ln>
      <a:noFill/>
    </a:ln>
  </c:spPr>
  <c:txPr>
    <a:bodyPr/>
    <a:lstStyle/>
    <a:p>
      <a:pPr>
        <a:defRPr sz="1000" b="0" i="0" u="none" strike="noStrike" baseline="0">
          <a:solidFill>
            <a:srgbClr val="000000"/>
          </a:solidFill>
          <a:latin typeface="Droid Sans"/>
          <a:ea typeface="Droid Sans"/>
          <a:cs typeface="Lucida Sans"/>
        </a:defRPr>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a:t>
            </a:fld>
            <a:endParaRPr lang="zh-CN" altLang="en-US" sz="1200">
              <a:latin typeface="Calibri" charset="0"/>
              <a:ea typeface="等线" charset="0"/>
              <a:cs typeface="Calibri" charset="0"/>
            </a:endParaRPr>
          </a:p>
        </p:txBody>
      </p:sp>
      <p:sp>
        <p:nvSpPr>
          <p:cNvPr id="17" name="文本框"/>
          <p:cNvSpPr>
            <a:spLocks noGrp="1"/>
          </p:cNvSpPr>
          <p:nvPr>
            <p:ph type="hdr"/>
          </p:nvPr>
        </p:nvSpPr>
        <p:spPr>
          <a:xfrm>
            <a:off x="0" y="0"/>
            <a:ext cx="5283200" cy="344488"/>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algn="l"/>
            <a:endParaRPr lang="zh-CN" altLang="en-US" sz="1200">
              <a:latin typeface="Calibri" charset="0"/>
              <a:ea typeface="等线" charset="0"/>
              <a:cs typeface="Calibri" charset="0"/>
            </a:endParaRPr>
          </a:p>
        </p:txBody>
      </p:sp>
      <p:sp>
        <p:nvSpPr>
          <p:cNvPr id="18" name="文本框"/>
          <p:cNvSpPr>
            <a:spLocks noGrp="1"/>
          </p:cNvSpPr>
          <p:nvPr>
            <p:ph type="dt" idx="1"/>
          </p:nvPr>
        </p:nvSpPr>
        <p:spPr>
          <a:xfrm>
            <a:off x="6905625" y="0"/>
            <a:ext cx="5283200" cy="344488"/>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algn="r"/>
            <a:fld id="{CAD2D6BD-DE1B-4B5F-8B41-2702339687B9}" type="datetime1">
              <a:rPr lang="en-US" altLang="zh-CN" sz="1200">
                <a:latin typeface="Calibri" charset="0"/>
                <a:ea typeface="等线" charset="0"/>
                <a:cs typeface="Calibri" charset="0"/>
              </a:rPr>
              <a:t>8/31/2024</a:t>
            </a:fld>
            <a:endParaRPr lang="zh-CN" altLang="en-US" sz="1200">
              <a:latin typeface="Calibri" charset="0"/>
              <a:ea typeface="等线" charset="0"/>
              <a:cs typeface="Calibri" charset="0"/>
            </a:endParaRPr>
          </a:p>
        </p:txBody>
      </p:sp>
      <p:sp>
        <p:nvSpPr>
          <p:cNvPr id="19" name="对象"/>
          <p:cNvSpPr>
            <a:spLocks noGrp="1" noRot="1" noChangeAspect="1"/>
          </p:cNvSpPr>
          <p:nvPr>
            <p:ph type="sldImg" idx="2"/>
          </p:nvPr>
        </p:nvSpPr>
        <p:spPr>
          <a:xfrm>
            <a:off x="4038600" y="857250"/>
            <a:ext cx="4114800" cy="2314575"/>
          </a:xfrm>
          <a:prstGeom prst="rect">
            <a:avLst/>
          </a:prstGeom>
          <a:noFill/>
          <a:ln w="12700" cap="flat" cmpd="sng">
            <a:solidFill>
              <a:srgbClr val="000000"/>
            </a:solidFill>
            <a:prstDash val="solid"/>
            <a:round/>
          </a:ln>
        </p:spPr>
      </p:sp>
      <p:sp>
        <p:nvSpPr>
          <p:cNvPr id="20" name="文本框"/>
          <p:cNvSpPr>
            <a:spLocks noGrp="1"/>
          </p:cNvSpPr>
          <p:nvPr>
            <p:ph type="body" idx="3"/>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21" name="文本框"/>
          <p:cNvSpPr>
            <a:spLocks noGrp="1"/>
          </p:cNvSpPr>
          <p:nvPr>
            <p:ph type="ftr" idx="4"/>
          </p:nvPr>
        </p:nvSpPr>
        <p:spPr>
          <a:xfrm>
            <a:off x="0"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l"/>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2077074184"/>
      </p:ext>
    </p:extLst>
  </p:cSld>
  <p:clrMap bg1="lt1" tx1="dk1" bg2="lt2" tx2="dk2" accent1="accent1" accent2="accent2" accent3="accent3" accent4="accent4" accent5="accent5" accent6="accent6" hlink="hlink" folHlink="folHlink"/>
  <p:hf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a:t>
            </a:fld>
            <a:endParaRPr lang="zh-CN" altLang="en-US" sz="1200">
              <a:latin typeface="Calibri" charset="0"/>
              <a:ea typeface="等线" charset="0"/>
              <a:cs typeface="Calibri" charset="0"/>
            </a:endParaRPr>
          </a:p>
        </p:txBody>
      </p:sp>
      <p:sp>
        <p:nvSpPr>
          <p:cNvPr id="47"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48"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1680304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10</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2946000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11</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895719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12</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43904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2</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8268761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3</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7457516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4</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20610979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5</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93275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6</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7359919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7</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2036806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8</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8304451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9</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9371265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a:t>单击此处编辑母版标题样式</a:t>
            </a:r>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文本框"/>
          <p:cNvSpPr>
            <a:spLocks noGrp="1"/>
          </p:cNvSpPr>
          <p:nvPr>
            <p:ph type="dt" sz="half" idx="10"/>
          </p:nvPr>
        </p:nvSpPr>
        <p:spPr/>
        <p:txBody>
          <a:bodyPr/>
          <a:lstStyle/>
          <a:p>
            <a:fld id="{72514870-5082-4025-BC8A-5E070B8EB77D}" type="datetimeFigureOut">
              <a:rPr lang="zh-CN" altLang="en-US" smtClean="0"/>
              <a:t>2024/8/31</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7390234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2024/8/31</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8126419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文本框"/>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文本框"/>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2024/8/31</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5803588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chemeClr val="bg1"/>
        </a:solidFill>
        <a:effectLst/>
      </p:bgPr>
    </p:bg>
    <p:spTree>
      <p:nvGrpSpPr>
        <p:cNvPr id="1" name=""/>
        <p:cNvGrpSpPr/>
        <p:nvPr/>
      </p:nvGrpSpPr>
      <p:grpSpPr>
        <a:xfrm>
          <a:off x="0" y="0"/>
          <a:ext cx="0" cy="0"/>
          <a:chOff x="0" y="0"/>
          <a:chExt cx="0" cy="0"/>
        </a:xfrm>
      </p:grpSpPr>
      <p:sp>
        <p:nvSpPr>
          <p:cNvPr id="37" name="曲线"/>
          <p:cNvSpPr>
            <a:spLocks/>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36"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35" name="曲线"/>
          <p:cNvSpPr>
            <a:spLocks/>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34" name="曲线"/>
          <p:cNvSpPr>
            <a:spLocks/>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33"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32" name="曲线"/>
          <p:cNvSpPr>
            <a:spLocks/>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31"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30" name="曲线"/>
          <p:cNvSpPr>
            <a:spLocks/>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29"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28"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23" name="文本框"/>
          <p:cNvSpPr>
            <a:spLocks noGrp="1"/>
          </p:cNvSpPr>
          <p:nvPr>
            <p:ph type="title"/>
          </p:nvPr>
        </p:nvSpPr>
        <p:spPr>
          <a:xfrm>
            <a:off x="3195573" y="2067305"/>
            <a:ext cx="5800851" cy="51815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endParaRPr lang="zh-CN" altLang="en-US" sz="3200" b="0" i="0">
              <a:solidFill>
                <a:schemeClr val="tx1"/>
              </a:solidFill>
              <a:latin typeface="Trebuchet MS" charset="0"/>
              <a:cs typeface="Trebuchet MS" charset="0"/>
            </a:endParaRPr>
          </a:p>
        </p:txBody>
      </p:sp>
      <p:sp>
        <p:nvSpPr>
          <p:cNvPr id="24" name="文本框"/>
          <p:cNvSpPr>
            <a:spLocks noGrp="1"/>
          </p:cNvSpPr>
          <p:nvPr>
            <p:ph type="body" idx="4"/>
          </p:nvPr>
        </p:nvSpPr>
        <p:spPr>
          <a:xfrm>
            <a:off x="1828800" y="3840480"/>
            <a:ext cx="8534401" cy="171449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endParaRPr lang="zh-CN" altLang="en-US"/>
          </a:p>
        </p:txBody>
      </p:sp>
      <p:sp>
        <p:nvSpPr>
          <p:cNvPr id="25" name="文本框"/>
          <p:cNvSpPr>
            <a:spLocks noGrp="1"/>
          </p:cNvSpPr>
          <p:nvPr>
            <p:ph type="ftr" idx="5"/>
          </p:nvPr>
        </p:nvSpPr>
        <p:spPr>
          <a:xfrm>
            <a:off x="4145279" y="6377940"/>
            <a:ext cx="3901440" cy="342900"/>
          </a:xfrm>
          <a:prstGeom prst="rect">
            <a:avLst/>
          </a:prstGeom>
          <a:noFill/>
          <a:ln cap="flat" cmpd="sng">
            <a:noFill/>
            <a:prstDash val="solid"/>
            <a:miter/>
          </a:ln>
        </p:spPr>
        <p:txBody>
          <a:bodyPr vert="horz" wrap="square" lIns="0" tIns="0" rIns="0" bIns="0" anchor="t" anchorCtr="0">
            <a:prstTxWarp prst="textNoShape">
              <a:avLst/>
            </a:prstTxWarp>
            <a:spAutoFit/>
          </a:bodyPr>
          <a:lstStyle/>
          <a:p>
            <a:pPr algn="ctr"/>
            <a:endParaRPr lang="zh-CN" altLang="en-US">
              <a:solidFill>
                <a:srgbClr val="898989"/>
              </a:solidFill>
              <a:latin typeface="Calibri" charset="0"/>
              <a:ea typeface="宋体" charset="0"/>
              <a:cs typeface="Calibri" charset="0"/>
            </a:endParaRPr>
          </a:p>
        </p:txBody>
      </p:sp>
      <p:sp>
        <p:nvSpPr>
          <p:cNvPr id="26" name="文本框"/>
          <p:cNvSpPr>
            <a:spLocks noGrp="1"/>
          </p:cNvSpPr>
          <p:nvPr>
            <p:ph type="dt" idx="6"/>
          </p:nvPr>
        </p:nvSpPr>
        <p:spPr>
          <a:xfrm>
            <a:off x="609600" y="6377940"/>
            <a:ext cx="2804160" cy="342900"/>
          </a:xfrm>
          <a:prstGeom prst="rect">
            <a:avLst/>
          </a:prstGeom>
          <a:noFill/>
          <a:ln cap="flat" cmpd="sng">
            <a:noFill/>
            <a:prstDash val="solid"/>
            <a:miter/>
          </a:ln>
        </p:spPr>
        <p:txBody>
          <a:bodyPr vert="horz" wrap="square" lIns="0" tIns="0" rIns="0" bIns="0" anchor="t" anchorCtr="0">
            <a:prstTxWarp prst="textNoShape">
              <a:avLst/>
            </a:prstTxWarp>
            <a:spAutoFit/>
          </a:bodyPr>
          <a:lstStyle/>
          <a:p>
            <a:pPr algn="l"/>
            <a:endParaRPr lang="zh-CN" altLang="en-US">
              <a:solidFill>
                <a:srgbClr val="898989"/>
              </a:solidFill>
              <a:latin typeface="Calibri" charset="0"/>
              <a:ea typeface="宋体" charset="0"/>
              <a:cs typeface="Calibri" charset="0"/>
            </a:endParaRPr>
          </a:p>
        </p:txBody>
      </p:sp>
      <p:sp>
        <p:nvSpPr>
          <p:cNvPr id="27" name="文本框"/>
          <p:cNvSpPr>
            <a:spLocks noGrp="1"/>
          </p:cNvSpPr>
          <p:nvPr>
            <p:ph type="sldNum" idx="7"/>
          </p:nvPr>
        </p:nvSpPr>
        <p:spPr>
          <a:xfrm>
            <a:off x="11353418" y="6473336"/>
            <a:ext cx="151129" cy="191770"/>
          </a:xfrm>
          <a:prstGeom prst="rect">
            <a:avLst/>
          </a:prstGeom>
          <a:noFill/>
          <a:ln cap="flat" cmpd="sng">
            <a:noFill/>
            <a:prstDash val="solid"/>
            <a:miter/>
          </a:ln>
        </p:spPr>
        <p:txBody>
          <a:bodyPr vert="horz" wrap="square" lIns="0" tIns="0" rIns="0" bIns="0" anchor="t" anchorCtr="0">
            <a:prstTxWarp prst="textNoShape">
              <a:avLst/>
            </a:prstTxWarp>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a:t>
            </a:fld>
            <a:endParaRPr lang="zh-CN" altLang="en-US" sz="1100" b="0" i="0" spc="10">
              <a:solidFill>
                <a:srgbClr val="2D936B"/>
              </a:solidFill>
              <a:latin typeface="Trebuchet MS" charset="0"/>
              <a:ea typeface="宋体" charset="0"/>
              <a:cs typeface="Trebuchet MS" charset="0"/>
            </a:endParaRPr>
          </a:p>
        </p:txBody>
      </p:sp>
    </p:spTree>
    <p:extLst>
      <p:ext uri="{BB962C8B-B14F-4D97-AF65-F5344CB8AC3E}">
        <p14:creationId xmlns:p14="http://schemas.microsoft.com/office/powerpoint/2010/main" val="19106207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chemeClr val="bg1"/>
        </a:solidFill>
        <a:effectLst/>
      </p:bgPr>
    </p:bg>
    <p:spTree>
      <p:nvGrpSpPr>
        <p:cNvPr id="1" name=""/>
        <p:cNvGrpSpPr/>
        <p:nvPr/>
      </p:nvGrpSpPr>
      <p:grpSpPr>
        <a:xfrm>
          <a:off x="0" y="0"/>
          <a:ext cx="0" cy="0"/>
          <a:chOff x="0" y="0"/>
          <a:chExt cx="0" cy="0"/>
        </a:xfrm>
      </p:grpSpPr>
      <p:sp>
        <p:nvSpPr>
          <p:cNvPr id="62" name="曲线"/>
          <p:cNvSpPr>
            <a:spLocks/>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61"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60" name="曲线"/>
          <p:cNvSpPr>
            <a:spLocks/>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59" name="曲线"/>
          <p:cNvSpPr>
            <a:spLocks/>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58"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57" name="曲线"/>
          <p:cNvSpPr>
            <a:spLocks/>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56"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55" name="曲线"/>
          <p:cNvSpPr>
            <a:spLocks/>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54"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53"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49"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sz="4800" b="1" i="0">
              <a:solidFill>
                <a:schemeClr val="tx1"/>
              </a:solidFill>
              <a:latin typeface="Trebuchet MS" charset="0"/>
              <a:cs typeface="Trebuchet MS" charset="0"/>
            </a:endParaRPr>
          </a:p>
        </p:txBody>
      </p:sp>
      <p:sp>
        <p:nvSpPr>
          <p:cNvPr id="50" name="文本框"/>
          <p:cNvSpPr>
            <a:spLocks noGrp="1"/>
          </p:cNvSpPr>
          <p:nvPr>
            <p:ph type="ftr" idx="5"/>
          </p:nvPr>
        </p:nvSpPr>
        <p:spPr>
          <a:xfrm>
            <a:off x="4145279" y="6377940"/>
            <a:ext cx="3901440" cy="342900"/>
          </a:xfrm>
          <a:prstGeom prst="rect">
            <a:avLst/>
          </a:prstGeom>
          <a:noFill/>
          <a:ln cap="flat" cmpd="sng">
            <a:noFill/>
            <a:prstDash val="solid"/>
            <a:miter/>
          </a:ln>
        </p:spPr>
        <p:txBody>
          <a:bodyPr vert="horz" wrap="square" lIns="0" tIns="0" rIns="0" bIns="0" anchor="t" anchorCtr="0">
            <a:prstTxWarp prst="textNoShape">
              <a:avLst/>
            </a:prstTxWarp>
            <a:spAutoFit/>
          </a:bodyPr>
          <a:lstStyle/>
          <a:p>
            <a:pPr algn="ctr"/>
            <a:endParaRPr lang="zh-CN" altLang="en-US">
              <a:solidFill>
                <a:srgbClr val="898989"/>
              </a:solidFill>
              <a:latin typeface="Calibri" charset="0"/>
              <a:ea typeface="宋体" charset="0"/>
              <a:cs typeface="Calibri" charset="0"/>
            </a:endParaRPr>
          </a:p>
        </p:txBody>
      </p:sp>
      <p:sp>
        <p:nvSpPr>
          <p:cNvPr id="51" name="文本框"/>
          <p:cNvSpPr>
            <a:spLocks noGrp="1"/>
          </p:cNvSpPr>
          <p:nvPr>
            <p:ph type="dt" idx="6"/>
          </p:nvPr>
        </p:nvSpPr>
        <p:spPr>
          <a:xfrm>
            <a:off x="609600" y="6377940"/>
            <a:ext cx="2804160" cy="342900"/>
          </a:xfrm>
          <a:prstGeom prst="rect">
            <a:avLst/>
          </a:prstGeom>
          <a:noFill/>
          <a:ln cap="flat" cmpd="sng">
            <a:noFill/>
            <a:prstDash val="solid"/>
            <a:miter/>
          </a:ln>
        </p:spPr>
        <p:txBody>
          <a:bodyPr vert="horz" wrap="square" lIns="0" tIns="0" rIns="0" bIns="0" anchor="t" anchorCtr="0">
            <a:prstTxWarp prst="textNoShape">
              <a:avLst/>
            </a:prstTxWarp>
            <a:spAutoFit/>
          </a:bodyPr>
          <a:lstStyle/>
          <a:p>
            <a:pPr algn="l"/>
            <a:endParaRPr lang="zh-CN" altLang="en-US">
              <a:solidFill>
                <a:srgbClr val="898989"/>
              </a:solidFill>
              <a:latin typeface="Calibri" charset="0"/>
              <a:ea typeface="宋体" charset="0"/>
              <a:cs typeface="Calibri" charset="0"/>
            </a:endParaRPr>
          </a:p>
        </p:txBody>
      </p:sp>
      <p:sp>
        <p:nvSpPr>
          <p:cNvPr id="52" name="文本框"/>
          <p:cNvSpPr>
            <a:spLocks noGrp="1"/>
          </p:cNvSpPr>
          <p:nvPr>
            <p:ph type="sldNum" idx="7"/>
          </p:nvPr>
        </p:nvSpPr>
        <p:spPr>
          <a:xfrm>
            <a:off x="11353418" y="6473336"/>
            <a:ext cx="151129" cy="191770"/>
          </a:xfrm>
          <a:prstGeom prst="rect">
            <a:avLst/>
          </a:prstGeom>
          <a:noFill/>
          <a:ln cap="flat" cmpd="sng">
            <a:noFill/>
            <a:prstDash val="solid"/>
            <a:miter/>
          </a:ln>
        </p:spPr>
        <p:txBody>
          <a:bodyPr vert="horz" wrap="square" lIns="0" tIns="0" rIns="0" bIns="0" anchor="t" anchorCtr="0">
            <a:prstTxWarp prst="textNoShape">
              <a:avLst/>
            </a:prstTxWarp>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a:t>
            </a:fld>
            <a:endParaRPr lang="zh-CN" altLang="en-US" sz="1100" b="0" i="0" spc="10">
              <a:solidFill>
                <a:srgbClr val="2D936B"/>
              </a:solidFill>
              <a:latin typeface="Trebuchet MS" charset="0"/>
              <a:ea typeface="宋体" charset="0"/>
              <a:cs typeface="Trebuchet MS" charset="0"/>
            </a:endParaRPr>
          </a:p>
        </p:txBody>
      </p:sp>
    </p:spTree>
    <p:extLst>
      <p:ext uri="{BB962C8B-B14F-4D97-AF65-F5344CB8AC3E}">
        <p14:creationId xmlns:p14="http://schemas.microsoft.com/office/powerpoint/2010/main" val="9536481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2024/8/31</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7132461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文本框"/>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框"/>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文本框"/>
          <p:cNvSpPr>
            <a:spLocks noGrp="1"/>
          </p:cNvSpPr>
          <p:nvPr>
            <p:ph type="dt" sz="half" idx="10"/>
          </p:nvPr>
        </p:nvSpPr>
        <p:spPr/>
        <p:txBody>
          <a:bodyPr/>
          <a:lstStyle/>
          <a:p>
            <a:fld id="{72514870-5082-4025-BC8A-5E070B8EB77D}" type="datetimeFigureOut">
              <a:rPr lang="zh-CN" altLang="en-US" smtClean="0"/>
              <a:t>2024/8/31</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6370926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框"/>
          <p:cNvSpPr>
            <a:spLocks noGrp="1"/>
          </p:cNvSpPr>
          <p:nvPr>
            <p:ph type="dt" sz="half" idx="10"/>
          </p:nvPr>
        </p:nvSpPr>
        <p:spPr/>
        <p:txBody>
          <a:bodyPr/>
          <a:lstStyle/>
          <a:p>
            <a:fld id="{72514870-5082-4025-BC8A-5E070B8EB77D}" type="datetimeFigureOut">
              <a:rPr lang="zh-CN" altLang="en-US" smtClean="0"/>
              <a:t>2024/8/31</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5987281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lvl1pPr>
              <a:defRPr/>
            </a:lvl1pPr>
          </a:lstStyle>
          <a:p>
            <a:r>
              <a:rPr lang="zh-CN" altLang="en-US"/>
              <a:t>单击此处编辑母版标题样式</a:t>
            </a:r>
          </a:p>
        </p:txBody>
      </p:sp>
      <p:sp>
        <p:nvSpPr>
          <p:cNvPr id="3" name="文本框"/>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框"/>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文本框"/>
          <p:cNvSpPr>
            <a:spLocks noGrp="1"/>
          </p:cNvSpPr>
          <p:nvPr>
            <p:ph type="dt" sz="half" idx="10"/>
          </p:nvPr>
        </p:nvSpPr>
        <p:spPr/>
        <p:txBody>
          <a:bodyPr/>
          <a:lstStyle/>
          <a:p>
            <a:fld id="{72514870-5082-4025-BC8A-5E070B8EB77D}" type="datetimeFigureOut">
              <a:rPr lang="zh-CN" altLang="en-US" smtClean="0"/>
              <a:t>2024/8/31</a:t>
            </a:fld>
            <a:endParaRPr lang="zh-CN" altLang="en-US"/>
          </a:p>
        </p:txBody>
      </p:sp>
      <p:sp>
        <p:nvSpPr>
          <p:cNvPr id="8" name="文本框"/>
          <p:cNvSpPr>
            <a:spLocks noGrp="1"/>
          </p:cNvSpPr>
          <p:nvPr>
            <p:ph type="ftr" sz="quarter" idx="11"/>
          </p:nvPr>
        </p:nvSpPr>
        <p:spPr/>
        <p:txBody>
          <a:bodyPr/>
          <a:lstStyle/>
          <a:p>
            <a:endParaRPr lang="zh-CN" altLang="en-US"/>
          </a:p>
        </p:txBody>
      </p:sp>
      <p:sp>
        <p:nvSpPr>
          <p:cNvPr id="9"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9678644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type="dt" sz="half" idx="10"/>
          </p:nvPr>
        </p:nvSpPr>
        <p:spPr/>
        <p:txBody>
          <a:bodyPr/>
          <a:lstStyle/>
          <a:p>
            <a:fld id="{72514870-5082-4025-BC8A-5E070B8EB77D}" type="datetimeFigureOut">
              <a:rPr lang="zh-CN" altLang="en-US" smtClean="0"/>
              <a:t>2024/8/31</a:t>
            </a:fld>
            <a:endParaRPr lang="zh-CN" altLang="en-US"/>
          </a:p>
        </p:txBody>
      </p:sp>
      <p:sp>
        <p:nvSpPr>
          <p:cNvPr id="4" name="文本框"/>
          <p:cNvSpPr>
            <a:spLocks noGrp="1"/>
          </p:cNvSpPr>
          <p:nvPr>
            <p:ph type="ftr" sz="quarter" idx="11"/>
          </p:nvPr>
        </p:nvSpPr>
        <p:spPr/>
        <p:txBody>
          <a:bodyPr/>
          <a:lstStyle/>
          <a:p>
            <a:endParaRPr lang="zh-CN" altLang="en-US"/>
          </a:p>
        </p:txBody>
      </p:sp>
      <p:sp>
        <p:nvSpPr>
          <p:cNvPr id="5"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6021586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文本框"/>
          <p:cNvSpPr>
            <a:spLocks noGrp="1"/>
          </p:cNvSpPr>
          <p:nvPr>
            <p:ph type="dt" sz="half" idx="10"/>
          </p:nvPr>
        </p:nvSpPr>
        <p:spPr/>
        <p:txBody>
          <a:bodyPr/>
          <a:lstStyle/>
          <a:p>
            <a:fld id="{72514870-5082-4025-BC8A-5E070B8EB77D}" type="datetimeFigureOut">
              <a:rPr lang="zh-CN" altLang="en-US" smtClean="0"/>
              <a:t>2024/8/31</a:t>
            </a:fld>
            <a:endParaRPr lang="zh-CN" altLang="en-US"/>
          </a:p>
        </p:txBody>
      </p:sp>
      <p:sp>
        <p:nvSpPr>
          <p:cNvPr id="3" name="文本框"/>
          <p:cNvSpPr>
            <a:spLocks noGrp="1"/>
          </p:cNvSpPr>
          <p:nvPr>
            <p:ph type="ftr" sz="quarter" idx="11"/>
          </p:nvPr>
        </p:nvSpPr>
        <p:spPr/>
        <p:txBody>
          <a:bodyPr/>
          <a:lstStyle/>
          <a:p>
            <a:endParaRPr lang="zh-CN" altLang="en-US"/>
          </a:p>
        </p:txBody>
      </p:sp>
      <p:sp>
        <p:nvSpPr>
          <p:cNvPr id="4"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5876427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文本框"/>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t>2024/8/31</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5988402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文本框"/>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文本框"/>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框"/>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t>2024/8/31</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4960538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theme" Target="../theme/theme1.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曲线"/>
          <p:cNvSpPr>
            <a:spLocks/>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3"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4" name="曲线"/>
          <p:cNvSpPr>
            <a:spLocks/>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5" name="曲线"/>
          <p:cNvSpPr>
            <a:spLocks/>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6"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7" name="曲线"/>
          <p:cNvSpPr>
            <a:spLocks/>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8"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9" name="曲线"/>
          <p:cNvSpPr>
            <a:spLocks/>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0"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1"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2"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sz="4800" b="1" i="0">
              <a:solidFill>
                <a:schemeClr val="tx1"/>
              </a:solidFill>
              <a:latin typeface="Trebuchet MS" charset="0"/>
              <a:cs typeface="Trebuchet MS" charset="0"/>
            </a:endParaRPr>
          </a:p>
        </p:txBody>
      </p:sp>
      <p:sp>
        <p:nvSpPr>
          <p:cNvPr id="13" name="文本框"/>
          <p:cNvSpPr>
            <a:spLocks noGrp="1"/>
          </p:cNvSpPr>
          <p:nvPr>
            <p:ph type="body" idx="1"/>
          </p:nvPr>
        </p:nvSpPr>
        <p:spPr>
          <a:xfrm>
            <a:off x="609600" y="1577340"/>
            <a:ext cx="10972800" cy="4526279"/>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a:p>
        </p:txBody>
      </p:sp>
      <p:sp>
        <p:nvSpPr>
          <p:cNvPr id="14" name="文本框"/>
          <p:cNvSpPr>
            <a:spLocks noGrp="1"/>
          </p:cNvSpPr>
          <p:nvPr>
            <p:ph type="ftr" idx="5"/>
          </p:nvPr>
        </p:nvSpPr>
        <p:spPr>
          <a:xfrm>
            <a:off x="4145279" y="6377940"/>
            <a:ext cx="3901440" cy="34290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algn="ctr"/>
            <a:endParaRPr lang="zh-CN" altLang="en-US">
              <a:solidFill>
                <a:srgbClr val="898989"/>
              </a:solidFill>
              <a:latin typeface="Calibri" charset="0"/>
              <a:ea typeface="宋体" charset="0"/>
              <a:cs typeface="Calibri" charset="0"/>
            </a:endParaRPr>
          </a:p>
        </p:txBody>
      </p:sp>
      <p:sp>
        <p:nvSpPr>
          <p:cNvPr id="15" name="文本框"/>
          <p:cNvSpPr>
            <a:spLocks noGrp="1"/>
          </p:cNvSpPr>
          <p:nvPr>
            <p:ph type="dt" idx="6"/>
          </p:nvPr>
        </p:nvSpPr>
        <p:spPr>
          <a:xfrm>
            <a:off x="609600" y="6377940"/>
            <a:ext cx="2804160" cy="34290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algn="l"/>
            <a:fld id="{CAD2D6BD-DE1B-4B5F-8B41-2702339687B9}" type="datetime1">
              <a:rPr lang="en-US" altLang="zh-CN">
                <a:solidFill>
                  <a:srgbClr val="898989"/>
                </a:solidFill>
                <a:latin typeface="Calibri" charset="0"/>
                <a:ea typeface="宋体" charset="0"/>
                <a:cs typeface="Calibri" charset="0"/>
              </a:rPr>
              <a:t>8/31/2024</a:t>
            </a:fld>
            <a:endParaRPr lang="zh-CN" altLang="en-US">
              <a:solidFill>
                <a:srgbClr val="898989"/>
              </a:solidFill>
              <a:latin typeface="Calibri" charset="0"/>
              <a:ea typeface="宋体" charset="0"/>
              <a:cs typeface="Calibri" charset="0"/>
            </a:endParaRPr>
          </a:p>
        </p:txBody>
      </p:sp>
      <p:sp>
        <p:nvSpPr>
          <p:cNvPr id="16" name="文本框"/>
          <p:cNvSpPr>
            <a:spLocks noGrp="1"/>
          </p:cNvSpPr>
          <p:nvPr>
            <p:ph type="sldNum" idx="7"/>
          </p:nvPr>
        </p:nvSpPr>
        <p:spPr>
          <a:xfrm>
            <a:off x="11353418" y="6473336"/>
            <a:ext cx="151129" cy="19177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a:t>
            </a:fld>
            <a:endParaRPr lang="zh-CN" altLang="en-US" sz="1100" b="0" i="0" spc="10">
              <a:solidFill>
                <a:srgbClr val="2D936B"/>
              </a:solidFill>
              <a:latin typeface="Trebuchet MS" charset="0"/>
              <a:ea typeface="宋体" charset="0"/>
              <a:cs typeface="Trebuchet MS" charset="0"/>
            </a:endParaRPr>
          </a:p>
        </p:txBody>
      </p:sp>
    </p:spTree>
    <p:extLst>
      <p:ext uri="{BB962C8B-B14F-4D97-AF65-F5344CB8AC3E}">
        <p14:creationId xmlns:p14="http://schemas.microsoft.com/office/powerpoint/2010/main" val="981246804"/>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lvl1pPr defTabSz="914400" fontAlgn="auto" hangingPunct="1">
        <a:buNone/>
        <a:defRPr sz="1800">
          <a:latin typeface="Calibri" charset="0"/>
          <a:ea typeface="宋体" charset="0"/>
          <a:cs typeface="Calibri" charset="0"/>
        </a:defRPr>
      </a:lvl1pPr>
    </p:titleStyle>
    <p:bodyStyle>
      <a:lvl1pPr marL="0" indent="0" defTabSz="914400" fontAlgn="auto" hangingPunct="1">
        <a:buNone/>
        <a:defRPr sz="1800">
          <a:latin typeface="Calibri" charset="0"/>
          <a:ea typeface="宋体" charset="0"/>
          <a:cs typeface="Calibri" charset="0"/>
        </a:defRPr>
      </a:lvl1pPr>
      <a:lvl2pPr marL="457200" indent="0" defTabSz="914400" fontAlgn="auto" hangingPunct="1">
        <a:buNone/>
        <a:defRPr sz="1800">
          <a:latin typeface="Calibri" charset="0"/>
          <a:ea typeface="宋体" charset="0"/>
          <a:cs typeface="Calibri" charset="0"/>
        </a:defRPr>
      </a:lvl2pPr>
      <a:lvl3pPr marL="914400" indent="0" defTabSz="914400" fontAlgn="auto" hangingPunct="1">
        <a:buNone/>
        <a:defRPr sz="1800">
          <a:latin typeface="Calibri" charset="0"/>
          <a:ea typeface="宋体" charset="0"/>
          <a:cs typeface="Calibri" charset="0"/>
        </a:defRPr>
      </a:lvl3pPr>
      <a:lvl4pPr marL="1371600" indent="0" defTabSz="914400" fontAlgn="auto" hangingPunct="1">
        <a:buNone/>
        <a:defRPr sz="1800">
          <a:latin typeface="Calibri" charset="0"/>
          <a:ea typeface="宋体" charset="0"/>
          <a:cs typeface="Calibri" charset="0"/>
        </a:defRPr>
      </a:lvl4pPr>
      <a:lvl5pPr marL="1828800" indent="0" defTabSz="914400" fontAlgn="auto" hangingPunct="1">
        <a:buNone/>
        <a:defRPr sz="1800">
          <a:latin typeface="Calibri" charset="0"/>
          <a:ea typeface="宋体" charset="0"/>
          <a:cs typeface="Calibri" charset="0"/>
        </a:defRPr>
      </a:lvl5pPr>
      <a:lvl6pPr marL="2286000" indent="0" defTabSz="914400" fontAlgn="auto" hangingPunct="1">
        <a:buNone/>
        <a:defRPr sz="1800">
          <a:latin typeface="Calibri" charset="0"/>
          <a:ea typeface="宋体" charset="0"/>
          <a:cs typeface="Calibri" charset="0"/>
        </a:defRPr>
      </a:lvl6pPr>
      <a:lvl7pPr marL="2743200" indent="0" defTabSz="914400" fontAlgn="auto" hangingPunct="1">
        <a:buNone/>
        <a:defRPr sz="1800">
          <a:latin typeface="Calibri" charset="0"/>
          <a:ea typeface="宋体" charset="0"/>
          <a:cs typeface="Calibri" charset="0"/>
        </a:defRPr>
      </a:lvl7pPr>
      <a:lvl8pPr marL="3200400" indent="0" defTabSz="914400" fontAlgn="auto" hangingPunct="1">
        <a:buNone/>
        <a:defRPr sz="1800">
          <a:latin typeface="Calibri" charset="0"/>
          <a:ea typeface="宋体" charset="0"/>
          <a:cs typeface="Calibri" charset="0"/>
        </a:defRPr>
      </a:lvl8pPr>
      <a:lvl9pPr marL="3200400" indent="0" defTabSz="914400" fontAlgn="auto" hangingPunct="1">
        <a:buNone/>
        <a:defRPr sz="1800">
          <a:latin typeface="Calibri" charset="0"/>
          <a:ea typeface="宋体" charset="0"/>
          <a:cs typeface="Calibri"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2.xml" /></Relationships>
</file>

<file path=ppt/slides/_rels/slide10.xml.rels><?xml version="1.0" encoding="UTF-8" standalone="yes"?>
<Relationships xmlns="http://schemas.openxmlformats.org/package/2006/relationships"><Relationship Id="rId3" Type="http://schemas.openxmlformats.org/officeDocument/2006/relationships/image" Target="../media/image13.png" /><Relationship Id="rId2" Type="http://schemas.openxmlformats.org/officeDocument/2006/relationships/notesSlide" Target="../notesSlides/notesSlide10.xml" /><Relationship Id="rId1" Type="http://schemas.openxmlformats.org/officeDocument/2006/relationships/slideLayout" Target="../slideLayouts/slideLayout12.xml" /></Relationships>
</file>

<file path=ppt/slides/_rels/slide11.xml.rels><?xml version="1.0" encoding="UTF-8" standalone="yes"?>
<Relationships xmlns="http://schemas.openxmlformats.org/package/2006/relationships"><Relationship Id="rId3" Type="http://schemas.openxmlformats.org/officeDocument/2006/relationships/image" Target="../media/image13.png" /><Relationship Id="rId2" Type="http://schemas.openxmlformats.org/officeDocument/2006/relationships/notesSlide" Target="../notesSlides/notesSlide11.xml" /><Relationship Id="rId1" Type="http://schemas.openxmlformats.org/officeDocument/2006/relationships/slideLayout" Target="../slideLayouts/slideLayout13.xml" /><Relationship Id="rId4" Type="http://schemas.openxmlformats.org/officeDocument/2006/relationships/chart" Target="../charts/chart1.xml" /></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 /><Relationship Id="rId1" Type="http://schemas.openxmlformats.org/officeDocument/2006/relationships/slideLayout" Target="../slideLayouts/slideLayout13.xml" /></Relationships>
</file>

<file path=ppt/slides/_rels/slide2.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2.xml" /><Relationship Id="rId1" Type="http://schemas.openxmlformats.org/officeDocument/2006/relationships/slideLayout" Target="../slideLayouts/slideLayout13.xml" /><Relationship Id="rId5" Type="http://schemas.openxmlformats.org/officeDocument/2006/relationships/image" Target="../media/image3.1" /><Relationship Id="rId4" Type="http://schemas.openxmlformats.org/officeDocument/2006/relationships/image" Target="../media/image2.png" /></Relationships>
</file>

<file path=ppt/slides/_rels/slide3.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notesSlide" Target="../notesSlides/notesSlide3.xml" /><Relationship Id="rId1" Type="http://schemas.openxmlformats.org/officeDocument/2006/relationships/slideLayout" Target="../slideLayouts/slideLayout13.xml" /><Relationship Id="rId5" Type="http://schemas.openxmlformats.org/officeDocument/2006/relationships/image" Target="../media/image5.jpg" /><Relationship Id="rId4" Type="http://schemas.openxmlformats.org/officeDocument/2006/relationships/image" Target="../media/image2.png" /></Relationships>
</file>

<file path=ppt/slides/_rels/slide4.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notesSlide" Target="../notesSlides/notesSlide4.xml" /><Relationship Id="rId1" Type="http://schemas.openxmlformats.org/officeDocument/2006/relationships/slideLayout" Target="../slideLayouts/slideLayout13.xml" /><Relationship Id="rId4" Type="http://schemas.openxmlformats.org/officeDocument/2006/relationships/image" Target="../media/image1.png" /></Relationships>
</file>

<file path=ppt/slides/_rels/slide5.xml.rels><?xml version="1.0" encoding="UTF-8" standalone="yes"?>
<Relationships xmlns="http://schemas.openxmlformats.org/package/2006/relationships"><Relationship Id="rId3" Type="http://schemas.openxmlformats.org/officeDocument/2006/relationships/image" Target="../media/image7.png" /><Relationship Id="rId2" Type="http://schemas.openxmlformats.org/officeDocument/2006/relationships/notesSlide" Target="../notesSlides/notesSlide5.xml" /><Relationship Id="rId1" Type="http://schemas.openxmlformats.org/officeDocument/2006/relationships/slideLayout" Target="../slideLayouts/slideLayout13.xml" /><Relationship Id="rId4" Type="http://schemas.openxmlformats.org/officeDocument/2006/relationships/image" Target="../media/image1.png" /></Relationships>
</file>

<file path=ppt/slides/_rels/slide6.xml.rels><?xml version="1.0" encoding="UTF-8" standalone="yes"?>
<Relationships xmlns="http://schemas.openxmlformats.org/package/2006/relationships"><Relationship Id="rId3" Type="http://schemas.openxmlformats.org/officeDocument/2006/relationships/image" Target="../media/image8.png" /><Relationship Id="rId2" Type="http://schemas.openxmlformats.org/officeDocument/2006/relationships/notesSlide" Target="../notesSlides/notesSlide6.xml" /><Relationship Id="rId1" Type="http://schemas.openxmlformats.org/officeDocument/2006/relationships/slideLayout" Target="../slideLayouts/slideLayout13.xml" /><Relationship Id="rId5" Type="http://schemas.openxmlformats.org/officeDocument/2006/relationships/image" Target="../media/image10.jpg" /><Relationship Id="rId4" Type="http://schemas.openxmlformats.org/officeDocument/2006/relationships/image" Target="../media/image9.png" /></Relationships>
</file>

<file path=ppt/slides/_rels/slide7.xml.rels><?xml version="1.0" encoding="UTF-8" standalone="yes"?>
<Relationships xmlns="http://schemas.openxmlformats.org/package/2006/relationships"><Relationship Id="rId3" Type="http://schemas.openxmlformats.org/officeDocument/2006/relationships/image" Target="../media/image11.jpg" /><Relationship Id="rId2" Type="http://schemas.openxmlformats.org/officeDocument/2006/relationships/notesSlide" Target="../notesSlides/notesSlide7.xml" /><Relationship Id="rId1" Type="http://schemas.openxmlformats.org/officeDocument/2006/relationships/slideLayout" Target="../slideLayouts/slideLayout13.xml" /><Relationship Id="rId4" Type="http://schemas.openxmlformats.org/officeDocument/2006/relationships/image" Target="../media/image1.png" /></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 /><Relationship Id="rId1" Type="http://schemas.openxmlformats.org/officeDocument/2006/relationships/slideLayout" Target="../slideLayouts/slideLayout13.xml" /></Relationships>
</file>

<file path=ppt/slides/_rels/slide9.xml.rels><?xml version="1.0" encoding="UTF-8" standalone="yes"?>
<Relationships xmlns="http://schemas.openxmlformats.org/package/2006/relationships"><Relationship Id="rId3" Type="http://schemas.openxmlformats.org/officeDocument/2006/relationships/image" Target="../media/image12.jpg" /><Relationship Id="rId2" Type="http://schemas.openxmlformats.org/officeDocument/2006/relationships/notesSlide" Target="../notesSlides/notesSlide9.xml" /><Relationship Id="rId1" Type="http://schemas.openxmlformats.org/officeDocument/2006/relationships/slideLayout" Target="../slideLayouts/slideLayout13.xml" /></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5" cy="1333500"/>
            <a:chOff x="876298" y="990599"/>
            <a:chExt cx="1743075" cy="1333500"/>
          </a:xfrm>
        </p:grpSpPr>
        <p:sp>
          <p:nvSpPr>
            <p:cNvPr id="38" name="曲线"/>
            <p:cNvSpPr>
              <a:spLocks/>
            </p:cNvSpPr>
            <p:nvPr/>
          </p:nvSpPr>
          <p:spPr>
            <a:xfrm>
              <a:off x="876298" y="1266824"/>
              <a:ext cx="1228725" cy="1057275"/>
            </a:xfrm>
            <a:custGeom>
              <a:avLst/>
              <a:gdLst>
                <a:gd name="T1" fmla="*/ 0 w 21600"/>
                <a:gd name="T2" fmla="*/ 0 h 21600"/>
                <a:gd name="T3" fmla="*/ 21600 w 21600"/>
                <a:gd name="T4" fmla="*/ 21600 h 21600"/>
              </a:gdLst>
              <a:ahLst/>
              <a:cxn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ap="flat" cmpd="sng">
              <a:noFill/>
              <a:prstDash val="solid"/>
              <a:miter/>
            </a:ln>
          </p:spPr>
        </p:sp>
        <p:sp>
          <p:nvSpPr>
            <p:cNvPr id="39" name="曲线"/>
            <p:cNvSpPr>
              <a:spLocks/>
            </p:cNvSpPr>
            <p:nvPr/>
          </p:nvSpPr>
          <p:spPr>
            <a:xfrm>
              <a:off x="1971673" y="990599"/>
              <a:ext cx="647700" cy="561974"/>
            </a:xfrm>
            <a:custGeom>
              <a:avLst/>
              <a:gdLst>
                <a:gd name="T1" fmla="*/ 0 w 21600"/>
                <a:gd name="T2" fmla="*/ 0 h 21600"/>
                <a:gd name="T3" fmla="*/ 21600 w 21600"/>
                <a:gd name="T4" fmla="*/ 21600 h 21600"/>
              </a:gdLst>
              <a:ahLst/>
              <a:cxn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ap="flat" cmpd="sng">
              <a:noFill/>
              <a:prstDash val="solid"/>
              <a:miter/>
            </a:ln>
          </p:spPr>
        </p:sp>
      </p:grpSp>
      <p:sp>
        <p:nvSpPr>
          <p:cNvPr id="41" name="曲线"/>
          <p:cNvSpPr>
            <a:spLocks/>
          </p:cNvSpPr>
          <p:nvPr/>
        </p:nvSpPr>
        <p:spPr>
          <a:xfrm>
            <a:off x="3752849" y="1190625"/>
            <a:ext cx="1666875" cy="1438275"/>
          </a:xfrm>
          <a:custGeom>
            <a:avLst/>
            <a:gdLst>
              <a:gd name="T1" fmla="*/ 0 w 21600"/>
              <a:gd name="T2" fmla="*/ 0 h 21600"/>
              <a:gd name="T3" fmla="*/ 21600 w 21600"/>
              <a:gd name="T4" fmla="*/ 21600 h 21600"/>
            </a:gdLst>
            <a:ahLst/>
            <a:cxnLst/>
            <a:rect l="T1" t="T2" r="T3" b="T4"/>
            <a:pathLst>
              <a:path w="21600" h="21600">
                <a:moveTo>
                  <a:pt x="16940" y="0"/>
                </a:moveTo>
                <a:lnTo>
                  <a:pt x="4659" y="0"/>
                </a:lnTo>
                <a:lnTo>
                  <a:pt x="0" y="10799"/>
                </a:lnTo>
                <a:lnTo>
                  <a:pt x="4659" y="21600"/>
                </a:lnTo>
                <a:lnTo>
                  <a:pt x="16940" y="21600"/>
                </a:lnTo>
                <a:lnTo>
                  <a:pt x="21600" y="10799"/>
                </a:lnTo>
                <a:lnTo>
                  <a:pt x="16940" y="0"/>
                </a:lnTo>
                <a:close/>
              </a:path>
            </a:pathLst>
          </a:custGeom>
          <a:solidFill>
            <a:srgbClr val="42D0A1"/>
          </a:solidFill>
          <a:ln cap="flat" cmpd="sng">
            <a:noFill/>
            <a:prstDash val="solid"/>
            <a:miter/>
          </a:ln>
        </p:spPr>
      </p:sp>
      <p:sp>
        <p:nvSpPr>
          <p:cNvPr id="42" name="曲线"/>
          <p:cNvSpPr>
            <a:spLocks/>
          </p:cNvSpPr>
          <p:nvPr/>
        </p:nvSpPr>
        <p:spPr>
          <a:xfrm>
            <a:off x="3800474" y="5229225"/>
            <a:ext cx="723900" cy="619124"/>
          </a:xfrm>
          <a:custGeom>
            <a:avLst/>
            <a:gdLst>
              <a:gd name="T1" fmla="*/ 0 w 21600"/>
              <a:gd name="T2" fmla="*/ 0 h 21600"/>
              <a:gd name="T3" fmla="*/ 21600 w 21600"/>
              <a:gd name="T4" fmla="*/ 21600 h 21600"/>
            </a:gdLst>
            <a:ahLst/>
            <a:cxnLst/>
            <a:rect l="T1" t="T2" r="T3" b="T4"/>
            <a:pathLst>
              <a:path w="21600" h="21600">
                <a:moveTo>
                  <a:pt x="16980" y="0"/>
                </a:moveTo>
                <a:lnTo>
                  <a:pt x="4619" y="0"/>
                </a:lnTo>
                <a:lnTo>
                  <a:pt x="0" y="10802"/>
                </a:lnTo>
                <a:lnTo>
                  <a:pt x="4619" y="21600"/>
                </a:lnTo>
                <a:lnTo>
                  <a:pt x="16980" y="21600"/>
                </a:lnTo>
                <a:lnTo>
                  <a:pt x="21600" y="10802"/>
                </a:lnTo>
                <a:lnTo>
                  <a:pt x="16980" y="0"/>
                </a:lnTo>
                <a:close/>
              </a:path>
            </a:pathLst>
          </a:custGeom>
          <a:solidFill>
            <a:srgbClr val="42AF51"/>
          </a:solidFill>
          <a:ln cap="flat" cmpd="sng">
            <a:noFill/>
            <a:prstDash val="solid"/>
            <a:miter/>
          </a:ln>
        </p:spPr>
      </p:sp>
      <p:sp>
        <p:nvSpPr>
          <p:cNvPr id="43" name="文本框"/>
          <p:cNvSpPr>
            <a:spLocks noGrp="1"/>
          </p:cNvSpPr>
          <p:nvPr>
            <p:ph type="ctrTitle"/>
          </p:nvPr>
        </p:nvSpPr>
        <p:spPr>
          <a:xfrm>
            <a:off x="-828675" y="19665"/>
            <a:ext cx="9982200" cy="988060"/>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3213735" indent="0" algn="l">
              <a:lnSpc>
                <a:spcPct val="100000"/>
              </a:lnSpc>
              <a:spcBef>
                <a:spcPts val="130"/>
              </a:spcBef>
              <a:spcAft>
                <a:spcPts val="0"/>
              </a:spcAft>
              <a:buNone/>
            </a:pPr>
            <a:r>
              <a:rPr lang="en-US" altLang="zh-CN" sz="3200" b="1" i="0" u="none" strike="noStrike" kern="0" cap="none" spc="0" baseline="0">
                <a:solidFill>
                  <a:srgbClr val="0F0F0F"/>
                </a:solidFill>
                <a:latin typeface="Times New Roman" pitchFamily="18" charset="0"/>
                <a:ea typeface="宋体" charset="0"/>
                <a:cs typeface="Times New Roman" pitchFamily="18" charset="0"/>
              </a:rPr>
              <a:t>Employee Data Analysis using Excel </a:t>
            </a:r>
            <a:br>
              <a:rPr lang="zh-CN" altLang="en-US" sz="3200" b="1" i="0" u="none" strike="noStrike" kern="0" cap="none" spc="0" baseline="0">
                <a:solidFill>
                  <a:srgbClr val="0F0F0F"/>
                </a:solidFill>
                <a:latin typeface="Roboto" pitchFamily="2" charset="0"/>
                <a:ea typeface="宋体" charset="0"/>
                <a:cs typeface="Trebuchet MS" charset="0"/>
              </a:rPr>
            </a:br>
            <a:endParaRPr lang="zh-CN" altLang="en-US" sz="3200" b="0" i="0" u="none" strike="noStrike" kern="0" cap="none" spc="15" baseline="0">
              <a:solidFill>
                <a:schemeClr val="tx1"/>
              </a:solidFill>
              <a:latin typeface="Trebuchet MS" charset="0"/>
              <a:ea typeface="宋体" charset="0"/>
              <a:cs typeface="Trebuchet MS" charset="0"/>
            </a:endParaRPr>
          </a:p>
        </p:txBody>
      </p:sp>
      <p:pic>
        <p:nvPicPr>
          <p:cNvPr id="44" name="图片"/>
          <p:cNvPicPr>
            <a:picLocks/>
          </p:cNvPicPr>
          <p:nvPr/>
        </p:nvPicPr>
        <p:blipFill>
          <a:blip r:embed="rId3" cstate="print"/>
          <a:stretch>
            <a:fillRect/>
          </a:stretch>
        </p:blipFill>
        <p:spPr>
          <a:xfrm>
            <a:off x="676275" y="6467475"/>
            <a:ext cx="2143125" cy="200024"/>
          </a:xfrm>
          <a:prstGeom prst="rect">
            <a:avLst/>
          </a:prstGeom>
          <a:noFill/>
          <a:ln w="12700" cap="flat" cmpd="sng">
            <a:noFill/>
            <a:prstDash val="solid"/>
            <a:miter/>
          </a:ln>
        </p:spPr>
      </p:pic>
      <p:sp>
        <p:nvSpPr>
          <p:cNvPr id="45"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1</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46" name="矩形"/>
          <p:cNvSpPr>
            <a:spLocks/>
          </p:cNvSpPr>
          <p:nvPr/>
        </p:nvSpPr>
        <p:spPr>
          <a:xfrm>
            <a:off x="304800" y="3314150"/>
            <a:ext cx="10860342" cy="1938992"/>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2400" b="0" i="0" u="none" strike="noStrike" kern="1200" cap="none" spc="0" baseline="0" dirty="0">
                <a:solidFill>
                  <a:schemeClr val="tx1"/>
                </a:solidFill>
                <a:latin typeface="Calibri" charset="0"/>
                <a:ea typeface="宋体" charset="0"/>
                <a:cs typeface="Calibri" charset="0"/>
              </a:rPr>
              <a:t>STUDENT NAME	:KAVITHA Y</a:t>
            </a:r>
          </a:p>
          <a:p>
            <a:pPr marL="0" indent="0" algn="l">
              <a:lnSpc>
                <a:spcPct val="100000"/>
              </a:lnSpc>
              <a:spcBef>
                <a:spcPts val="0"/>
              </a:spcBef>
              <a:spcAft>
                <a:spcPts val="0"/>
              </a:spcAft>
              <a:buNone/>
            </a:pPr>
            <a:r>
              <a:rPr lang="en-US" altLang="zh-CN" sz="2400" b="0" i="0" u="none" strike="noStrike" kern="1200" cap="none" spc="0" baseline="0" dirty="0">
                <a:solidFill>
                  <a:schemeClr val="tx1"/>
                </a:solidFill>
                <a:latin typeface="Calibri" charset="0"/>
                <a:ea typeface="宋体" charset="0"/>
                <a:cs typeface="Calibri" charset="0"/>
              </a:rPr>
              <a:t>REGISTER NO		:22133710362</a:t>
            </a:r>
            <a:r>
              <a:rPr lang="en-IN" altLang="zh-CN" sz="2400" b="0" i="0" u="none" strike="noStrike" kern="1200" cap="none" spc="0" baseline="0" dirty="0">
                <a:solidFill>
                  <a:schemeClr val="tx1"/>
                </a:solidFill>
                <a:latin typeface="Calibri" charset="0"/>
                <a:ea typeface="宋体" charset="0"/>
                <a:cs typeface="Calibri" charset="0"/>
              </a:rPr>
              <a:t>14</a:t>
            </a:r>
            <a:r>
              <a:rPr lang="en-US" altLang="zh-CN" sz="2400" b="0" i="0" u="none" strike="noStrike" kern="1200" cap="none" spc="0" baseline="0" dirty="0">
                <a:solidFill>
                  <a:schemeClr val="tx1"/>
                </a:solidFill>
                <a:latin typeface="Calibri" charset="0"/>
                <a:ea typeface="宋体" charset="0"/>
                <a:cs typeface="Calibri" charset="0"/>
              </a:rPr>
              <a:t>,unm410100442213371036214</a:t>
            </a:r>
          </a:p>
          <a:p>
            <a:pPr marL="0" indent="0" algn="l">
              <a:lnSpc>
                <a:spcPct val="100000"/>
              </a:lnSpc>
              <a:spcBef>
                <a:spcPts val="0"/>
              </a:spcBef>
              <a:spcAft>
                <a:spcPts val="0"/>
              </a:spcAft>
              <a:buNone/>
            </a:pPr>
            <a:r>
              <a:rPr lang="en-US" altLang="zh-CN" sz="2400" b="0" i="0" u="none" strike="noStrike" kern="1200" cap="none" spc="0" baseline="0" dirty="0">
                <a:solidFill>
                  <a:schemeClr val="tx1"/>
                </a:solidFill>
                <a:latin typeface="Calibri" charset="0"/>
                <a:ea typeface="宋体" charset="0"/>
                <a:cs typeface="Calibri" charset="0"/>
              </a:rPr>
              <a:t>DEPARTMENT		:</a:t>
            </a:r>
            <a:r>
              <a:rPr lang="en-US" altLang="zh-CN" sz="2400" b="0" i="0" u="none" strike="noStrike" kern="1200" cap="none" spc="0" baseline="0" dirty="0" err="1">
                <a:solidFill>
                  <a:schemeClr val="tx1"/>
                </a:solidFill>
                <a:latin typeface="Calibri" charset="0"/>
                <a:ea typeface="宋体" charset="0"/>
                <a:cs typeface="Calibri" charset="0"/>
              </a:rPr>
              <a:t>B.com</a:t>
            </a:r>
            <a:r>
              <a:rPr lang="en-US" altLang="zh-CN" sz="2400" b="0" i="0" u="none" strike="noStrike" kern="1200" cap="none" spc="0" baseline="0" dirty="0">
                <a:solidFill>
                  <a:schemeClr val="tx1"/>
                </a:solidFill>
                <a:latin typeface="Calibri" charset="0"/>
                <a:ea typeface="宋体" charset="0"/>
                <a:cs typeface="Calibri" charset="0"/>
              </a:rPr>
              <a:t> (general)</a:t>
            </a:r>
          </a:p>
          <a:p>
            <a:pPr marL="0" indent="0" algn="l">
              <a:lnSpc>
                <a:spcPct val="100000"/>
              </a:lnSpc>
              <a:spcBef>
                <a:spcPts val="0"/>
              </a:spcBef>
              <a:spcAft>
                <a:spcPts val="0"/>
              </a:spcAft>
              <a:buNone/>
            </a:pPr>
            <a:r>
              <a:rPr lang="en-US" altLang="zh-CN" sz="2400" b="0" i="0" u="none" strike="noStrike" kern="1200" cap="none" spc="0" baseline="0" dirty="0">
                <a:solidFill>
                  <a:schemeClr val="tx1"/>
                </a:solidFill>
                <a:latin typeface="Calibri" charset="0"/>
                <a:ea typeface="宋体" charset="0"/>
                <a:cs typeface="Calibri" charset="0"/>
              </a:rPr>
              <a:t>COLLEGE		:Quaid-e-</a:t>
            </a:r>
            <a:r>
              <a:rPr lang="en-US" altLang="zh-CN" sz="2400" b="0" i="0" u="none" strike="noStrike" kern="1200" cap="none" spc="0" baseline="0" dirty="0" err="1">
                <a:solidFill>
                  <a:schemeClr val="tx1"/>
                </a:solidFill>
                <a:latin typeface="Calibri" charset="0"/>
                <a:ea typeface="宋体" charset="0"/>
                <a:cs typeface="Calibri" charset="0"/>
              </a:rPr>
              <a:t>millath</a:t>
            </a:r>
            <a:r>
              <a:rPr lang="en-US" altLang="zh-CN" sz="2400" b="0" i="0" u="none" strike="noStrike" kern="1200" cap="none" spc="0" baseline="0" dirty="0">
                <a:solidFill>
                  <a:schemeClr val="tx1"/>
                </a:solidFill>
                <a:latin typeface="Calibri" charset="0"/>
                <a:ea typeface="宋体" charset="0"/>
                <a:cs typeface="Calibri" charset="0"/>
              </a:rPr>
              <a:t> government  collage for women (autonomous) </a:t>
            </a:r>
          </a:p>
          <a:p>
            <a:pPr marL="0" indent="0" algn="l">
              <a:lnSpc>
                <a:spcPct val="100000"/>
              </a:lnSpc>
              <a:spcBef>
                <a:spcPts val="0"/>
              </a:spcBef>
              <a:spcAft>
                <a:spcPts val="0"/>
              </a:spcAft>
              <a:buNone/>
            </a:pPr>
            <a:r>
              <a:rPr lang="en-US" altLang="zh-CN" sz="2400" b="0" i="0" u="none" strike="noStrike" kern="1200" cap="none" spc="0" baseline="0" dirty="0">
                <a:solidFill>
                  <a:schemeClr val="tx1"/>
                </a:solidFill>
                <a:latin typeface="Calibri" charset="0"/>
                <a:ea typeface="宋体" charset="0"/>
                <a:cs typeface="Calibri" charset="0"/>
              </a:rPr>
              <a:t>           </a:t>
            </a:r>
            <a:endParaRPr lang="zh-CN" altLang="en-US" sz="2400" b="0" i="0" u="none" strike="noStrike" kern="1200" cap="none" spc="0" baseline="0" dirty="0">
              <a:solidFill>
                <a:schemeClr val="tx1"/>
              </a:solidFill>
              <a:latin typeface="Calibri" charset="0"/>
              <a:ea typeface="宋体" charset="0"/>
              <a:cs typeface="Calibri" charset="0"/>
            </a:endParaRPr>
          </a:p>
        </p:txBody>
      </p:sp>
    </p:spTree>
    <p:extLst>
      <p:ext uri="{BB962C8B-B14F-4D97-AF65-F5344CB8AC3E}">
        <p14:creationId xmlns:p14="http://schemas.microsoft.com/office/powerpoint/2010/main" val="14740578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54" name="图片"/>
          <p:cNvPicPr>
            <a:picLocks/>
          </p:cNvPicPr>
          <p:nvPr/>
        </p:nvPicPr>
        <p:blipFill>
          <a:blip r:embed="rId3" cstate="print"/>
          <a:stretch>
            <a:fillRect/>
          </a:stretch>
        </p:blipFill>
        <p:spPr>
          <a:xfrm>
            <a:off x="1666874" y="6467475"/>
            <a:ext cx="76200" cy="177799"/>
          </a:xfrm>
          <a:prstGeom prst="rect">
            <a:avLst/>
          </a:prstGeom>
          <a:noFill/>
          <a:ln w="12700" cap="flat" cmpd="sng">
            <a:noFill/>
            <a:prstDash val="solid"/>
            <a:miter/>
          </a:ln>
        </p:spPr>
      </p:pic>
      <p:sp>
        <p:nvSpPr>
          <p:cNvPr id="155" name="矩形"/>
          <p:cNvSpPr>
            <a:spLocks/>
          </p:cNvSpPr>
          <p:nvPr/>
        </p:nvSpPr>
        <p:spPr>
          <a:xfrm>
            <a:off x="11277218" y="6473336"/>
            <a:ext cx="228600" cy="191770"/>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10</a:t>
            </a:fld>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156" name="矩形"/>
          <p:cNvSpPr>
            <a:spLocks/>
          </p:cNvSpPr>
          <p:nvPr/>
        </p:nvSpPr>
        <p:spPr>
          <a:xfrm>
            <a:off x="739774" y="291147"/>
            <a:ext cx="3303904" cy="758190"/>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4800" b="1" i="0" u="none" strike="noStrike" kern="1200" cap="none" spc="15" baseline="0">
                <a:solidFill>
                  <a:schemeClr val="tx1"/>
                </a:solidFill>
                <a:latin typeface="Trebuchet MS" charset="0"/>
                <a:ea typeface="宋体" charset="0"/>
                <a:cs typeface="Trebuchet MS" charset="0"/>
              </a:rPr>
              <a:t>M</a:t>
            </a:r>
            <a:r>
              <a:rPr lang="en-US" altLang="zh-CN" sz="4800" b="1" i="0" u="none" strike="noStrike" kern="1200" cap="none" spc="0" baseline="0">
                <a:solidFill>
                  <a:schemeClr val="tx1"/>
                </a:solidFill>
                <a:latin typeface="Trebuchet MS" charset="0"/>
                <a:ea typeface="宋体" charset="0"/>
                <a:cs typeface="Trebuchet MS" charset="0"/>
              </a:rPr>
              <a:t>O</a:t>
            </a:r>
            <a:r>
              <a:rPr lang="en-US" altLang="zh-CN" sz="4800" b="1" i="0" u="none" strike="noStrike" kern="1200" cap="none" spc="-15" baseline="0">
                <a:solidFill>
                  <a:schemeClr val="tx1"/>
                </a:solidFill>
                <a:latin typeface="Trebuchet MS" charset="0"/>
                <a:ea typeface="宋体" charset="0"/>
                <a:cs typeface="Trebuchet MS" charset="0"/>
              </a:rPr>
              <a:t>D</a:t>
            </a:r>
            <a:r>
              <a:rPr lang="en-US" altLang="zh-CN" sz="4800" b="1" i="0" u="none" strike="noStrike" kern="1200" cap="none" spc="-35" baseline="0">
                <a:solidFill>
                  <a:schemeClr val="tx1"/>
                </a:solidFill>
                <a:latin typeface="Trebuchet MS" charset="0"/>
                <a:ea typeface="宋体" charset="0"/>
                <a:cs typeface="Trebuchet MS" charset="0"/>
              </a:rPr>
              <a:t>E</a:t>
            </a:r>
            <a:r>
              <a:rPr lang="en-US" altLang="zh-CN" sz="4800" b="1" i="0" u="none" strike="noStrike" kern="1200" cap="none" spc="-30" baseline="0">
                <a:solidFill>
                  <a:schemeClr val="tx1"/>
                </a:solidFill>
                <a:latin typeface="Trebuchet MS" charset="0"/>
                <a:ea typeface="宋体" charset="0"/>
                <a:cs typeface="Trebuchet MS" charset="0"/>
              </a:rPr>
              <a:t>LL</a:t>
            </a:r>
            <a:r>
              <a:rPr lang="en-US" altLang="zh-CN" sz="4800" b="1" i="0" u="none" strike="noStrike" kern="1200" cap="none" spc="-5" baseline="0">
                <a:solidFill>
                  <a:schemeClr val="tx1"/>
                </a:solidFill>
                <a:latin typeface="Trebuchet MS" charset="0"/>
                <a:ea typeface="宋体" charset="0"/>
                <a:cs typeface="Trebuchet MS" charset="0"/>
              </a:rPr>
              <a:t>I</a:t>
            </a:r>
            <a:r>
              <a:rPr lang="en-US" altLang="zh-CN" sz="4800" b="1" i="0" u="none" strike="noStrike" kern="1200" cap="none" spc="30" baseline="0">
                <a:solidFill>
                  <a:schemeClr val="tx1"/>
                </a:solidFill>
                <a:latin typeface="Trebuchet MS" charset="0"/>
                <a:ea typeface="宋体" charset="0"/>
                <a:cs typeface="Trebuchet MS" charset="0"/>
              </a:rPr>
              <a:t>N</a:t>
            </a:r>
            <a:r>
              <a:rPr lang="en-US" altLang="zh-CN" sz="4800" b="1" i="0" u="none" strike="noStrike" kern="1200" cap="none" spc="5" baseline="0">
                <a:solidFill>
                  <a:schemeClr val="tx1"/>
                </a:solidFill>
                <a:latin typeface="Trebuchet MS" charset="0"/>
                <a:ea typeface="宋体" charset="0"/>
                <a:cs typeface="Trebuchet MS" charset="0"/>
              </a:rPr>
              <a:t>G</a:t>
            </a:r>
            <a:endParaRPr lang="zh-CN" altLang="en-US" sz="4800" b="0" i="0" u="none" strike="noStrike" kern="1200" cap="none" spc="0" baseline="0">
              <a:solidFill>
                <a:schemeClr val="tx1"/>
              </a:solidFill>
              <a:latin typeface="Trebuchet MS" charset="0"/>
              <a:ea typeface="宋体" charset="0"/>
              <a:cs typeface="Trebuchet MS" charset="0"/>
            </a:endParaRPr>
          </a:p>
        </p:txBody>
      </p:sp>
      <p:sp>
        <p:nvSpPr>
          <p:cNvPr id="157" name="曲线"/>
          <p:cNvSpPr>
            <a:spLocks/>
          </p:cNvSpPr>
          <p:nvPr/>
        </p:nvSpPr>
        <p:spPr>
          <a:xfrm>
            <a:off x="10058401" y="525141"/>
            <a:ext cx="457200"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58" name="矩形"/>
          <p:cNvSpPr>
            <a:spLocks/>
          </p:cNvSpPr>
          <p:nvPr/>
        </p:nvSpPr>
        <p:spPr>
          <a:xfrm>
            <a:off x="739774" y="1219200"/>
            <a:ext cx="6346825" cy="5248274"/>
          </a:xfrm>
          <a:prstGeom prst="rect">
            <a:avLst/>
          </a:prstGeom>
          <a:noFill/>
          <a:ln w="12700" cap="flat" cmpd="sng">
            <a:noFill/>
            <a:prstDash val="solid"/>
            <a:miter/>
          </a:ln>
        </p:spPr>
      </p:sp>
      <p:sp>
        <p:nvSpPr>
          <p:cNvPr id="159" name="矩形"/>
          <p:cNvSpPr>
            <a:spLocks/>
          </p:cNvSpPr>
          <p:nvPr/>
        </p:nvSpPr>
        <p:spPr>
          <a:xfrm>
            <a:off x="228601" y="1060291"/>
            <a:ext cx="10287000" cy="4521751"/>
          </a:xfrm>
          <a:prstGeom prst="rect">
            <a:avLst/>
          </a:prstGeom>
          <a:noFill/>
          <a:ln w="12700" cap="flat" cmpd="sng">
            <a:noFill/>
            <a:prstDash val="solid"/>
            <a:miter/>
          </a:ln>
        </p:spPr>
        <p:txBody>
          <a:bodyPr vert="horz" wrap="square" lIns="0" tIns="12700" rIns="0" bIns="0" anchor="t" anchorCtr="0">
            <a:prstTxWarp prst="textNoShape">
              <a:avLst/>
            </a:prstTxWarp>
            <a:spAutoFit/>
          </a:bodyPr>
          <a:lstStyle/>
          <a:p>
            <a:pPr marL="12700" indent="0" algn="l">
              <a:lnSpc>
                <a:spcPts val="3234"/>
              </a:lnSpc>
              <a:spcBef>
                <a:spcPts val="100"/>
              </a:spcBef>
              <a:spcAft>
                <a:spcPts val="0"/>
              </a:spcAft>
              <a:buNone/>
            </a:pPr>
            <a:r>
              <a:rPr lang="en-US" altLang="zh-CN" sz="1600" b="1" i="0" u="heavy" strike="noStrike" kern="1200" cap="none" spc="-65" baseline="0">
                <a:solidFill>
                  <a:schemeClr val="tx1"/>
                </a:solidFill>
                <a:uFill>
                  <a:solidFill>
                    <a:srgbClr val="000000"/>
                  </a:solidFill>
                </a:uFill>
                <a:latin typeface="Trebuchet MS" charset="0"/>
                <a:ea typeface="宋体" charset="0"/>
                <a:cs typeface="Trebuchet MS" charset="0"/>
              </a:rPr>
              <a:t>D</a:t>
            </a:r>
            <a:r>
              <a:rPr lang="en-US" altLang="zh-CN" sz="1600" b="1" i="0" u="heavy" strike="noStrike" kern="1200" cap="none" spc="-120" baseline="0">
                <a:solidFill>
                  <a:schemeClr val="tx1"/>
                </a:solidFill>
                <a:uFill>
                  <a:solidFill>
                    <a:srgbClr val="000000"/>
                  </a:solidFill>
                </a:uFill>
                <a:latin typeface="Trebuchet MS" charset="0"/>
                <a:ea typeface="宋体" charset="0"/>
                <a:cs typeface="Trebuchet MS" charset="0"/>
              </a:rPr>
              <a:t>A</a:t>
            </a:r>
            <a:r>
              <a:rPr lang="en-US" altLang="zh-CN" sz="1600" b="1" i="0" u="heavy" strike="noStrike" kern="1200" cap="none" spc="-280" baseline="0">
                <a:solidFill>
                  <a:schemeClr val="tx1"/>
                </a:solidFill>
                <a:uFill>
                  <a:solidFill>
                    <a:srgbClr val="000000"/>
                  </a:solidFill>
                </a:uFill>
                <a:latin typeface="Trebuchet MS" charset="0"/>
                <a:ea typeface="宋体" charset="0"/>
                <a:cs typeface="Trebuchet MS" charset="0"/>
              </a:rPr>
              <a:t>T</a:t>
            </a:r>
            <a:r>
              <a:rPr lang="en-US" altLang="zh-CN" sz="1600" b="1" i="0" u="heavy" strike="noStrike" kern="1200" cap="none" spc="-145" baseline="0">
                <a:solidFill>
                  <a:schemeClr val="tx1"/>
                </a:solidFill>
                <a:uFill>
                  <a:solidFill>
                    <a:srgbClr val="000000"/>
                  </a:solidFill>
                </a:uFill>
                <a:latin typeface="Trebuchet MS" charset="0"/>
                <a:ea typeface="宋体" charset="0"/>
                <a:cs typeface="Trebuchet MS" charset="0"/>
              </a:rPr>
              <a:t> A</a:t>
            </a:r>
            <a:r>
              <a:rPr lang="en-US" altLang="zh-CN" sz="1600" b="1" i="0" u="heavy" strike="noStrike" kern="1200" cap="none" spc="-225" baseline="0">
                <a:solidFill>
                  <a:schemeClr val="tx1"/>
                </a:solidFill>
                <a:uFill>
                  <a:solidFill>
                    <a:srgbClr val="000000"/>
                  </a:solidFill>
                </a:uFill>
                <a:latin typeface="Trebuchet MS" charset="0"/>
                <a:ea typeface="宋体" charset="0"/>
                <a:cs typeface="Trebuchet MS" charset="0"/>
              </a:rPr>
              <a:t> </a:t>
            </a:r>
            <a:r>
              <a:rPr lang="en-US" altLang="zh-CN" sz="1600" b="1" i="0" u="heavy" strike="noStrike" kern="1200" cap="none" spc="-130" baseline="0">
                <a:solidFill>
                  <a:schemeClr val="tx1"/>
                </a:solidFill>
                <a:uFill>
                  <a:solidFill>
                    <a:srgbClr val="000000"/>
                  </a:solidFill>
                </a:uFill>
                <a:latin typeface="Trebuchet MS" charset="0"/>
                <a:ea typeface="宋体" charset="0"/>
                <a:cs typeface="Trebuchet MS" charset="0"/>
              </a:rPr>
              <a:t>C</a:t>
            </a:r>
            <a:r>
              <a:rPr lang="en-US" altLang="zh-CN" sz="1600" b="1" i="0" u="heavy" strike="noStrike" kern="1200" cap="none" spc="-200" baseline="0">
                <a:solidFill>
                  <a:schemeClr val="tx1"/>
                </a:solidFill>
                <a:uFill>
                  <a:solidFill>
                    <a:srgbClr val="000000"/>
                  </a:solidFill>
                </a:uFill>
                <a:latin typeface="Trebuchet MS" charset="0"/>
                <a:ea typeface="宋体" charset="0"/>
                <a:cs typeface="Trebuchet MS" charset="0"/>
              </a:rPr>
              <a:t>O</a:t>
            </a:r>
            <a:r>
              <a:rPr lang="en-US" altLang="zh-CN" sz="1600" b="1" i="0" u="heavy" strike="noStrike" kern="1200" cap="none" spc="-80" baseline="0">
                <a:solidFill>
                  <a:schemeClr val="tx1"/>
                </a:solidFill>
                <a:uFill>
                  <a:solidFill>
                    <a:srgbClr val="000000"/>
                  </a:solidFill>
                </a:uFill>
                <a:latin typeface="Trebuchet MS" charset="0"/>
                <a:ea typeface="宋体" charset="0"/>
                <a:cs typeface="Trebuchet MS" charset="0"/>
              </a:rPr>
              <a:t>LL</a:t>
            </a:r>
            <a:r>
              <a:rPr lang="en-US" altLang="zh-CN" sz="1600" b="1" i="0" u="heavy" strike="noStrike" kern="1200" cap="none" spc="-15" baseline="0">
                <a:solidFill>
                  <a:schemeClr val="tx1"/>
                </a:solidFill>
                <a:uFill>
                  <a:solidFill>
                    <a:srgbClr val="000000"/>
                  </a:solidFill>
                </a:uFill>
                <a:latin typeface="Trebuchet MS" charset="0"/>
                <a:ea typeface="宋体" charset="0"/>
                <a:cs typeface="Trebuchet MS" charset="0"/>
              </a:rPr>
              <a:t>E</a:t>
            </a:r>
            <a:r>
              <a:rPr lang="en-US" altLang="zh-CN" sz="1600" b="1" i="0" u="heavy" strike="noStrike" kern="1200" cap="none" spc="-130" baseline="0">
                <a:solidFill>
                  <a:schemeClr val="tx1"/>
                </a:solidFill>
                <a:uFill>
                  <a:solidFill>
                    <a:srgbClr val="000000"/>
                  </a:solidFill>
                </a:uFill>
                <a:latin typeface="Trebuchet MS" charset="0"/>
                <a:ea typeface="宋体" charset="0"/>
                <a:cs typeface="Trebuchet MS" charset="0"/>
              </a:rPr>
              <a:t>C</a:t>
            </a:r>
            <a:r>
              <a:rPr lang="en-US" altLang="zh-CN" sz="1600" b="1" i="0" u="heavy" strike="noStrike" kern="1200" cap="none" spc="-280" baseline="0">
                <a:solidFill>
                  <a:schemeClr val="tx1"/>
                </a:solidFill>
                <a:uFill>
                  <a:solidFill>
                    <a:srgbClr val="000000"/>
                  </a:solidFill>
                </a:uFill>
                <a:latin typeface="Trebuchet MS" charset="0"/>
                <a:ea typeface="宋体" charset="0"/>
                <a:cs typeface="Trebuchet MS" charset="0"/>
              </a:rPr>
              <a:t>T</a:t>
            </a:r>
            <a:r>
              <a:rPr lang="en-US" altLang="zh-CN" sz="1600" b="1" i="0" u="heavy" strike="noStrike" kern="1200" cap="none" spc="55" baseline="0">
                <a:solidFill>
                  <a:schemeClr val="tx1"/>
                </a:solidFill>
                <a:uFill>
                  <a:solidFill>
                    <a:srgbClr val="000000"/>
                  </a:solidFill>
                </a:uFill>
                <a:latin typeface="Trebuchet MS" charset="0"/>
                <a:ea typeface="宋体" charset="0"/>
                <a:cs typeface="Trebuchet MS" charset="0"/>
              </a:rPr>
              <a:t>I</a:t>
            </a:r>
            <a:r>
              <a:rPr lang="en-US" altLang="zh-CN" sz="1600" b="1" i="0" u="heavy" strike="noStrike" kern="1200" cap="none" spc="-200" baseline="0">
                <a:solidFill>
                  <a:schemeClr val="tx1"/>
                </a:solidFill>
                <a:uFill>
                  <a:solidFill>
                    <a:srgbClr val="000000"/>
                  </a:solidFill>
                </a:uFill>
                <a:latin typeface="Trebuchet MS" charset="0"/>
                <a:ea typeface="宋体" charset="0"/>
                <a:cs typeface="Trebuchet MS" charset="0"/>
              </a:rPr>
              <a:t>O</a:t>
            </a:r>
            <a:r>
              <a:rPr lang="en-US" altLang="zh-CN" sz="1600" b="1" i="0" u="heavy" strike="noStrike" kern="1200" cap="none" spc="-25" baseline="0">
                <a:solidFill>
                  <a:schemeClr val="tx1"/>
                </a:solidFill>
                <a:uFill>
                  <a:solidFill>
                    <a:srgbClr val="000000"/>
                  </a:solidFill>
                </a:uFill>
                <a:latin typeface="Trebuchet MS" charset="0"/>
                <a:ea typeface="宋体" charset="0"/>
                <a:cs typeface="Trebuchet MS" charset="0"/>
              </a:rPr>
              <a:t>N</a:t>
            </a:r>
            <a:endParaRPr lang="en-US" altLang="zh-CN" sz="1600" b="0" i="0" u="none" strike="noStrike" kern="1200" cap="none" spc="0" baseline="0">
              <a:solidFill>
                <a:schemeClr val="tx1"/>
              </a:solidFill>
              <a:latin typeface="Trebuchet MS" charset="0"/>
              <a:ea typeface="宋体" charset="0"/>
              <a:cs typeface="Trebuchet MS" charset="0"/>
            </a:endParaRPr>
          </a:p>
          <a:p>
            <a:pPr marL="501015" indent="0" algn="l">
              <a:lnSpc>
                <a:spcPts val="3229"/>
              </a:lnSpc>
              <a:spcBef>
                <a:spcPts val="0"/>
              </a:spcBef>
              <a:spcAft>
                <a:spcPts val="0"/>
              </a:spcAft>
              <a:buNone/>
            </a:pPr>
            <a:r>
              <a:rPr lang="en-US" altLang="zh-CN" sz="2000" b="0" i="0" u="none" strike="noStrike" kern="1200" cap="none" spc="-155" baseline="0">
                <a:solidFill>
                  <a:srgbClr val="E46D0A"/>
                </a:solidFill>
                <a:latin typeface="Trebuchet MS" charset="0"/>
                <a:ea typeface="宋体" charset="0"/>
                <a:cs typeface="Trebuchet MS" charset="0"/>
              </a:rPr>
              <a:t>Downloaded</a:t>
            </a:r>
            <a:r>
              <a:rPr lang="en-US" altLang="zh-CN" sz="2000" b="0" i="0" u="none" strike="noStrike" kern="1200" cap="none" spc="-215" baseline="0">
                <a:solidFill>
                  <a:srgbClr val="E46D0A"/>
                </a:solidFill>
                <a:latin typeface="Trebuchet MS" charset="0"/>
                <a:ea typeface="宋体" charset="0"/>
                <a:cs typeface="Trebuchet MS" charset="0"/>
              </a:rPr>
              <a:t> </a:t>
            </a:r>
            <a:r>
              <a:rPr lang="en-US" altLang="zh-CN" sz="2000" b="0" i="0" u="none" strike="noStrike" kern="1200" cap="none" spc="-150" baseline="0">
                <a:solidFill>
                  <a:srgbClr val="E46D0A"/>
                </a:solidFill>
                <a:latin typeface="Trebuchet MS" charset="0"/>
                <a:ea typeface="宋体" charset="0"/>
                <a:cs typeface="Trebuchet MS" charset="0"/>
              </a:rPr>
              <a:t>the</a:t>
            </a:r>
            <a:r>
              <a:rPr lang="en-US" altLang="zh-CN" sz="2000" b="0" i="0" u="none" strike="noStrike" kern="1200" cap="none" spc="-220" baseline="0">
                <a:solidFill>
                  <a:srgbClr val="E46D0A"/>
                </a:solidFill>
                <a:latin typeface="Trebuchet MS" charset="0"/>
                <a:ea typeface="宋体" charset="0"/>
                <a:cs typeface="Trebuchet MS" charset="0"/>
              </a:rPr>
              <a:t> </a:t>
            </a:r>
            <a:r>
              <a:rPr lang="en-US" altLang="zh-CN" sz="2000" b="0" i="0" u="none" strike="noStrike" kern="1200" cap="none" spc="-204" baseline="0">
                <a:solidFill>
                  <a:srgbClr val="E46D0A"/>
                </a:solidFill>
                <a:latin typeface="Trebuchet MS" charset="0"/>
                <a:ea typeface="宋体" charset="0"/>
                <a:cs typeface="Trebuchet MS" charset="0"/>
              </a:rPr>
              <a:t>employee</a:t>
            </a:r>
            <a:r>
              <a:rPr lang="en-US" altLang="zh-CN" sz="2000" b="0" i="0" u="none" strike="noStrike" kern="1200" cap="none" spc="-215" baseline="0">
                <a:solidFill>
                  <a:srgbClr val="E46D0A"/>
                </a:solidFill>
                <a:latin typeface="Trebuchet MS" charset="0"/>
                <a:ea typeface="宋体" charset="0"/>
                <a:cs typeface="Trebuchet MS" charset="0"/>
              </a:rPr>
              <a:t> </a:t>
            </a:r>
            <a:r>
              <a:rPr lang="en-US" altLang="zh-CN" sz="2000" b="0" i="0" u="none" strike="noStrike" kern="1200" cap="none" spc="-95" baseline="0">
                <a:solidFill>
                  <a:srgbClr val="E46D0A"/>
                </a:solidFill>
                <a:latin typeface="Trebuchet MS" charset="0"/>
                <a:ea typeface="宋体" charset="0"/>
                <a:cs typeface="Trebuchet MS" charset="0"/>
              </a:rPr>
              <a:t>data</a:t>
            </a:r>
            <a:r>
              <a:rPr lang="en-US" altLang="zh-CN" sz="2000" b="0" i="0" u="none" strike="noStrike" kern="1200" cap="none" spc="-215" baseline="0">
                <a:solidFill>
                  <a:srgbClr val="E46D0A"/>
                </a:solidFill>
                <a:latin typeface="Trebuchet MS" charset="0"/>
                <a:ea typeface="宋体" charset="0"/>
                <a:cs typeface="Trebuchet MS" charset="0"/>
              </a:rPr>
              <a:t> </a:t>
            </a:r>
            <a:r>
              <a:rPr lang="en-US" altLang="zh-CN" sz="2000" b="0" i="0" u="none" strike="noStrike" kern="1200" cap="none" spc="-165" baseline="0">
                <a:solidFill>
                  <a:srgbClr val="E46D0A"/>
                </a:solidFill>
                <a:latin typeface="Trebuchet MS" charset="0"/>
                <a:ea typeface="宋体" charset="0"/>
                <a:cs typeface="Trebuchet MS" charset="0"/>
              </a:rPr>
              <a:t>performance</a:t>
            </a:r>
            <a:r>
              <a:rPr lang="en-US" altLang="zh-CN" sz="2000" b="0" i="0" u="none" strike="noStrike" kern="1200" cap="none" spc="-215" baseline="0">
                <a:solidFill>
                  <a:srgbClr val="E46D0A"/>
                </a:solidFill>
                <a:latin typeface="Trebuchet MS" charset="0"/>
                <a:ea typeface="宋体" charset="0"/>
                <a:cs typeface="Trebuchet MS" charset="0"/>
              </a:rPr>
              <a:t> </a:t>
            </a:r>
            <a:r>
              <a:rPr lang="en-US" altLang="zh-CN" sz="2000" b="0" i="0" u="none" strike="noStrike" kern="1200" cap="none" spc="-160" baseline="0">
                <a:solidFill>
                  <a:srgbClr val="E46D0A"/>
                </a:solidFill>
                <a:latin typeface="Trebuchet MS" charset="0"/>
                <a:ea typeface="宋体" charset="0"/>
                <a:cs typeface="Trebuchet MS" charset="0"/>
              </a:rPr>
              <a:t>from</a:t>
            </a:r>
            <a:r>
              <a:rPr lang="en-US" altLang="zh-CN" sz="2000" b="0" i="0" u="none" strike="noStrike" kern="1200" cap="none" spc="-215" baseline="0">
                <a:solidFill>
                  <a:srgbClr val="E46D0A"/>
                </a:solidFill>
                <a:latin typeface="Trebuchet MS" charset="0"/>
                <a:ea typeface="宋体" charset="0"/>
                <a:cs typeface="Trebuchet MS" charset="0"/>
              </a:rPr>
              <a:t> </a:t>
            </a:r>
            <a:r>
              <a:rPr lang="en-US" altLang="zh-CN" sz="2000" b="1" i="0" u="none" strike="noStrike" kern="1200" cap="none" spc="-85" baseline="0">
                <a:solidFill>
                  <a:srgbClr val="E46D0A"/>
                </a:solidFill>
                <a:latin typeface="Trebuchet MS" charset="0"/>
                <a:ea typeface="宋体" charset="0"/>
                <a:cs typeface="Trebuchet MS" charset="0"/>
              </a:rPr>
              <a:t>EDUNET</a:t>
            </a:r>
            <a:r>
              <a:rPr lang="en-US" altLang="zh-CN" sz="2000" b="1" i="0" u="none" strike="noStrike" kern="1200" cap="none" spc="-215" baseline="0">
                <a:solidFill>
                  <a:srgbClr val="E46D0A"/>
                </a:solidFill>
                <a:latin typeface="Trebuchet MS" charset="0"/>
                <a:ea typeface="宋体" charset="0"/>
                <a:cs typeface="Trebuchet MS" charset="0"/>
              </a:rPr>
              <a:t> </a:t>
            </a:r>
            <a:r>
              <a:rPr lang="en-US" altLang="zh-CN" sz="2000" b="1" i="0" u="none" strike="noStrike" kern="1200" cap="none" spc="-65" baseline="0">
                <a:solidFill>
                  <a:srgbClr val="E46D0A"/>
                </a:solidFill>
                <a:latin typeface="Trebuchet MS" charset="0"/>
                <a:ea typeface="宋体" charset="0"/>
                <a:cs typeface="Trebuchet MS" charset="0"/>
              </a:rPr>
              <a:t>DASHBOARD</a:t>
            </a:r>
            <a:endParaRPr lang="en-US" altLang="zh-CN" sz="2000" b="0" i="0" u="none" strike="noStrike" kern="1200" cap="none" spc="0" baseline="0">
              <a:solidFill>
                <a:srgbClr val="E46D0A"/>
              </a:solidFill>
              <a:latin typeface="Trebuchet MS" charset="0"/>
              <a:ea typeface="宋体" charset="0"/>
              <a:cs typeface="Trebuchet MS" charset="0"/>
            </a:endParaRPr>
          </a:p>
          <a:p>
            <a:pPr marL="0" indent="0" algn="l">
              <a:lnSpc>
                <a:spcPct val="100000"/>
              </a:lnSpc>
              <a:spcBef>
                <a:spcPts val="15"/>
              </a:spcBef>
              <a:spcAft>
                <a:spcPts val="0"/>
              </a:spcAft>
              <a:buNone/>
            </a:pPr>
            <a:endParaRPr lang="en-US" altLang="zh-CN" sz="1800" b="0" i="0" u="none" strike="noStrike" kern="1200" cap="none" spc="0" baseline="0">
              <a:solidFill>
                <a:schemeClr val="tx1"/>
              </a:solidFill>
              <a:latin typeface="Trebuchet MS" charset="0"/>
              <a:ea typeface="宋体" charset="0"/>
              <a:cs typeface="Trebuchet MS" charset="0"/>
            </a:endParaRPr>
          </a:p>
          <a:p>
            <a:pPr marL="501015" indent="0" algn="l">
              <a:lnSpc>
                <a:spcPts val="3229"/>
              </a:lnSpc>
              <a:spcBef>
                <a:spcPts val="0"/>
              </a:spcBef>
              <a:spcAft>
                <a:spcPts val="0"/>
              </a:spcAft>
              <a:buNone/>
            </a:pPr>
            <a:r>
              <a:rPr lang="en-US" altLang="zh-CN" sz="1600" b="1" i="0" u="heavy" strike="noStrike" kern="1200" cap="none" spc="-65" baseline="0">
                <a:solidFill>
                  <a:schemeClr val="tx1"/>
                </a:solidFill>
                <a:uFill>
                  <a:solidFill>
                    <a:srgbClr val="000000"/>
                  </a:solidFill>
                </a:uFill>
                <a:latin typeface="Trebuchet MS" charset="0"/>
                <a:ea typeface="宋体" charset="0"/>
                <a:cs typeface="Trebuchet MS" charset="0"/>
              </a:rPr>
              <a:t>D</a:t>
            </a:r>
            <a:r>
              <a:rPr lang="en-US" altLang="zh-CN" sz="1600" b="1" i="0" u="heavy" strike="noStrike" kern="1200" cap="none" spc="-120" baseline="0">
                <a:solidFill>
                  <a:schemeClr val="tx1"/>
                </a:solidFill>
                <a:uFill>
                  <a:solidFill>
                    <a:srgbClr val="000000"/>
                  </a:solidFill>
                </a:uFill>
                <a:latin typeface="Trebuchet MS" charset="0"/>
                <a:ea typeface="宋体" charset="0"/>
                <a:cs typeface="Trebuchet MS" charset="0"/>
              </a:rPr>
              <a:t>A</a:t>
            </a:r>
            <a:r>
              <a:rPr lang="en-US" altLang="zh-CN" sz="1600" b="1" i="0" u="heavy" strike="noStrike" kern="1200" cap="none" spc="-280" baseline="0">
                <a:solidFill>
                  <a:schemeClr val="tx1"/>
                </a:solidFill>
                <a:uFill>
                  <a:solidFill>
                    <a:srgbClr val="000000"/>
                  </a:solidFill>
                </a:uFill>
                <a:latin typeface="Trebuchet MS" charset="0"/>
                <a:ea typeface="宋体" charset="0"/>
                <a:cs typeface="Trebuchet MS" charset="0"/>
              </a:rPr>
              <a:t>T</a:t>
            </a:r>
            <a:r>
              <a:rPr lang="en-US" altLang="zh-CN" sz="1600" b="1" i="0" u="heavy" strike="noStrike" kern="1200" cap="none" spc="-145" baseline="0">
                <a:solidFill>
                  <a:schemeClr val="tx1"/>
                </a:solidFill>
                <a:uFill>
                  <a:solidFill>
                    <a:srgbClr val="000000"/>
                  </a:solidFill>
                </a:uFill>
                <a:latin typeface="Trebuchet MS" charset="0"/>
                <a:ea typeface="宋体" charset="0"/>
                <a:cs typeface="Trebuchet MS" charset="0"/>
              </a:rPr>
              <a:t>A</a:t>
            </a:r>
            <a:r>
              <a:rPr lang="en-US" altLang="zh-CN" sz="1600" b="1" i="0" u="heavy" strike="noStrike" kern="1200" cap="none" spc="-225" baseline="0">
                <a:solidFill>
                  <a:schemeClr val="tx1"/>
                </a:solidFill>
                <a:uFill>
                  <a:solidFill>
                    <a:srgbClr val="000000"/>
                  </a:solidFill>
                </a:uFill>
                <a:latin typeface="Trebuchet MS" charset="0"/>
                <a:ea typeface="宋体" charset="0"/>
                <a:cs typeface="Trebuchet MS" charset="0"/>
              </a:rPr>
              <a:t> </a:t>
            </a:r>
            <a:r>
              <a:rPr lang="en-US" altLang="zh-CN" sz="1600" b="1" i="0" u="heavy" strike="noStrike" kern="1200" cap="none" spc="-130" baseline="0">
                <a:solidFill>
                  <a:schemeClr val="tx1"/>
                </a:solidFill>
                <a:uFill>
                  <a:solidFill>
                    <a:srgbClr val="000000"/>
                  </a:solidFill>
                </a:uFill>
                <a:latin typeface="Trebuchet MS" charset="0"/>
                <a:ea typeface="宋体" charset="0"/>
                <a:cs typeface="Trebuchet MS" charset="0"/>
              </a:rPr>
              <a:t>C</a:t>
            </a:r>
            <a:r>
              <a:rPr lang="en-US" altLang="zh-CN" sz="1600" b="1" i="0" u="heavy" strike="noStrike" kern="1200" cap="none" spc="-80" baseline="0">
                <a:solidFill>
                  <a:schemeClr val="tx1"/>
                </a:solidFill>
                <a:uFill>
                  <a:solidFill>
                    <a:srgbClr val="000000"/>
                  </a:solidFill>
                </a:uFill>
                <a:latin typeface="Trebuchet MS" charset="0"/>
                <a:ea typeface="宋体" charset="0"/>
                <a:cs typeface="Trebuchet MS" charset="0"/>
              </a:rPr>
              <a:t>L</a:t>
            </a:r>
            <a:r>
              <a:rPr lang="en-US" altLang="zh-CN" sz="1600" b="1" i="0" u="heavy" strike="noStrike" kern="1200" cap="none" spc="-15" baseline="0">
                <a:solidFill>
                  <a:schemeClr val="tx1"/>
                </a:solidFill>
                <a:uFill>
                  <a:solidFill>
                    <a:srgbClr val="000000"/>
                  </a:solidFill>
                </a:uFill>
                <a:latin typeface="Trebuchet MS" charset="0"/>
                <a:ea typeface="宋体" charset="0"/>
                <a:cs typeface="Trebuchet MS" charset="0"/>
              </a:rPr>
              <a:t>E</a:t>
            </a:r>
            <a:r>
              <a:rPr lang="en-US" altLang="zh-CN" sz="1600" b="1" i="0" u="heavy" strike="noStrike" kern="1200" cap="none" spc="-120" baseline="0">
                <a:solidFill>
                  <a:schemeClr val="tx1"/>
                </a:solidFill>
                <a:uFill>
                  <a:solidFill>
                    <a:srgbClr val="000000"/>
                  </a:solidFill>
                </a:uFill>
                <a:latin typeface="Trebuchet MS" charset="0"/>
                <a:ea typeface="宋体" charset="0"/>
                <a:cs typeface="Trebuchet MS" charset="0"/>
              </a:rPr>
              <a:t>A</a:t>
            </a:r>
            <a:r>
              <a:rPr lang="en-US" altLang="zh-CN" sz="1600" b="1" i="0" u="heavy" strike="noStrike" kern="1200" cap="none" spc="0" baseline="0">
                <a:solidFill>
                  <a:schemeClr val="tx1"/>
                </a:solidFill>
                <a:uFill>
                  <a:solidFill>
                    <a:srgbClr val="000000"/>
                  </a:solidFill>
                </a:uFill>
                <a:latin typeface="Trebuchet MS" charset="0"/>
                <a:ea typeface="宋体" charset="0"/>
                <a:cs typeface="Trebuchet MS" charset="0"/>
              </a:rPr>
              <a:t>N</a:t>
            </a:r>
            <a:r>
              <a:rPr lang="en-US" altLang="zh-CN" sz="1600" b="1" i="0" u="heavy" strike="noStrike" kern="1200" cap="none" spc="55" baseline="0">
                <a:solidFill>
                  <a:schemeClr val="tx1"/>
                </a:solidFill>
                <a:uFill>
                  <a:solidFill>
                    <a:srgbClr val="000000"/>
                  </a:solidFill>
                </a:uFill>
                <a:latin typeface="Trebuchet MS" charset="0"/>
                <a:ea typeface="宋体" charset="0"/>
                <a:cs typeface="Trebuchet MS" charset="0"/>
              </a:rPr>
              <a:t>I</a:t>
            </a:r>
            <a:r>
              <a:rPr lang="en-US" altLang="zh-CN" sz="1600" b="1" i="0" u="heavy" strike="noStrike" kern="1200" cap="none" spc="0" baseline="0">
                <a:solidFill>
                  <a:schemeClr val="tx1"/>
                </a:solidFill>
                <a:uFill>
                  <a:solidFill>
                    <a:srgbClr val="000000"/>
                  </a:solidFill>
                </a:uFill>
                <a:latin typeface="Trebuchet MS" charset="0"/>
                <a:ea typeface="宋体" charset="0"/>
                <a:cs typeface="Trebuchet MS" charset="0"/>
              </a:rPr>
              <a:t>N</a:t>
            </a:r>
            <a:r>
              <a:rPr lang="en-US" altLang="zh-CN" sz="1600" b="1" i="0" u="heavy" strike="noStrike" kern="1200" cap="none" spc="-210" baseline="0">
                <a:solidFill>
                  <a:schemeClr val="tx1"/>
                </a:solidFill>
                <a:uFill>
                  <a:solidFill>
                    <a:srgbClr val="000000"/>
                  </a:solidFill>
                </a:uFill>
                <a:latin typeface="Trebuchet MS" charset="0"/>
                <a:ea typeface="宋体" charset="0"/>
                <a:cs typeface="Trebuchet MS" charset="0"/>
              </a:rPr>
              <a:t>G</a:t>
            </a:r>
            <a:endParaRPr lang="en-US" altLang="zh-CN" sz="1600" b="0" i="0" u="none" strike="noStrike" kern="1200" cap="none" spc="0" baseline="0">
              <a:solidFill>
                <a:schemeClr val="tx1"/>
              </a:solidFill>
              <a:latin typeface="Trebuchet MS" charset="0"/>
              <a:ea typeface="宋体" charset="0"/>
              <a:cs typeface="Trebuchet MS" charset="0"/>
            </a:endParaRPr>
          </a:p>
          <a:p>
            <a:pPr marL="501015" indent="71755" algn="l">
              <a:lnSpc>
                <a:spcPts val="3229"/>
              </a:lnSpc>
              <a:spcBef>
                <a:spcPts val="104"/>
              </a:spcBef>
              <a:spcAft>
                <a:spcPts val="0"/>
              </a:spcAft>
              <a:buNone/>
            </a:pPr>
            <a:r>
              <a:rPr lang="en-US" altLang="zh-CN" sz="2000" b="1" i="0" u="none" strike="noStrike" kern="1200" cap="none" spc="55" baseline="0">
                <a:solidFill>
                  <a:srgbClr val="E46D0A"/>
                </a:solidFill>
                <a:latin typeface="Trebuchet MS" charset="0"/>
                <a:ea typeface="宋体" charset="0"/>
                <a:cs typeface="Trebuchet MS" charset="0"/>
              </a:rPr>
              <a:t>I</a:t>
            </a:r>
            <a:r>
              <a:rPr lang="en-US" altLang="zh-CN" sz="2000" b="1" i="0" u="none" strike="noStrike" kern="1200" cap="none" spc="-140" baseline="0">
                <a:solidFill>
                  <a:srgbClr val="E46D0A"/>
                </a:solidFill>
                <a:latin typeface="Trebuchet MS" charset="0"/>
                <a:ea typeface="宋体" charset="0"/>
                <a:cs typeface="Trebuchet MS" charset="0"/>
              </a:rPr>
              <a:t>d</a:t>
            </a:r>
            <a:r>
              <a:rPr lang="en-US" altLang="zh-CN" sz="2000" b="1" i="0" u="none" strike="noStrike" kern="1200" cap="none" spc="-245" baseline="0">
                <a:solidFill>
                  <a:srgbClr val="E46D0A"/>
                </a:solidFill>
                <a:latin typeface="Trebuchet MS" charset="0"/>
                <a:ea typeface="宋体" charset="0"/>
                <a:cs typeface="Trebuchet MS" charset="0"/>
              </a:rPr>
              <a:t>e</a:t>
            </a:r>
            <a:r>
              <a:rPr lang="en-US" altLang="zh-CN" sz="2000" b="1" i="0" u="none" strike="noStrike" kern="1200" cap="none" spc="-155" baseline="0">
                <a:solidFill>
                  <a:srgbClr val="E46D0A"/>
                </a:solidFill>
                <a:latin typeface="Trebuchet MS" charset="0"/>
                <a:ea typeface="宋体" charset="0"/>
                <a:cs typeface="Trebuchet MS" charset="0"/>
              </a:rPr>
              <a:t>n</a:t>
            </a:r>
            <a:r>
              <a:rPr lang="en-US" altLang="zh-CN" sz="2000" b="1" i="0" u="none" strike="noStrike" kern="1200" cap="none" spc="-35" baseline="0">
                <a:solidFill>
                  <a:srgbClr val="E46D0A"/>
                </a:solidFill>
                <a:latin typeface="Trebuchet MS" charset="0"/>
                <a:ea typeface="宋体" charset="0"/>
                <a:cs typeface="Trebuchet MS" charset="0"/>
              </a:rPr>
              <a:t>t</a:t>
            </a:r>
            <a:r>
              <a:rPr lang="en-US" altLang="zh-CN" sz="2000" b="1" i="0" u="none" strike="noStrike" kern="1200" cap="none" spc="-110" baseline="0">
                <a:solidFill>
                  <a:srgbClr val="E46D0A"/>
                </a:solidFill>
                <a:latin typeface="Trebuchet MS" charset="0"/>
                <a:ea typeface="宋体" charset="0"/>
                <a:cs typeface="Trebuchet MS" charset="0"/>
              </a:rPr>
              <a:t>i</a:t>
            </a:r>
            <a:r>
              <a:rPr lang="en-US" altLang="zh-CN" sz="2000" b="1" i="0" u="none" strike="noStrike" kern="1200" cap="none" spc="-100" baseline="0">
                <a:solidFill>
                  <a:srgbClr val="E46D0A"/>
                </a:solidFill>
                <a:latin typeface="Trebuchet MS" charset="0"/>
                <a:ea typeface="宋体" charset="0"/>
                <a:cs typeface="Trebuchet MS" charset="0"/>
              </a:rPr>
              <a:t>f</a:t>
            </a:r>
            <a:r>
              <a:rPr lang="en-US" altLang="zh-CN" sz="2000" b="1" i="0" u="none" strike="noStrike" kern="1200" cap="none" spc="-110" baseline="0">
                <a:solidFill>
                  <a:srgbClr val="E46D0A"/>
                </a:solidFill>
                <a:latin typeface="Trebuchet MS" charset="0"/>
                <a:ea typeface="宋体" charset="0"/>
                <a:cs typeface="Trebuchet MS" charset="0"/>
              </a:rPr>
              <a:t>i</a:t>
            </a:r>
            <a:r>
              <a:rPr lang="en-US" altLang="zh-CN" sz="2000" b="1" i="0" u="none" strike="noStrike" kern="1200" cap="none" spc="-245" baseline="0">
                <a:solidFill>
                  <a:srgbClr val="E46D0A"/>
                </a:solidFill>
                <a:latin typeface="Trebuchet MS" charset="0"/>
                <a:ea typeface="宋体" charset="0"/>
                <a:cs typeface="Trebuchet MS" charset="0"/>
              </a:rPr>
              <a:t>e</a:t>
            </a:r>
            <a:r>
              <a:rPr lang="en-US" altLang="zh-CN" sz="2000" b="1" i="0" u="none" strike="noStrike" kern="1200" cap="none" spc="-165" baseline="0">
                <a:solidFill>
                  <a:srgbClr val="E46D0A"/>
                </a:solidFill>
                <a:latin typeface="Trebuchet MS" charset="0"/>
                <a:ea typeface="宋体" charset="0"/>
                <a:cs typeface="Trebuchet MS" charset="0"/>
              </a:rPr>
              <a:t>d</a:t>
            </a:r>
            <a:r>
              <a:rPr lang="en-US" altLang="zh-CN" sz="2000" b="1" i="0" u="none" strike="noStrike" kern="1200" cap="none" spc="-225" baseline="0">
                <a:solidFill>
                  <a:srgbClr val="E46D0A"/>
                </a:solidFill>
                <a:latin typeface="Trebuchet MS" charset="0"/>
                <a:ea typeface="宋体" charset="0"/>
                <a:cs typeface="Trebuchet MS" charset="0"/>
              </a:rPr>
              <a:t> </a:t>
            </a:r>
            <a:r>
              <a:rPr lang="en-US" altLang="zh-CN" sz="2000" b="1" i="0" u="none" strike="noStrike" kern="1200" cap="none" spc="-35" baseline="0">
                <a:solidFill>
                  <a:srgbClr val="E46D0A"/>
                </a:solidFill>
                <a:latin typeface="Trebuchet MS" charset="0"/>
                <a:ea typeface="宋体" charset="0"/>
                <a:cs typeface="Trebuchet MS" charset="0"/>
              </a:rPr>
              <a:t>t</a:t>
            </a:r>
            <a:r>
              <a:rPr lang="en-US" altLang="zh-CN" sz="2000" b="1" i="0" u="none" strike="noStrike" kern="1200" cap="none" spc="-145" baseline="0">
                <a:solidFill>
                  <a:srgbClr val="E46D0A"/>
                </a:solidFill>
                <a:latin typeface="Trebuchet MS" charset="0"/>
                <a:ea typeface="宋体" charset="0"/>
                <a:cs typeface="Trebuchet MS" charset="0"/>
              </a:rPr>
              <a:t>h</a:t>
            </a:r>
            <a:r>
              <a:rPr lang="en-US" altLang="zh-CN" sz="2000" b="1" i="0" u="none" strike="noStrike" kern="1200" cap="none" spc="-270" baseline="0">
                <a:solidFill>
                  <a:srgbClr val="E46D0A"/>
                </a:solidFill>
                <a:latin typeface="Trebuchet MS" charset="0"/>
                <a:ea typeface="宋体" charset="0"/>
                <a:cs typeface="Trebuchet MS" charset="0"/>
              </a:rPr>
              <a:t>e</a:t>
            </a:r>
            <a:r>
              <a:rPr lang="en-US" altLang="zh-CN" sz="2000" b="1" i="0" u="none" strike="noStrike" kern="1200" cap="none" spc="-225" baseline="0">
                <a:solidFill>
                  <a:srgbClr val="E46D0A"/>
                </a:solidFill>
                <a:latin typeface="Trebuchet MS" charset="0"/>
                <a:ea typeface="宋体" charset="0"/>
                <a:cs typeface="Trebuchet MS" charset="0"/>
              </a:rPr>
              <a:t> </a:t>
            </a:r>
            <a:r>
              <a:rPr lang="en-US" altLang="zh-CN" sz="2000" b="1" i="0" u="none" strike="noStrike" kern="1200" cap="none" spc="-229" baseline="0">
                <a:solidFill>
                  <a:srgbClr val="E46D0A"/>
                </a:solidFill>
                <a:latin typeface="Trebuchet MS" charset="0"/>
                <a:ea typeface="宋体" charset="0"/>
                <a:cs typeface="Trebuchet MS" charset="0"/>
              </a:rPr>
              <a:t>m</a:t>
            </a:r>
            <a:r>
              <a:rPr lang="en-US" altLang="zh-CN" sz="2000" b="1" i="0" u="none" strike="noStrike" kern="1200" cap="none" spc="-110" baseline="0">
                <a:solidFill>
                  <a:srgbClr val="E46D0A"/>
                </a:solidFill>
                <a:latin typeface="Trebuchet MS" charset="0"/>
                <a:ea typeface="宋体" charset="0"/>
                <a:cs typeface="Trebuchet MS" charset="0"/>
              </a:rPr>
              <a:t>i</a:t>
            </a:r>
            <a:r>
              <a:rPr lang="en-US" altLang="zh-CN" sz="2000" b="1" i="0" u="none" strike="noStrike" kern="1200" cap="none" spc="5" baseline="0">
                <a:solidFill>
                  <a:srgbClr val="E46D0A"/>
                </a:solidFill>
                <a:latin typeface="Trebuchet MS" charset="0"/>
                <a:ea typeface="宋体" charset="0"/>
                <a:cs typeface="Trebuchet MS" charset="0"/>
              </a:rPr>
              <a:t>ss</a:t>
            </a:r>
            <a:r>
              <a:rPr lang="en-US" altLang="zh-CN" sz="2000" b="1" i="0" u="none" strike="noStrike" kern="1200" cap="none" spc="-110" baseline="0">
                <a:solidFill>
                  <a:srgbClr val="E46D0A"/>
                </a:solidFill>
                <a:latin typeface="Trebuchet MS" charset="0"/>
                <a:ea typeface="宋体" charset="0"/>
                <a:cs typeface="Trebuchet MS" charset="0"/>
              </a:rPr>
              <a:t>i</a:t>
            </a:r>
            <a:r>
              <a:rPr lang="en-US" altLang="zh-CN" sz="2000" b="1" i="0" u="none" strike="noStrike" kern="1200" cap="none" spc="-155" baseline="0">
                <a:solidFill>
                  <a:srgbClr val="E46D0A"/>
                </a:solidFill>
                <a:latin typeface="Trebuchet MS" charset="0"/>
                <a:ea typeface="宋体" charset="0"/>
                <a:cs typeface="Trebuchet MS" charset="0"/>
              </a:rPr>
              <a:t>n</a:t>
            </a:r>
            <a:r>
              <a:rPr lang="en-US" altLang="zh-CN" sz="2000" b="1" i="0" u="none" strike="noStrike" kern="1200" cap="none" spc="35" baseline="0">
                <a:solidFill>
                  <a:srgbClr val="E46D0A"/>
                </a:solidFill>
                <a:latin typeface="Trebuchet MS" charset="0"/>
                <a:ea typeface="宋体" charset="0"/>
                <a:cs typeface="Trebuchet MS" charset="0"/>
              </a:rPr>
              <a:t>g</a:t>
            </a:r>
            <a:r>
              <a:rPr lang="en-US" altLang="zh-CN" sz="2000" b="1" i="0" u="none" strike="noStrike" kern="1200" cap="none" spc="-225" baseline="0">
                <a:solidFill>
                  <a:srgbClr val="E46D0A"/>
                </a:solidFill>
                <a:latin typeface="Trebuchet MS" charset="0"/>
                <a:ea typeface="宋体" charset="0"/>
                <a:cs typeface="Trebuchet MS" charset="0"/>
              </a:rPr>
              <a:t> </a:t>
            </a:r>
            <a:r>
              <a:rPr lang="en-US" altLang="zh-CN" sz="2000" b="1" i="0" u="none" strike="noStrike" kern="1200" cap="none" spc="-240" baseline="0">
                <a:solidFill>
                  <a:srgbClr val="E46D0A"/>
                </a:solidFill>
                <a:latin typeface="Trebuchet MS" charset="0"/>
                <a:ea typeface="宋体" charset="0"/>
                <a:cs typeface="Trebuchet MS" charset="0"/>
              </a:rPr>
              <a:t>v</a:t>
            </a:r>
            <a:r>
              <a:rPr lang="en-US" altLang="zh-CN" sz="2000" b="1" i="0" u="none" strike="noStrike" kern="1200" cap="none" spc="-95" baseline="0">
                <a:solidFill>
                  <a:srgbClr val="E46D0A"/>
                </a:solidFill>
                <a:latin typeface="Trebuchet MS" charset="0"/>
                <a:ea typeface="宋体" charset="0"/>
                <a:cs typeface="Trebuchet MS" charset="0"/>
              </a:rPr>
              <a:t>a</a:t>
            </a:r>
            <a:r>
              <a:rPr lang="en-US" altLang="zh-CN" sz="2000" b="1" i="0" u="none" strike="noStrike" kern="1200" cap="none" spc="-70" baseline="0">
                <a:solidFill>
                  <a:srgbClr val="E46D0A"/>
                </a:solidFill>
                <a:latin typeface="Trebuchet MS" charset="0"/>
                <a:ea typeface="宋体" charset="0"/>
                <a:cs typeface="Trebuchet MS" charset="0"/>
              </a:rPr>
              <a:t>l</a:t>
            </a:r>
            <a:r>
              <a:rPr lang="en-US" altLang="zh-CN" sz="2000" b="1" i="0" u="none" strike="noStrike" kern="1200" cap="none" spc="-140" baseline="0">
                <a:solidFill>
                  <a:srgbClr val="E46D0A"/>
                </a:solidFill>
                <a:latin typeface="Trebuchet MS" charset="0"/>
                <a:ea typeface="宋体" charset="0"/>
                <a:cs typeface="Trebuchet MS" charset="0"/>
              </a:rPr>
              <a:t>u</a:t>
            </a:r>
            <a:r>
              <a:rPr lang="en-US" altLang="zh-CN" sz="2000" b="1" i="0" u="none" strike="noStrike" kern="1200" cap="none" spc="-245" baseline="0">
                <a:solidFill>
                  <a:srgbClr val="E46D0A"/>
                </a:solidFill>
                <a:latin typeface="Trebuchet MS" charset="0"/>
                <a:ea typeface="宋体" charset="0"/>
                <a:cs typeface="Trebuchet MS" charset="0"/>
              </a:rPr>
              <a:t>e</a:t>
            </a:r>
            <a:r>
              <a:rPr lang="en-US" altLang="zh-CN" sz="2000" b="1" i="0" u="none" strike="noStrike" kern="1200" cap="none" spc="5" baseline="0">
                <a:solidFill>
                  <a:srgbClr val="E46D0A"/>
                </a:solidFill>
                <a:latin typeface="Trebuchet MS" charset="0"/>
                <a:ea typeface="宋体" charset="0"/>
                <a:cs typeface="Trebuchet MS" charset="0"/>
              </a:rPr>
              <a:t>s</a:t>
            </a:r>
            <a:r>
              <a:rPr lang="en-US" altLang="zh-CN" sz="2000" b="1" i="0" u="none" strike="noStrike" kern="1200" cap="none" spc="-375" baseline="0">
                <a:solidFill>
                  <a:srgbClr val="E46D0A"/>
                </a:solidFill>
                <a:latin typeface="Trebuchet MS" charset="0"/>
                <a:ea typeface="宋体" charset="0"/>
                <a:cs typeface="Trebuchet MS" charset="0"/>
              </a:rPr>
              <a:t>.  </a:t>
            </a:r>
          </a:p>
          <a:p>
            <a:pPr marL="501015" indent="71755" algn="l">
              <a:lnSpc>
                <a:spcPts val="3229"/>
              </a:lnSpc>
              <a:spcBef>
                <a:spcPts val="104"/>
              </a:spcBef>
              <a:spcAft>
                <a:spcPts val="0"/>
              </a:spcAft>
              <a:buNone/>
            </a:pPr>
            <a:r>
              <a:rPr lang="en-US" altLang="zh-CN" sz="2000" b="1" i="0" u="none" strike="noStrike" kern="1200" cap="none" spc="-110" baseline="0">
                <a:solidFill>
                  <a:srgbClr val="E46D0A"/>
                </a:solidFill>
                <a:latin typeface="Trebuchet MS" charset="0"/>
                <a:ea typeface="宋体" charset="0"/>
                <a:cs typeface="Trebuchet MS" charset="0"/>
              </a:rPr>
              <a:t>Fi</a:t>
            </a:r>
            <a:r>
              <a:rPr lang="en-US" altLang="zh-CN" sz="2000" b="1" i="0" u="none" strike="noStrike" kern="1200" cap="none" spc="-70" baseline="0">
                <a:solidFill>
                  <a:srgbClr val="E46D0A"/>
                </a:solidFill>
                <a:latin typeface="Trebuchet MS" charset="0"/>
                <a:ea typeface="宋体" charset="0"/>
                <a:cs typeface="Trebuchet MS" charset="0"/>
              </a:rPr>
              <a:t>l</a:t>
            </a:r>
            <a:r>
              <a:rPr lang="en-US" altLang="zh-CN" sz="2000" b="1" i="0" u="none" strike="noStrike" kern="1200" cap="none" spc="-35" baseline="0">
                <a:solidFill>
                  <a:srgbClr val="E46D0A"/>
                </a:solidFill>
                <a:latin typeface="Trebuchet MS" charset="0"/>
                <a:ea typeface="宋体" charset="0"/>
                <a:cs typeface="Trebuchet MS" charset="0"/>
              </a:rPr>
              <a:t>t</a:t>
            </a:r>
            <a:r>
              <a:rPr lang="en-US" altLang="zh-CN" sz="2000" b="1" i="0" u="none" strike="noStrike" kern="1200" cap="none" spc="-245" baseline="0">
                <a:solidFill>
                  <a:srgbClr val="E46D0A"/>
                </a:solidFill>
                <a:latin typeface="Trebuchet MS" charset="0"/>
                <a:ea typeface="宋体" charset="0"/>
                <a:cs typeface="Trebuchet MS" charset="0"/>
              </a:rPr>
              <a:t>e</a:t>
            </a:r>
            <a:r>
              <a:rPr lang="en-US" altLang="zh-CN" sz="2000" b="1" i="0" u="none" strike="noStrike" kern="1200" cap="none" spc="-105" baseline="0">
                <a:solidFill>
                  <a:srgbClr val="E46D0A"/>
                </a:solidFill>
                <a:latin typeface="Trebuchet MS" charset="0"/>
                <a:ea typeface="宋体" charset="0"/>
                <a:cs typeface="Trebuchet MS" charset="0"/>
              </a:rPr>
              <a:t>r</a:t>
            </a:r>
            <a:r>
              <a:rPr lang="en-US" altLang="zh-CN" sz="2000" b="1" i="0" u="none" strike="noStrike" kern="1200" cap="none" spc="-245" baseline="0">
                <a:solidFill>
                  <a:srgbClr val="E46D0A"/>
                </a:solidFill>
                <a:latin typeface="Trebuchet MS" charset="0"/>
                <a:ea typeface="宋体" charset="0"/>
                <a:cs typeface="Trebuchet MS" charset="0"/>
              </a:rPr>
              <a:t>e</a:t>
            </a:r>
            <a:r>
              <a:rPr lang="en-US" altLang="zh-CN" sz="2000" b="1" i="0" u="none" strike="noStrike" kern="1200" cap="none" spc="-165" baseline="0">
                <a:solidFill>
                  <a:srgbClr val="E46D0A"/>
                </a:solidFill>
                <a:latin typeface="Trebuchet MS" charset="0"/>
                <a:ea typeface="宋体" charset="0"/>
                <a:cs typeface="Trebuchet MS" charset="0"/>
              </a:rPr>
              <a:t>d</a:t>
            </a:r>
            <a:r>
              <a:rPr lang="en-US" altLang="zh-CN" sz="2000" b="1" i="0" u="none" strike="noStrike" kern="1200" cap="none" spc="-225" baseline="0">
                <a:solidFill>
                  <a:srgbClr val="E46D0A"/>
                </a:solidFill>
                <a:latin typeface="Trebuchet MS" charset="0"/>
                <a:ea typeface="宋体" charset="0"/>
                <a:cs typeface="Trebuchet MS" charset="0"/>
              </a:rPr>
              <a:t> </a:t>
            </a:r>
            <a:r>
              <a:rPr lang="en-US" altLang="zh-CN" sz="2000" b="1" i="0" u="none" strike="noStrike" kern="1200" cap="none" spc="-35" baseline="0">
                <a:solidFill>
                  <a:srgbClr val="E46D0A"/>
                </a:solidFill>
                <a:latin typeface="Trebuchet MS" charset="0"/>
                <a:ea typeface="宋体" charset="0"/>
                <a:cs typeface="Trebuchet MS" charset="0"/>
              </a:rPr>
              <a:t>t</a:t>
            </a:r>
            <a:r>
              <a:rPr lang="en-US" altLang="zh-CN" sz="2000" b="1" i="0" u="none" strike="noStrike" kern="1200" cap="none" spc="-145" baseline="0">
                <a:solidFill>
                  <a:srgbClr val="E46D0A"/>
                </a:solidFill>
                <a:latin typeface="Trebuchet MS" charset="0"/>
                <a:ea typeface="宋体" charset="0"/>
                <a:cs typeface="Trebuchet MS" charset="0"/>
              </a:rPr>
              <a:t>h</a:t>
            </a:r>
            <a:r>
              <a:rPr lang="en-US" altLang="zh-CN" sz="2000" b="1" i="0" u="none" strike="noStrike" kern="1200" cap="none" spc="-270" baseline="0">
                <a:solidFill>
                  <a:srgbClr val="E46D0A"/>
                </a:solidFill>
                <a:latin typeface="Trebuchet MS" charset="0"/>
                <a:ea typeface="宋体" charset="0"/>
                <a:cs typeface="Trebuchet MS" charset="0"/>
              </a:rPr>
              <a:t>e</a:t>
            </a:r>
            <a:r>
              <a:rPr lang="en-US" altLang="zh-CN" sz="2000" b="1" i="0" u="none" strike="noStrike" kern="1200" cap="none" spc="-229" baseline="0">
                <a:solidFill>
                  <a:srgbClr val="E46D0A"/>
                </a:solidFill>
                <a:latin typeface="Trebuchet MS" charset="0"/>
                <a:ea typeface="宋体" charset="0"/>
                <a:cs typeface="Trebuchet MS" charset="0"/>
              </a:rPr>
              <a:t>m</a:t>
            </a:r>
            <a:r>
              <a:rPr lang="en-US" altLang="zh-CN" sz="2000" b="1" i="0" u="none" strike="noStrike" kern="1200" cap="none" spc="-110" baseline="0">
                <a:solidFill>
                  <a:srgbClr val="E46D0A"/>
                </a:solidFill>
                <a:latin typeface="Trebuchet MS" charset="0"/>
                <a:ea typeface="宋体" charset="0"/>
                <a:cs typeface="Trebuchet MS" charset="0"/>
              </a:rPr>
              <a:t>i</a:t>
            </a:r>
            <a:r>
              <a:rPr lang="en-US" altLang="zh-CN" sz="2000" b="1" i="0" u="none" strike="noStrike" kern="1200" cap="none" spc="5" baseline="0">
                <a:solidFill>
                  <a:srgbClr val="E46D0A"/>
                </a:solidFill>
                <a:latin typeface="Trebuchet MS" charset="0"/>
                <a:ea typeface="宋体" charset="0"/>
                <a:cs typeface="Trebuchet MS" charset="0"/>
              </a:rPr>
              <a:t>ss</a:t>
            </a:r>
            <a:r>
              <a:rPr lang="en-US" altLang="zh-CN" sz="2000" b="1" i="0" u="none" strike="noStrike" kern="1200" cap="none" spc="-110" baseline="0">
                <a:solidFill>
                  <a:srgbClr val="E46D0A"/>
                </a:solidFill>
                <a:latin typeface="Trebuchet MS" charset="0"/>
                <a:ea typeface="宋体" charset="0"/>
                <a:cs typeface="Trebuchet MS" charset="0"/>
              </a:rPr>
              <a:t>i</a:t>
            </a:r>
            <a:r>
              <a:rPr lang="en-US" altLang="zh-CN" sz="2000" b="1" i="0" u="none" strike="noStrike" kern="1200" cap="none" spc="-155" baseline="0">
                <a:solidFill>
                  <a:srgbClr val="E46D0A"/>
                </a:solidFill>
                <a:latin typeface="Trebuchet MS" charset="0"/>
                <a:ea typeface="宋体" charset="0"/>
                <a:cs typeface="Trebuchet MS" charset="0"/>
              </a:rPr>
              <a:t>n</a:t>
            </a:r>
            <a:r>
              <a:rPr lang="en-US" altLang="zh-CN" sz="2000" b="1" i="0" u="none" strike="noStrike" kern="1200" cap="none" spc="35" baseline="0">
                <a:solidFill>
                  <a:srgbClr val="E46D0A"/>
                </a:solidFill>
                <a:latin typeface="Trebuchet MS" charset="0"/>
                <a:ea typeface="宋体" charset="0"/>
                <a:cs typeface="Trebuchet MS" charset="0"/>
              </a:rPr>
              <a:t>g</a:t>
            </a:r>
            <a:r>
              <a:rPr lang="en-US" altLang="zh-CN" sz="2000" b="1" i="0" u="none" strike="noStrike" kern="1200" cap="none" spc="-225" baseline="0">
                <a:solidFill>
                  <a:srgbClr val="E46D0A"/>
                </a:solidFill>
                <a:latin typeface="Trebuchet MS" charset="0"/>
                <a:ea typeface="宋体" charset="0"/>
                <a:cs typeface="Trebuchet MS" charset="0"/>
              </a:rPr>
              <a:t> </a:t>
            </a:r>
            <a:r>
              <a:rPr lang="en-US" altLang="zh-CN" sz="2000" b="1" i="0" u="none" strike="noStrike" kern="1200" cap="none" spc="-240" baseline="0">
                <a:solidFill>
                  <a:srgbClr val="E46D0A"/>
                </a:solidFill>
                <a:latin typeface="Trebuchet MS" charset="0"/>
                <a:ea typeface="宋体" charset="0"/>
                <a:cs typeface="Trebuchet MS" charset="0"/>
              </a:rPr>
              <a:t>v</a:t>
            </a:r>
            <a:r>
              <a:rPr lang="en-US" altLang="zh-CN" sz="2000" b="1" i="0" u="none" strike="noStrike" kern="1200" cap="none" spc="-95" baseline="0">
                <a:solidFill>
                  <a:srgbClr val="E46D0A"/>
                </a:solidFill>
                <a:latin typeface="Trebuchet MS" charset="0"/>
                <a:ea typeface="宋体" charset="0"/>
                <a:cs typeface="Trebuchet MS" charset="0"/>
              </a:rPr>
              <a:t>a</a:t>
            </a:r>
            <a:r>
              <a:rPr lang="en-US" altLang="zh-CN" sz="2000" b="1" i="0" u="none" strike="noStrike" kern="1200" cap="none" spc="-70" baseline="0">
                <a:solidFill>
                  <a:srgbClr val="E46D0A"/>
                </a:solidFill>
                <a:latin typeface="Trebuchet MS" charset="0"/>
                <a:ea typeface="宋体" charset="0"/>
                <a:cs typeface="Trebuchet MS" charset="0"/>
              </a:rPr>
              <a:t>l</a:t>
            </a:r>
            <a:r>
              <a:rPr lang="en-US" altLang="zh-CN" sz="2000" b="1" i="0" u="none" strike="noStrike" kern="1200" cap="none" spc="-140" baseline="0">
                <a:solidFill>
                  <a:srgbClr val="E46D0A"/>
                </a:solidFill>
                <a:latin typeface="Trebuchet MS" charset="0"/>
                <a:ea typeface="宋体" charset="0"/>
                <a:cs typeface="Trebuchet MS" charset="0"/>
              </a:rPr>
              <a:t>u</a:t>
            </a:r>
            <a:r>
              <a:rPr lang="en-US" altLang="zh-CN" sz="2000" b="1" i="0" u="none" strike="noStrike" kern="1200" cap="none" spc="-245" baseline="0">
                <a:solidFill>
                  <a:srgbClr val="E46D0A"/>
                </a:solidFill>
                <a:latin typeface="Trebuchet MS" charset="0"/>
                <a:ea typeface="宋体" charset="0"/>
                <a:cs typeface="Trebuchet MS" charset="0"/>
              </a:rPr>
              <a:t>e</a:t>
            </a:r>
            <a:r>
              <a:rPr lang="en-US" altLang="zh-CN" sz="2000" b="1" i="0" u="none" strike="noStrike" kern="1200" cap="none" spc="5" baseline="0">
                <a:solidFill>
                  <a:srgbClr val="E46D0A"/>
                </a:solidFill>
                <a:latin typeface="Trebuchet MS" charset="0"/>
                <a:ea typeface="宋体" charset="0"/>
                <a:cs typeface="Trebuchet MS" charset="0"/>
              </a:rPr>
              <a:t>s</a:t>
            </a:r>
            <a:r>
              <a:rPr lang="en-US" altLang="zh-CN" sz="2000" b="1" i="0" u="none" strike="noStrike" kern="1200" cap="none" spc="-425" baseline="0">
                <a:solidFill>
                  <a:srgbClr val="E46D0A"/>
                </a:solidFill>
                <a:latin typeface="Trebuchet MS" charset="0"/>
                <a:ea typeface="宋体" charset="0"/>
                <a:cs typeface="Trebuchet MS" charset="0"/>
              </a:rPr>
              <a:t>.</a:t>
            </a:r>
            <a:endParaRPr lang="en-US" altLang="zh-CN" sz="2000" b="0" i="0" u="none" strike="noStrike" kern="1200" cap="none" spc="0" baseline="0">
              <a:solidFill>
                <a:srgbClr val="E46D0A"/>
              </a:solidFill>
              <a:latin typeface="Trebuchet MS" charset="0"/>
              <a:ea typeface="宋体" charset="0"/>
              <a:cs typeface="Trebuchet MS" charset="0"/>
            </a:endParaRPr>
          </a:p>
          <a:p>
            <a:pPr marL="0" indent="0" algn="l">
              <a:lnSpc>
                <a:spcPct val="100000"/>
              </a:lnSpc>
              <a:spcBef>
                <a:spcPts val="25"/>
              </a:spcBef>
              <a:spcAft>
                <a:spcPts val="0"/>
              </a:spcAft>
              <a:buNone/>
            </a:pPr>
            <a:endParaRPr lang="en-US" altLang="zh-CN" sz="1600" b="0" i="0" u="none" strike="noStrike" kern="1200" cap="none" spc="0" baseline="0">
              <a:solidFill>
                <a:schemeClr val="tx1"/>
              </a:solidFill>
              <a:latin typeface="Trebuchet MS" charset="0"/>
              <a:ea typeface="宋体" charset="0"/>
              <a:cs typeface="Trebuchet MS" charset="0"/>
            </a:endParaRPr>
          </a:p>
          <a:p>
            <a:pPr marL="501015" indent="0" algn="l">
              <a:lnSpc>
                <a:spcPct val="100000"/>
              </a:lnSpc>
              <a:spcBef>
                <a:spcPts val="0"/>
              </a:spcBef>
              <a:spcAft>
                <a:spcPts val="0"/>
              </a:spcAft>
              <a:buNone/>
            </a:pPr>
            <a:r>
              <a:rPr lang="en-US" altLang="zh-CN" sz="1600" b="1" i="0" u="heavy" strike="noStrike" kern="1200" cap="none" spc="5" baseline="0">
                <a:solidFill>
                  <a:schemeClr val="tx1"/>
                </a:solidFill>
                <a:uFill>
                  <a:solidFill>
                    <a:srgbClr val="000000"/>
                  </a:solidFill>
                </a:uFill>
                <a:latin typeface="Trebuchet MS" charset="0"/>
                <a:ea typeface="宋体" charset="0"/>
                <a:cs typeface="Trebuchet MS" charset="0"/>
              </a:rPr>
              <a:t>P</a:t>
            </a:r>
            <a:r>
              <a:rPr lang="en-US" altLang="zh-CN" sz="1600" b="1" i="0" u="heavy" strike="noStrike" kern="1200" cap="none" spc="-15" baseline="0">
                <a:solidFill>
                  <a:schemeClr val="tx1"/>
                </a:solidFill>
                <a:uFill>
                  <a:solidFill>
                    <a:srgbClr val="000000"/>
                  </a:solidFill>
                </a:uFill>
                <a:latin typeface="Trebuchet MS" charset="0"/>
                <a:ea typeface="宋体" charset="0"/>
                <a:cs typeface="Trebuchet MS" charset="0"/>
              </a:rPr>
              <a:t>E</a:t>
            </a:r>
            <a:r>
              <a:rPr lang="en-US" altLang="zh-CN" sz="1600" b="1" i="0" u="heavy" strike="noStrike" kern="1200" cap="none" spc="-20" baseline="0">
                <a:solidFill>
                  <a:schemeClr val="tx1"/>
                </a:solidFill>
                <a:uFill>
                  <a:solidFill>
                    <a:srgbClr val="000000"/>
                  </a:solidFill>
                </a:uFill>
                <a:latin typeface="Trebuchet MS" charset="0"/>
                <a:ea typeface="宋体" charset="0"/>
                <a:cs typeface="Trebuchet MS" charset="0"/>
              </a:rPr>
              <a:t>R</a:t>
            </a:r>
            <a:r>
              <a:rPr lang="en-US" altLang="zh-CN" sz="1600" b="1" i="0" u="heavy" strike="noStrike" kern="1200" cap="none" spc="-110" baseline="0">
                <a:solidFill>
                  <a:schemeClr val="tx1"/>
                </a:solidFill>
                <a:uFill>
                  <a:solidFill>
                    <a:srgbClr val="000000"/>
                  </a:solidFill>
                </a:uFill>
                <a:latin typeface="Trebuchet MS" charset="0"/>
                <a:ea typeface="宋体" charset="0"/>
                <a:cs typeface="Trebuchet MS" charset="0"/>
              </a:rPr>
              <a:t>F</a:t>
            </a:r>
            <a:r>
              <a:rPr lang="en-US" altLang="zh-CN" sz="1600" b="1" i="0" u="heavy" strike="noStrike" kern="1200" cap="none" spc="-200" baseline="0">
                <a:solidFill>
                  <a:schemeClr val="tx1"/>
                </a:solidFill>
                <a:uFill>
                  <a:solidFill>
                    <a:srgbClr val="000000"/>
                  </a:solidFill>
                </a:uFill>
                <a:latin typeface="Trebuchet MS" charset="0"/>
                <a:ea typeface="宋体" charset="0"/>
                <a:cs typeface="Trebuchet MS" charset="0"/>
              </a:rPr>
              <a:t>O</a:t>
            </a:r>
            <a:r>
              <a:rPr lang="en-US" altLang="zh-CN" sz="1600" b="1" i="0" u="heavy" strike="noStrike" kern="1200" cap="none" spc="-20" baseline="0">
                <a:solidFill>
                  <a:schemeClr val="tx1"/>
                </a:solidFill>
                <a:uFill>
                  <a:solidFill>
                    <a:srgbClr val="000000"/>
                  </a:solidFill>
                </a:uFill>
                <a:latin typeface="Trebuchet MS" charset="0"/>
                <a:ea typeface="宋体" charset="0"/>
                <a:cs typeface="Trebuchet MS" charset="0"/>
              </a:rPr>
              <a:t>R</a:t>
            </a:r>
            <a:r>
              <a:rPr lang="en-US" altLang="zh-CN" sz="1600" b="1" i="0" u="heavy" strike="noStrike" kern="1200" cap="none" spc="145" baseline="0">
                <a:solidFill>
                  <a:schemeClr val="tx1"/>
                </a:solidFill>
                <a:uFill>
                  <a:solidFill>
                    <a:srgbClr val="000000"/>
                  </a:solidFill>
                </a:uFill>
                <a:latin typeface="Trebuchet MS" charset="0"/>
                <a:ea typeface="宋体" charset="0"/>
                <a:cs typeface="Trebuchet MS" charset="0"/>
              </a:rPr>
              <a:t>M</a:t>
            </a:r>
            <a:r>
              <a:rPr lang="en-US" altLang="zh-CN" sz="1600" b="1" i="0" u="heavy" strike="noStrike" kern="1200" cap="none" spc="-120" baseline="0">
                <a:solidFill>
                  <a:schemeClr val="tx1"/>
                </a:solidFill>
                <a:uFill>
                  <a:solidFill>
                    <a:srgbClr val="000000"/>
                  </a:solidFill>
                </a:uFill>
                <a:latin typeface="Trebuchet MS" charset="0"/>
                <a:ea typeface="宋体" charset="0"/>
                <a:cs typeface="Trebuchet MS" charset="0"/>
              </a:rPr>
              <a:t>A</a:t>
            </a:r>
            <a:r>
              <a:rPr lang="en-US" altLang="zh-CN" sz="1600" b="1" i="0" u="heavy" strike="noStrike" kern="1200" cap="none" spc="0" baseline="0">
                <a:solidFill>
                  <a:schemeClr val="tx1"/>
                </a:solidFill>
                <a:uFill>
                  <a:solidFill>
                    <a:srgbClr val="000000"/>
                  </a:solidFill>
                </a:uFill>
                <a:latin typeface="Trebuchet MS" charset="0"/>
                <a:ea typeface="宋体" charset="0"/>
                <a:cs typeface="Trebuchet MS" charset="0"/>
              </a:rPr>
              <a:t>N</a:t>
            </a:r>
            <a:r>
              <a:rPr lang="en-US" altLang="zh-CN" sz="1600" b="1" i="0" u="heavy" strike="noStrike" kern="1200" cap="none" spc="-130" baseline="0">
                <a:solidFill>
                  <a:schemeClr val="tx1"/>
                </a:solidFill>
                <a:uFill>
                  <a:solidFill>
                    <a:srgbClr val="000000"/>
                  </a:solidFill>
                </a:uFill>
                <a:latin typeface="Trebuchet MS" charset="0"/>
                <a:ea typeface="宋体" charset="0"/>
                <a:cs typeface="Trebuchet MS" charset="0"/>
              </a:rPr>
              <a:t>C</a:t>
            </a:r>
            <a:r>
              <a:rPr lang="en-US" altLang="zh-CN" sz="1600" b="1" i="0" u="heavy" strike="noStrike" kern="1200" cap="none" spc="-40" baseline="0">
                <a:solidFill>
                  <a:schemeClr val="tx1"/>
                </a:solidFill>
                <a:uFill>
                  <a:solidFill>
                    <a:srgbClr val="000000"/>
                  </a:solidFill>
                </a:uFill>
                <a:latin typeface="Trebuchet MS" charset="0"/>
                <a:ea typeface="宋体" charset="0"/>
                <a:cs typeface="Trebuchet MS" charset="0"/>
              </a:rPr>
              <a:t>E</a:t>
            </a:r>
            <a:r>
              <a:rPr lang="en-US" altLang="zh-CN" sz="1600" b="1" i="0" u="heavy" strike="noStrike" kern="1200" cap="none" spc="-225" baseline="0">
                <a:solidFill>
                  <a:schemeClr val="tx1"/>
                </a:solidFill>
                <a:uFill>
                  <a:solidFill>
                    <a:srgbClr val="000000"/>
                  </a:solidFill>
                </a:uFill>
                <a:latin typeface="Trebuchet MS" charset="0"/>
                <a:ea typeface="宋体" charset="0"/>
                <a:cs typeface="Trebuchet MS" charset="0"/>
              </a:rPr>
              <a:t> </a:t>
            </a:r>
            <a:r>
              <a:rPr lang="en-US" altLang="zh-CN" sz="1600" b="1" i="0" u="heavy" strike="noStrike" kern="1200" cap="none" spc="-80" baseline="0">
                <a:solidFill>
                  <a:schemeClr val="tx1"/>
                </a:solidFill>
                <a:uFill>
                  <a:solidFill>
                    <a:srgbClr val="000000"/>
                  </a:solidFill>
                </a:uFill>
                <a:latin typeface="Trebuchet MS" charset="0"/>
                <a:ea typeface="宋体" charset="0"/>
                <a:cs typeface="Trebuchet MS" charset="0"/>
              </a:rPr>
              <a:t>L</a:t>
            </a:r>
            <a:r>
              <a:rPr lang="en-US" altLang="zh-CN" sz="1600" b="1" i="0" u="heavy" strike="noStrike" kern="1200" cap="none" spc="-15" baseline="0">
                <a:solidFill>
                  <a:schemeClr val="tx1"/>
                </a:solidFill>
                <a:uFill>
                  <a:solidFill>
                    <a:srgbClr val="000000"/>
                  </a:solidFill>
                </a:uFill>
                <a:latin typeface="Trebuchet MS" charset="0"/>
                <a:ea typeface="宋体" charset="0"/>
                <a:cs typeface="Trebuchet MS" charset="0"/>
              </a:rPr>
              <a:t>E</a:t>
            </a:r>
            <a:r>
              <a:rPr lang="en-US" altLang="zh-CN" sz="1600" b="1" i="0" u="heavy" strike="noStrike" kern="1200" cap="none" spc="-170" baseline="0">
                <a:solidFill>
                  <a:schemeClr val="tx1"/>
                </a:solidFill>
                <a:uFill>
                  <a:solidFill>
                    <a:srgbClr val="000000"/>
                  </a:solidFill>
                </a:uFill>
                <a:latin typeface="Trebuchet MS" charset="0"/>
                <a:ea typeface="宋体" charset="0"/>
                <a:cs typeface="Trebuchet MS" charset="0"/>
              </a:rPr>
              <a:t>V</a:t>
            </a:r>
            <a:r>
              <a:rPr lang="en-US" altLang="zh-CN" sz="1600" b="1" i="0" u="heavy" strike="noStrike" kern="1200" cap="none" spc="-15" baseline="0">
                <a:solidFill>
                  <a:schemeClr val="tx1"/>
                </a:solidFill>
                <a:uFill>
                  <a:solidFill>
                    <a:srgbClr val="000000"/>
                  </a:solidFill>
                </a:uFill>
                <a:latin typeface="Trebuchet MS" charset="0"/>
                <a:ea typeface="宋体" charset="0"/>
                <a:cs typeface="Trebuchet MS" charset="0"/>
              </a:rPr>
              <a:t>E</a:t>
            </a:r>
            <a:r>
              <a:rPr lang="en-US" altLang="zh-CN" sz="1600" b="1" i="0" u="heavy" strike="noStrike" kern="1200" cap="none" spc="-105" baseline="0">
                <a:solidFill>
                  <a:schemeClr val="tx1"/>
                </a:solidFill>
                <a:uFill>
                  <a:solidFill>
                    <a:srgbClr val="000000"/>
                  </a:solidFill>
                </a:uFill>
                <a:latin typeface="Trebuchet MS" charset="0"/>
                <a:ea typeface="宋体" charset="0"/>
                <a:cs typeface="Trebuchet MS" charset="0"/>
              </a:rPr>
              <a:t>L</a:t>
            </a:r>
            <a:r>
              <a:rPr lang="en-US" altLang="zh-CN" sz="1600" b="0" i="0" u="none" strike="noStrike" kern="1200" cap="none" spc="0" baseline="0">
                <a:solidFill>
                  <a:schemeClr val="tx1"/>
                </a:solidFill>
                <a:latin typeface="Trebuchet MS" charset="0"/>
                <a:ea typeface="宋体" charset="0"/>
                <a:cs typeface="Trebuchet MS" charset="0"/>
              </a:rPr>
              <a:t> </a:t>
            </a:r>
            <a:r>
              <a:rPr lang="en-US" altLang="zh-CN" sz="1600" b="1" i="0" u="heavy" strike="noStrike" kern="1200" cap="none" spc="-15" baseline="0">
                <a:solidFill>
                  <a:schemeClr val="tx1"/>
                </a:solidFill>
                <a:uFill>
                  <a:solidFill>
                    <a:srgbClr val="000000"/>
                  </a:solidFill>
                </a:uFill>
                <a:latin typeface="Trebuchet MS" charset="0"/>
                <a:ea typeface="宋体" charset="0"/>
                <a:cs typeface="Trebuchet MS" charset="0"/>
              </a:rPr>
              <a:t>SUMMARY </a:t>
            </a:r>
            <a:endParaRPr lang="en-US" altLang="zh-CN" sz="1600" b="1" i="0" u="heavy" strike="noStrike" kern="1200" cap="none" spc="-10" baseline="0">
              <a:solidFill>
                <a:schemeClr val="tx1"/>
              </a:solidFill>
              <a:uFill>
                <a:solidFill>
                  <a:srgbClr val="000000"/>
                </a:solidFill>
              </a:uFill>
              <a:latin typeface="Trebuchet MS" charset="0"/>
              <a:ea typeface="宋体" charset="0"/>
              <a:cs typeface="Trebuchet MS" charset="0"/>
            </a:endParaRPr>
          </a:p>
          <a:p>
            <a:pPr marL="501015" indent="0" algn="l">
              <a:lnSpc>
                <a:spcPct val="100000"/>
              </a:lnSpc>
              <a:spcBef>
                <a:spcPts val="0"/>
              </a:spcBef>
              <a:spcAft>
                <a:spcPts val="0"/>
              </a:spcAft>
              <a:buNone/>
            </a:pPr>
            <a:endParaRPr lang="en-US" altLang="zh-CN" sz="1600" b="1" i="0" u="none" strike="noStrike" kern="1200" cap="none" spc="-10" baseline="0">
              <a:solidFill>
                <a:schemeClr val="tx1"/>
              </a:solidFill>
              <a:latin typeface="Trebuchet MS" charset="0"/>
              <a:ea typeface="宋体" charset="0"/>
              <a:cs typeface="Trebuchet MS" charset="0"/>
            </a:endParaRPr>
          </a:p>
          <a:p>
            <a:pPr marL="501015" indent="0" algn="l">
              <a:lnSpc>
                <a:spcPct val="100000"/>
              </a:lnSpc>
              <a:spcBef>
                <a:spcPts val="0"/>
              </a:spcBef>
              <a:spcAft>
                <a:spcPts val="0"/>
              </a:spcAft>
              <a:buNone/>
            </a:pPr>
            <a:r>
              <a:rPr lang="en-US" altLang="zh-CN" sz="2000" b="1" i="0" u="none" strike="noStrike" kern="1200" cap="none" spc="5" baseline="0">
                <a:solidFill>
                  <a:srgbClr val="E46D0A"/>
                </a:solidFill>
                <a:latin typeface="Trebuchet MS" charset="0"/>
                <a:ea typeface="宋体" charset="0"/>
                <a:cs typeface="Trebuchet MS" charset="0"/>
              </a:rPr>
              <a:t>P</a:t>
            </a:r>
            <a:r>
              <a:rPr lang="en-US" altLang="zh-CN" sz="2000" b="1" i="0" u="none" strike="noStrike" kern="1200" cap="none" spc="55" baseline="0">
                <a:solidFill>
                  <a:srgbClr val="E46D0A"/>
                </a:solidFill>
                <a:latin typeface="Trebuchet MS" charset="0"/>
                <a:ea typeface="宋体" charset="0"/>
                <a:cs typeface="Trebuchet MS" charset="0"/>
              </a:rPr>
              <a:t>I</a:t>
            </a:r>
            <a:r>
              <a:rPr lang="en-US" altLang="zh-CN" sz="2000" b="1" i="0" u="none" strike="noStrike" kern="1200" cap="none" spc="-170" baseline="0">
                <a:solidFill>
                  <a:srgbClr val="E46D0A"/>
                </a:solidFill>
                <a:latin typeface="Trebuchet MS" charset="0"/>
                <a:ea typeface="宋体" charset="0"/>
                <a:cs typeface="Trebuchet MS" charset="0"/>
              </a:rPr>
              <a:t>V</a:t>
            </a:r>
            <a:r>
              <a:rPr lang="en-US" altLang="zh-CN" sz="2000" b="1" i="0" u="none" strike="noStrike" kern="1200" cap="none" spc="-200" baseline="0">
                <a:solidFill>
                  <a:srgbClr val="E46D0A"/>
                </a:solidFill>
                <a:latin typeface="Trebuchet MS" charset="0"/>
                <a:ea typeface="宋体" charset="0"/>
                <a:cs typeface="Trebuchet MS" charset="0"/>
              </a:rPr>
              <a:t>O</a:t>
            </a:r>
            <a:r>
              <a:rPr lang="en-US" altLang="zh-CN" sz="2000" b="1" i="0" u="none" strike="noStrike" kern="1200" cap="none" spc="-305" baseline="0">
                <a:solidFill>
                  <a:srgbClr val="E46D0A"/>
                </a:solidFill>
                <a:latin typeface="Trebuchet MS" charset="0"/>
                <a:ea typeface="宋体" charset="0"/>
                <a:cs typeface="Trebuchet MS" charset="0"/>
              </a:rPr>
              <a:t>T</a:t>
            </a:r>
            <a:r>
              <a:rPr lang="en-US" altLang="zh-CN" sz="2000" b="1" i="0" u="none" strike="noStrike" kern="1200" cap="none" spc="-225" baseline="0">
                <a:solidFill>
                  <a:srgbClr val="E46D0A"/>
                </a:solidFill>
                <a:latin typeface="Trebuchet MS" charset="0"/>
                <a:ea typeface="宋体" charset="0"/>
                <a:cs typeface="Trebuchet MS" charset="0"/>
              </a:rPr>
              <a:t> </a:t>
            </a:r>
            <a:r>
              <a:rPr lang="en-US" altLang="zh-CN" sz="2000" b="1" i="0" u="none" strike="noStrike" kern="1200" cap="none" spc="-280" baseline="0">
                <a:solidFill>
                  <a:srgbClr val="E46D0A"/>
                </a:solidFill>
                <a:latin typeface="Trebuchet MS" charset="0"/>
                <a:ea typeface="宋体" charset="0"/>
                <a:cs typeface="Trebuchet MS" charset="0"/>
              </a:rPr>
              <a:t>T</a:t>
            </a:r>
            <a:r>
              <a:rPr lang="en-US" altLang="zh-CN" sz="2000" b="1" i="0" u="none" strike="noStrike" kern="1200" cap="none" spc="-120" baseline="0">
                <a:solidFill>
                  <a:srgbClr val="E46D0A"/>
                </a:solidFill>
                <a:latin typeface="Trebuchet MS" charset="0"/>
                <a:ea typeface="宋体" charset="0"/>
                <a:cs typeface="Trebuchet MS" charset="0"/>
              </a:rPr>
              <a:t>A</a:t>
            </a:r>
            <a:r>
              <a:rPr lang="en-US" altLang="zh-CN" sz="2000" b="1" i="0" u="none" strike="noStrike" kern="1200" cap="none" spc="35" baseline="0">
                <a:solidFill>
                  <a:srgbClr val="E46D0A"/>
                </a:solidFill>
                <a:latin typeface="Trebuchet MS" charset="0"/>
                <a:ea typeface="宋体" charset="0"/>
                <a:cs typeface="Trebuchet MS" charset="0"/>
              </a:rPr>
              <a:t>B</a:t>
            </a:r>
            <a:r>
              <a:rPr lang="en-US" altLang="zh-CN" sz="2000" b="1" i="0" u="none" strike="noStrike" kern="1200" cap="none" spc="-80" baseline="0">
                <a:solidFill>
                  <a:srgbClr val="E46D0A"/>
                </a:solidFill>
                <a:latin typeface="Trebuchet MS" charset="0"/>
                <a:ea typeface="宋体" charset="0"/>
                <a:cs typeface="Trebuchet MS" charset="0"/>
              </a:rPr>
              <a:t>L</a:t>
            </a:r>
            <a:r>
              <a:rPr lang="en-US" altLang="zh-CN" sz="2000" b="1" i="0" u="none" strike="noStrike" kern="1200" cap="none" spc="-30" baseline="0">
                <a:solidFill>
                  <a:srgbClr val="E46D0A"/>
                </a:solidFill>
                <a:latin typeface="Trebuchet MS" charset="0"/>
                <a:ea typeface="宋体" charset="0"/>
                <a:cs typeface="Trebuchet MS" charset="0"/>
              </a:rPr>
              <a:t>E </a:t>
            </a:r>
          </a:p>
          <a:p>
            <a:pPr marL="501015" indent="0" algn="l">
              <a:lnSpc>
                <a:spcPct val="100000"/>
              </a:lnSpc>
              <a:spcBef>
                <a:spcPts val="0"/>
              </a:spcBef>
              <a:spcAft>
                <a:spcPts val="0"/>
              </a:spcAft>
              <a:buNone/>
            </a:pPr>
            <a:r>
              <a:rPr lang="en-US" altLang="zh-CN" sz="2000" b="1" i="0" u="none" strike="noStrike" kern="1200" cap="none" spc="-30" baseline="0">
                <a:solidFill>
                  <a:srgbClr val="E46D0A"/>
                </a:solidFill>
                <a:latin typeface="Trebuchet MS" charset="0"/>
                <a:ea typeface="宋体" charset="0"/>
                <a:cs typeface="Trebuchet MS" charset="0"/>
              </a:rPr>
              <a:t> </a:t>
            </a:r>
            <a:r>
              <a:rPr lang="en-US" altLang="zh-CN" sz="2000" b="1" i="0" u="none" strike="noStrike" kern="1200" cap="none" spc="5" baseline="0">
                <a:solidFill>
                  <a:srgbClr val="E46D0A"/>
                </a:solidFill>
                <a:latin typeface="Trebuchet MS" charset="0"/>
                <a:ea typeface="宋体" charset="0"/>
                <a:cs typeface="Trebuchet MS" charset="0"/>
              </a:rPr>
              <a:t>P</a:t>
            </a:r>
            <a:r>
              <a:rPr lang="en-US" altLang="zh-CN" sz="2000" b="1" i="0" u="none" strike="noStrike" kern="1200" cap="none" spc="55" baseline="0">
                <a:solidFill>
                  <a:srgbClr val="E46D0A"/>
                </a:solidFill>
                <a:latin typeface="Trebuchet MS" charset="0"/>
                <a:ea typeface="宋体" charset="0"/>
                <a:cs typeface="Trebuchet MS" charset="0"/>
              </a:rPr>
              <a:t>I</a:t>
            </a:r>
            <a:r>
              <a:rPr lang="en-US" altLang="zh-CN" sz="2000" b="1" i="0" u="none" strike="noStrike" kern="1200" cap="none" spc="-40" baseline="0">
                <a:solidFill>
                  <a:srgbClr val="E46D0A"/>
                </a:solidFill>
                <a:latin typeface="Trebuchet MS" charset="0"/>
                <a:ea typeface="宋体" charset="0"/>
                <a:cs typeface="Trebuchet MS" charset="0"/>
              </a:rPr>
              <a:t>E</a:t>
            </a:r>
            <a:r>
              <a:rPr lang="en-US" altLang="zh-CN" sz="2000" b="1" i="0" u="none" strike="noStrike" kern="1200" cap="none" spc="-225" baseline="0">
                <a:solidFill>
                  <a:srgbClr val="E46D0A"/>
                </a:solidFill>
                <a:latin typeface="Trebuchet MS" charset="0"/>
                <a:ea typeface="宋体" charset="0"/>
                <a:cs typeface="Trebuchet MS" charset="0"/>
              </a:rPr>
              <a:t> </a:t>
            </a:r>
            <a:r>
              <a:rPr lang="en-US" altLang="zh-CN" sz="2000" b="1" i="0" u="none" strike="noStrike" kern="1200" cap="none" spc="-130" baseline="0">
                <a:solidFill>
                  <a:srgbClr val="E46D0A"/>
                </a:solidFill>
                <a:latin typeface="Trebuchet MS" charset="0"/>
                <a:ea typeface="宋体" charset="0"/>
                <a:cs typeface="Trebuchet MS" charset="0"/>
              </a:rPr>
              <a:t>C</a:t>
            </a:r>
            <a:r>
              <a:rPr lang="en-US" altLang="zh-CN" sz="2000" b="1" i="0" u="none" strike="noStrike" kern="1200" cap="none" spc="-80" baseline="0">
                <a:solidFill>
                  <a:srgbClr val="E46D0A"/>
                </a:solidFill>
                <a:latin typeface="Trebuchet MS" charset="0"/>
                <a:ea typeface="宋体" charset="0"/>
                <a:cs typeface="Trebuchet MS" charset="0"/>
              </a:rPr>
              <a:t>H</a:t>
            </a:r>
            <a:r>
              <a:rPr lang="en-US" altLang="zh-CN" sz="2000" b="1" i="0" u="none" strike="noStrike" kern="1200" cap="none" spc="-120" baseline="0">
                <a:solidFill>
                  <a:srgbClr val="E46D0A"/>
                </a:solidFill>
                <a:latin typeface="Trebuchet MS" charset="0"/>
                <a:ea typeface="宋体" charset="0"/>
                <a:cs typeface="Trebuchet MS" charset="0"/>
              </a:rPr>
              <a:t>A</a:t>
            </a:r>
            <a:r>
              <a:rPr lang="en-US" altLang="zh-CN" sz="2000" b="1" i="0" u="none" strike="noStrike" kern="1200" cap="none" spc="-20" baseline="0">
                <a:solidFill>
                  <a:srgbClr val="E46D0A"/>
                </a:solidFill>
                <a:latin typeface="Trebuchet MS" charset="0"/>
                <a:ea typeface="宋体" charset="0"/>
                <a:cs typeface="Trebuchet MS" charset="0"/>
              </a:rPr>
              <a:t>R</a:t>
            </a:r>
            <a:r>
              <a:rPr lang="en-US" altLang="zh-CN" sz="2000" b="1" i="0" u="none" strike="noStrike" kern="1200" cap="none" spc="-200" baseline="0">
                <a:solidFill>
                  <a:srgbClr val="E46D0A"/>
                </a:solidFill>
                <a:latin typeface="Trebuchet MS" charset="0"/>
                <a:ea typeface="宋体" charset="0"/>
                <a:cs typeface="Trebuchet MS" charset="0"/>
              </a:rPr>
              <a:t>T </a:t>
            </a:r>
          </a:p>
          <a:p>
            <a:pPr marL="501015" indent="0" algn="l">
              <a:lnSpc>
                <a:spcPct val="100000"/>
              </a:lnSpc>
              <a:spcBef>
                <a:spcPts val="0"/>
              </a:spcBef>
              <a:spcAft>
                <a:spcPts val="0"/>
              </a:spcAft>
              <a:buNone/>
            </a:pPr>
            <a:endParaRPr lang="en-US" altLang="zh-CN" sz="1600" b="1" i="0" u="none" strike="noStrike" kern="1200" cap="none" spc="-200" baseline="0">
              <a:solidFill>
                <a:schemeClr val="tx1"/>
              </a:solidFill>
              <a:latin typeface="Trebuchet MS" charset="0"/>
              <a:ea typeface="宋体" charset="0"/>
              <a:cs typeface="Trebuchet MS" charset="0"/>
            </a:endParaRPr>
          </a:p>
          <a:p>
            <a:pPr marL="501015" indent="0" algn="l">
              <a:lnSpc>
                <a:spcPct val="100000"/>
              </a:lnSpc>
              <a:spcBef>
                <a:spcPts val="0"/>
              </a:spcBef>
              <a:spcAft>
                <a:spcPts val="0"/>
              </a:spcAft>
              <a:buNone/>
            </a:pPr>
            <a:r>
              <a:rPr lang="en-US" altLang="zh-CN" sz="1600" b="1" i="0" u="none" strike="noStrike" kern="1200" cap="none" spc="-200" baseline="0">
                <a:solidFill>
                  <a:schemeClr val="tx1"/>
                </a:solidFill>
                <a:latin typeface="Trebuchet MS" charset="0"/>
                <a:ea typeface="宋体" charset="0"/>
                <a:cs typeface="Trebuchet MS" charset="0"/>
              </a:rPr>
              <a:t> </a:t>
            </a:r>
            <a:r>
              <a:rPr lang="en-US" altLang="zh-CN" sz="1600" b="1" i="0" u="heavy" strike="noStrike" kern="1200" cap="none" spc="-170" baseline="0">
                <a:solidFill>
                  <a:schemeClr val="tx1"/>
                </a:solidFill>
                <a:uFill>
                  <a:solidFill>
                    <a:srgbClr val="000000"/>
                  </a:solidFill>
                </a:uFill>
                <a:latin typeface="Trebuchet MS" charset="0"/>
                <a:ea typeface="宋体" charset="0"/>
                <a:cs typeface="Trebuchet MS" charset="0"/>
              </a:rPr>
              <a:t>V</a:t>
            </a:r>
            <a:r>
              <a:rPr lang="en-US" altLang="zh-CN" sz="1600" b="1" i="0" u="heavy" strike="noStrike" kern="1200" cap="none" spc="55" baseline="0">
                <a:solidFill>
                  <a:schemeClr val="tx1"/>
                </a:solidFill>
                <a:uFill>
                  <a:solidFill>
                    <a:srgbClr val="000000"/>
                  </a:solidFill>
                </a:uFill>
                <a:latin typeface="Trebuchet MS" charset="0"/>
                <a:ea typeface="宋体" charset="0"/>
                <a:cs typeface="Trebuchet MS" charset="0"/>
              </a:rPr>
              <a:t>I</a:t>
            </a:r>
            <a:r>
              <a:rPr lang="en-US" altLang="zh-CN" sz="1600" b="1" i="0" u="heavy" strike="noStrike" kern="1200" cap="none" spc="85" baseline="0">
                <a:solidFill>
                  <a:schemeClr val="tx1"/>
                </a:solidFill>
                <a:uFill>
                  <a:solidFill>
                    <a:srgbClr val="000000"/>
                  </a:solidFill>
                </a:uFill>
                <a:latin typeface="Trebuchet MS" charset="0"/>
                <a:ea typeface="宋体" charset="0"/>
                <a:cs typeface="Trebuchet MS" charset="0"/>
              </a:rPr>
              <a:t>S</a:t>
            </a:r>
            <a:r>
              <a:rPr lang="en-US" altLang="zh-CN" sz="1600" b="1" i="0" u="heavy" strike="noStrike" kern="1200" cap="none" spc="-105" baseline="0">
                <a:solidFill>
                  <a:schemeClr val="tx1"/>
                </a:solidFill>
                <a:uFill>
                  <a:solidFill>
                    <a:srgbClr val="000000"/>
                  </a:solidFill>
                </a:uFill>
                <a:latin typeface="Trebuchet MS" charset="0"/>
                <a:ea typeface="宋体" charset="0"/>
                <a:cs typeface="Trebuchet MS" charset="0"/>
              </a:rPr>
              <a:t>U</a:t>
            </a:r>
            <a:r>
              <a:rPr lang="en-US" altLang="zh-CN" sz="1600" b="1" i="0" u="heavy" strike="noStrike" kern="1200" cap="none" spc="-120" baseline="0">
                <a:solidFill>
                  <a:schemeClr val="tx1"/>
                </a:solidFill>
                <a:uFill>
                  <a:solidFill>
                    <a:srgbClr val="000000"/>
                  </a:solidFill>
                </a:uFill>
                <a:latin typeface="Trebuchet MS" charset="0"/>
                <a:ea typeface="宋体" charset="0"/>
                <a:cs typeface="Trebuchet MS" charset="0"/>
              </a:rPr>
              <a:t>A</a:t>
            </a:r>
            <a:r>
              <a:rPr lang="en-US" altLang="zh-CN" sz="1600" b="1" i="0" u="heavy" strike="noStrike" kern="1200" cap="none" spc="-80" baseline="0">
                <a:solidFill>
                  <a:schemeClr val="tx1"/>
                </a:solidFill>
                <a:uFill>
                  <a:solidFill>
                    <a:srgbClr val="000000"/>
                  </a:solidFill>
                </a:uFill>
                <a:latin typeface="Trebuchet MS" charset="0"/>
                <a:ea typeface="宋体" charset="0"/>
                <a:cs typeface="Trebuchet MS" charset="0"/>
              </a:rPr>
              <a:t>L</a:t>
            </a:r>
            <a:r>
              <a:rPr lang="en-US" altLang="zh-CN" sz="1600" b="1" i="0" u="heavy" strike="noStrike" kern="1200" cap="none" spc="55" baseline="0">
                <a:solidFill>
                  <a:schemeClr val="tx1"/>
                </a:solidFill>
                <a:uFill>
                  <a:solidFill>
                    <a:srgbClr val="000000"/>
                  </a:solidFill>
                </a:uFill>
                <a:latin typeface="Trebuchet MS" charset="0"/>
                <a:ea typeface="宋体" charset="0"/>
                <a:cs typeface="Trebuchet MS" charset="0"/>
              </a:rPr>
              <a:t>I</a:t>
            </a:r>
            <a:r>
              <a:rPr lang="en-US" altLang="zh-CN" sz="1600" b="1" i="0" u="heavy" strike="noStrike" kern="1200" cap="none" spc="-100" baseline="0">
                <a:solidFill>
                  <a:schemeClr val="tx1"/>
                </a:solidFill>
                <a:uFill>
                  <a:solidFill>
                    <a:srgbClr val="000000"/>
                  </a:solidFill>
                </a:uFill>
                <a:latin typeface="Trebuchet MS" charset="0"/>
                <a:ea typeface="宋体" charset="0"/>
                <a:cs typeface="Trebuchet MS" charset="0"/>
              </a:rPr>
              <a:t>Z</a:t>
            </a:r>
            <a:r>
              <a:rPr lang="en-US" altLang="zh-CN" sz="1600" b="1" i="0" u="heavy" strike="noStrike" kern="1200" cap="none" spc="-120" baseline="0">
                <a:solidFill>
                  <a:schemeClr val="tx1"/>
                </a:solidFill>
                <a:uFill>
                  <a:solidFill>
                    <a:srgbClr val="000000"/>
                  </a:solidFill>
                </a:uFill>
                <a:latin typeface="Trebuchet MS" charset="0"/>
                <a:ea typeface="宋体" charset="0"/>
                <a:cs typeface="Trebuchet MS" charset="0"/>
              </a:rPr>
              <a:t>A</a:t>
            </a:r>
            <a:r>
              <a:rPr lang="en-US" altLang="zh-CN" sz="1600" b="1" i="0" u="heavy" strike="noStrike" kern="1200" cap="none" spc="-280" baseline="0">
                <a:solidFill>
                  <a:schemeClr val="tx1"/>
                </a:solidFill>
                <a:uFill>
                  <a:solidFill>
                    <a:srgbClr val="000000"/>
                  </a:solidFill>
                </a:uFill>
                <a:latin typeface="Trebuchet MS" charset="0"/>
                <a:ea typeface="宋体" charset="0"/>
                <a:cs typeface="Trebuchet MS" charset="0"/>
              </a:rPr>
              <a:t>T</a:t>
            </a:r>
            <a:r>
              <a:rPr lang="en-US" altLang="zh-CN" sz="1600" b="1" i="0" u="heavy" strike="noStrike" kern="1200" cap="none" spc="55" baseline="0">
                <a:solidFill>
                  <a:schemeClr val="tx1"/>
                </a:solidFill>
                <a:uFill>
                  <a:solidFill>
                    <a:srgbClr val="000000"/>
                  </a:solidFill>
                </a:uFill>
                <a:latin typeface="Trebuchet MS" charset="0"/>
                <a:ea typeface="宋体" charset="0"/>
                <a:cs typeface="Trebuchet MS" charset="0"/>
              </a:rPr>
              <a:t>I</a:t>
            </a:r>
            <a:r>
              <a:rPr lang="en-US" altLang="zh-CN" sz="1600" b="1" i="0" u="heavy" strike="noStrike" kern="1200" cap="none" spc="-200" baseline="0">
                <a:solidFill>
                  <a:schemeClr val="tx1"/>
                </a:solidFill>
                <a:uFill>
                  <a:solidFill>
                    <a:srgbClr val="000000"/>
                  </a:solidFill>
                </a:uFill>
                <a:latin typeface="Trebuchet MS" charset="0"/>
                <a:ea typeface="宋体" charset="0"/>
                <a:cs typeface="Trebuchet MS" charset="0"/>
              </a:rPr>
              <a:t>ON</a:t>
            </a:r>
            <a:r>
              <a:rPr lang="en-US" altLang="zh-CN" sz="1600" b="1" i="0" u="heavy" strike="noStrike" kern="1200" cap="none" spc="-15" baseline="0">
                <a:solidFill>
                  <a:schemeClr val="tx1"/>
                </a:solidFill>
                <a:uFill>
                  <a:solidFill>
                    <a:srgbClr val="000000"/>
                  </a:solidFill>
                </a:uFill>
                <a:latin typeface="Trebuchet MS" charset="0"/>
                <a:ea typeface="宋体" charset="0"/>
                <a:cs typeface="Trebuchet MS" charset="0"/>
              </a:rPr>
              <a:t>	</a:t>
            </a:r>
          </a:p>
          <a:p>
            <a:pPr marL="501015" indent="0" algn="l">
              <a:lnSpc>
                <a:spcPct val="100000"/>
              </a:lnSpc>
              <a:spcBef>
                <a:spcPts val="0"/>
              </a:spcBef>
              <a:spcAft>
                <a:spcPts val="0"/>
              </a:spcAft>
              <a:buNone/>
            </a:pPr>
            <a:r>
              <a:rPr lang="en-US" altLang="zh-CN" sz="2000" b="1" i="0" u="none" strike="noStrike" kern="1200" cap="none" spc="-85" baseline="0">
                <a:solidFill>
                  <a:srgbClr val="E46D0A"/>
                </a:solidFill>
                <a:latin typeface="Trebuchet MS" charset="0"/>
                <a:ea typeface="宋体" charset="0"/>
                <a:cs typeface="Trebuchet MS" charset="0"/>
              </a:rPr>
              <a:t>GRAPH</a:t>
            </a:r>
            <a:endParaRPr lang="zh-CN" altLang="en-US" sz="2000" b="0" i="0" u="none" strike="noStrike" kern="1200" cap="none" spc="0" baseline="0">
              <a:solidFill>
                <a:srgbClr val="E46D0A"/>
              </a:solidFill>
              <a:latin typeface="Trebuchet MS" charset="0"/>
              <a:ea typeface="宋体" charset="0"/>
              <a:cs typeface="Trebuchet MS" charset="0"/>
            </a:endParaRPr>
          </a:p>
        </p:txBody>
      </p:sp>
    </p:spTree>
    <p:extLst>
      <p:ext uri="{BB962C8B-B14F-4D97-AF65-F5344CB8AC3E}">
        <p14:creationId xmlns:p14="http://schemas.microsoft.com/office/powerpoint/2010/main" val="17815995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0"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61"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62"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63" name="图片"/>
          <p:cNvPicPr>
            <a:picLocks/>
          </p:cNvPicPr>
          <p:nvPr/>
        </p:nvPicPr>
        <p:blipFill>
          <a:blip r:embed="rId3" cstate="print"/>
          <a:stretch>
            <a:fillRect/>
          </a:stretch>
        </p:blipFill>
        <p:spPr>
          <a:xfrm>
            <a:off x="1666874" y="6467475"/>
            <a:ext cx="76200" cy="177799"/>
          </a:xfrm>
          <a:prstGeom prst="rect">
            <a:avLst/>
          </a:prstGeom>
          <a:noFill/>
          <a:ln w="12700" cap="flat" cmpd="sng">
            <a:noFill/>
            <a:prstDash val="solid"/>
            <a:miter/>
          </a:ln>
        </p:spPr>
      </p:pic>
      <p:sp>
        <p:nvSpPr>
          <p:cNvPr id="164" name="文本框"/>
          <p:cNvSpPr>
            <a:spLocks noGrp="1"/>
          </p:cNvSpPr>
          <p:nvPr>
            <p:ph type="title"/>
          </p:nvPr>
        </p:nvSpPr>
        <p:spPr>
          <a:xfrm>
            <a:off x="755332" y="385444"/>
            <a:ext cx="2437130" cy="758190"/>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charset="0"/>
                <a:ea typeface="宋体" charset="0"/>
                <a:cs typeface="Trebuchet MS" charset="0"/>
              </a:rPr>
              <a:t>R</a:t>
            </a:r>
            <a:r>
              <a:rPr lang="en-US" altLang="zh-CN" sz="4800" b="1" i="0" u="none" strike="noStrike" kern="0" cap="none" spc="-40" baseline="0">
                <a:solidFill>
                  <a:schemeClr val="tx1"/>
                </a:solidFill>
                <a:latin typeface="Trebuchet MS" charset="0"/>
                <a:ea typeface="宋体" charset="0"/>
                <a:cs typeface="Trebuchet MS" charset="0"/>
              </a:rPr>
              <a:t>E</a:t>
            </a:r>
            <a:r>
              <a:rPr lang="en-US" altLang="zh-CN" sz="4800" b="1" i="0" u="none" strike="noStrike" kern="0" cap="none" spc="15" baseline="0">
                <a:solidFill>
                  <a:schemeClr val="tx1"/>
                </a:solidFill>
                <a:latin typeface="Trebuchet MS" charset="0"/>
                <a:ea typeface="宋体" charset="0"/>
                <a:cs typeface="Trebuchet MS" charset="0"/>
              </a:rPr>
              <a:t>S</a:t>
            </a:r>
            <a:r>
              <a:rPr lang="en-US" altLang="zh-CN" sz="4800" b="1" i="0" u="none" strike="noStrike" kern="0" cap="none" spc="-30" baseline="0">
                <a:solidFill>
                  <a:schemeClr val="tx1"/>
                </a:solidFill>
                <a:latin typeface="Trebuchet MS" charset="0"/>
                <a:ea typeface="宋体" charset="0"/>
                <a:cs typeface="Trebuchet MS" charset="0"/>
              </a:rPr>
              <a:t>U</a:t>
            </a:r>
            <a:r>
              <a:rPr lang="en-US" altLang="zh-CN" sz="4800" b="1" i="0" u="none" strike="noStrike" kern="0" cap="none" spc="-405" baseline="0">
                <a:solidFill>
                  <a:schemeClr val="tx1"/>
                </a:solidFill>
                <a:latin typeface="Trebuchet MS" charset="0"/>
                <a:ea typeface="宋体" charset="0"/>
                <a:cs typeface="Trebuchet MS" charset="0"/>
              </a:rPr>
              <a:t>L</a:t>
            </a:r>
            <a:r>
              <a:rPr lang="en-US" altLang="zh-CN" sz="4800" b="1" i="0" u="none" strike="noStrike" kern="0" cap="none" spc="0" baseline="0">
                <a:solidFill>
                  <a:schemeClr val="tx1"/>
                </a:solidFill>
                <a:latin typeface="Trebuchet MS" charset="0"/>
                <a:ea typeface="宋体" charset="0"/>
                <a:cs typeface="Trebuchet MS" charset="0"/>
              </a:rPr>
              <a:t>TS</a:t>
            </a:r>
            <a:endParaRPr lang="zh-CN" altLang="en-US" sz="4800" b="1" i="0" u="none" strike="noStrike" kern="0" cap="none" spc="0" baseline="0">
              <a:solidFill>
                <a:schemeClr val="tx1"/>
              </a:solidFill>
              <a:latin typeface="Trebuchet MS" charset="0"/>
              <a:ea typeface="宋体" charset="0"/>
              <a:cs typeface="Trebuchet MS" charset="0"/>
            </a:endParaRPr>
          </a:p>
        </p:txBody>
      </p:sp>
      <p:sp>
        <p:nvSpPr>
          <p:cNvPr id="165" name="矩形"/>
          <p:cNvSpPr>
            <a:spLocks/>
          </p:cNvSpPr>
          <p:nvPr/>
        </p:nvSpPr>
        <p:spPr>
          <a:xfrm>
            <a:off x="11277218" y="6473336"/>
            <a:ext cx="228600" cy="191770"/>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11</a:t>
            </a:fld>
            <a:endParaRPr lang="zh-CN" altLang="en-US" sz="1100" b="0" i="0" u="none" strike="noStrike" kern="1200" cap="none" spc="0" baseline="0">
              <a:solidFill>
                <a:schemeClr val="tx1"/>
              </a:solidFill>
              <a:latin typeface="Trebuchet MS" charset="0"/>
              <a:ea typeface="宋体" charset="0"/>
              <a:cs typeface="Trebuchet MS" charset="0"/>
            </a:endParaRPr>
          </a:p>
        </p:txBody>
      </p:sp>
      <p:graphicFrame>
        <p:nvGraphicFramePr>
          <p:cNvPr id="166" name="图表"/>
          <p:cNvGraphicFramePr/>
          <p:nvPr/>
        </p:nvGraphicFramePr>
        <p:xfrm>
          <a:off x="990600" y="1371600"/>
          <a:ext cx="9067800" cy="4343400"/>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0223877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7"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imes New Roman" pitchFamily="18" charset="0"/>
                <a:ea typeface="宋体" charset="0"/>
                <a:cs typeface="Times New Roman" pitchFamily="18" charset="0"/>
              </a:rPr>
              <a:t>conclusion</a:t>
            </a:r>
            <a:endParaRPr lang="zh-CN" altLang="en-US" sz="4800" b="1" i="0" u="none" strike="noStrike" kern="0" cap="none" spc="0" baseline="0">
              <a:solidFill>
                <a:schemeClr val="tx1"/>
              </a:solidFill>
              <a:latin typeface="Times New Roman" pitchFamily="18" charset="0"/>
              <a:ea typeface="宋体" charset="0"/>
              <a:cs typeface="Times New Roman" pitchFamily="18" charset="0"/>
            </a:endParaRPr>
          </a:p>
        </p:txBody>
      </p:sp>
      <p:sp>
        <p:nvSpPr>
          <p:cNvPr id="168" name="矩形"/>
          <p:cNvSpPr>
            <a:spLocks/>
          </p:cNvSpPr>
          <p:nvPr/>
        </p:nvSpPr>
        <p:spPr>
          <a:xfrm>
            <a:off x="1143000" y="1447800"/>
            <a:ext cx="8229600" cy="341631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2400" b="0" i="0" u="none" strike="noStrike" kern="1200" cap="none" spc="0" baseline="0">
                <a:solidFill>
                  <a:srgbClr val="E46D0A"/>
                </a:solidFill>
                <a:latin typeface="Calibri" charset="0"/>
                <a:ea typeface="宋体" charset="0"/>
                <a:cs typeface="Calibri" charset="0"/>
              </a:rPr>
              <a:t>	The performance analysis reveals critical insights into the system’s efficiency and reliability. By examining key metrics such as response times, throughput, and resource utilization, we identified several bottlenecks and areas for improvement. Our findings indicate that optimizing resource allocation and addressing specific performance issues will significantly enhance system responsiveness and stability. Implementing these improvements will lead to a more reliable system, reduced operational costs, and a better overall user experience</a:t>
            </a:r>
            <a:r>
              <a:rPr lang="en-US" altLang="zh-CN" sz="1800" b="0" i="0" u="none" strike="noStrike" kern="1200" cap="none" spc="0" baseline="0">
                <a:solidFill>
                  <a:schemeClr val="tx1"/>
                </a:solidFill>
                <a:latin typeface="Calibri" charset="0"/>
                <a:ea typeface="宋体" charset="0"/>
                <a:cs typeface="Calibri" charset="0"/>
              </a:rPr>
              <a:t>.</a:t>
            </a:r>
            <a:endParaRPr lang="zh-CN" altLang="en-US" sz="1800" b="0" i="0" u="none" strike="noStrike" kern="1200" cap="none" spc="0" baseline="0">
              <a:solidFill>
                <a:schemeClr val="tx1"/>
              </a:solidFill>
              <a:latin typeface="Calibri" charset="0"/>
              <a:ea typeface="宋体" charset="0"/>
              <a:cs typeface="Calibri" charset="0"/>
            </a:endParaRPr>
          </a:p>
        </p:txBody>
      </p:sp>
    </p:spTree>
    <p:extLst>
      <p:ext uri="{BB962C8B-B14F-4D97-AF65-F5344CB8AC3E}">
        <p14:creationId xmlns:p14="http://schemas.microsoft.com/office/powerpoint/2010/main" val="17577706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63" name="曲线"/>
          <p:cNvSpPr>
            <a:spLocks/>
          </p:cNvSpPr>
          <p:nvPr/>
        </p:nvSpPr>
        <p:spPr>
          <a:xfrm>
            <a:off x="0" y="0"/>
            <a:ext cx="12192000" cy="68580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F1F1F1"/>
          </a:solidFill>
          <a:ln cap="flat" cmpd="sng">
            <a:noFill/>
            <a:prstDash val="solid"/>
            <a:miter/>
          </a:ln>
        </p:spPr>
      </p:sp>
      <p:grpSp>
        <p:nvGrpSpPr>
          <p:cNvPr id="73" name="组合"/>
          <p:cNvGrpSpPr>
            <a:grpSpLocks/>
          </p:cNvGrpSpPr>
          <p:nvPr/>
        </p:nvGrpSpPr>
        <p:grpSpPr>
          <a:xfrm>
            <a:off x="7448612" y="0"/>
            <a:ext cx="4743795" cy="6858466"/>
            <a:chOff x="7448612" y="0"/>
            <a:chExt cx="4743795" cy="6858466"/>
          </a:xfrm>
        </p:grpSpPr>
        <p:sp>
          <p:nvSpPr>
            <p:cNvPr id="64" name="曲线"/>
            <p:cNvSpPr>
              <a:spLocks/>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65"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66" name="曲线"/>
            <p:cNvSpPr>
              <a:spLocks/>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67" name="曲线"/>
            <p:cNvSpPr>
              <a:spLocks/>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68"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69" name="曲线"/>
            <p:cNvSpPr>
              <a:spLocks/>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70"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71" name="曲线"/>
            <p:cNvSpPr>
              <a:spLocks/>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72"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grpSp>
      <p:sp>
        <p:nvSpPr>
          <p:cNvPr id="74"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75"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76"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77" name="文本框"/>
          <p:cNvSpPr>
            <a:spLocks noGrp="1"/>
          </p:cNvSpPr>
          <p:nvPr>
            <p:ph type="title"/>
          </p:nvPr>
        </p:nvSpPr>
        <p:spPr>
          <a:xfrm>
            <a:off x="739774" y="829626"/>
            <a:ext cx="3909695" cy="664209"/>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pPr>
            <a:r>
              <a:rPr lang="en-US" altLang="zh-CN" sz="4250" b="1" i="0" u="none" strike="noStrike" kern="0" cap="none" spc="5" baseline="0">
                <a:solidFill>
                  <a:srgbClr val="5849B5"/>
                </a:solidFill>
                <a:latin typeface="Trebuchet MS" charset="0"/>
                <a:ea typeface="宋体" charset="0"/>
                <a:cs typeface="Trebuchet MS" charset="0"/>
              </a:rPr>
              <a:t>PROJECT</a:t>
            </a:r>
            <a:r>
              <a:rPr lang="en-US" altLang="zh-CN" sz="4250" b="1" i="0" u="none" strike="noStrike" kern="0" cap="none" spc="-85" baseline="0">
                <a:solidFill>
                  <a:srgbClr val="5849B5"/>
                </a:solidFill>
                <a:latin typeface="Trebuchet MS" charset="0"/>
                <a:ea typeface="宋体" charset="0"/>
                <a:cs typeface="Trebuchet MS" charset="0"/>
              </a:rPr>
              <a:t> </a:t>
            </a:r>
            <a:r>
              <a:rPr lang="en-US" altLang="zh-CN" sz="4250" b="1" i="0" u="none" strike="noStrike" kern="0" cap="none" spc="25" baseline="0">
                <a:solidFill>
                  <a:srgbClr val="5849B5"/>
                </a:solidFill>
                <a:latin typeface="Trebuchet MS" charset="0"/>
                <a:ea typeface="宋体" charset="0"/>
                <a:cs typeface="Trebuchet MS" charset="0"/>
              </a:rPr>
              <a:t>TITLE</a:t>
            </a:r>
            <a:endParaRPr lang="zh-CN" altLang="en-US" sz="4250" b="1" i="0" u="none" strike="noStrike" kern="0" cap="none" spc="0" baseline="0">
              <a:solidFill>
                <a:srgbClr val="5849B5"/>
              </a:solidFill>
              <a:latin typeface="Trebuchet MS" charset="0"/>
              <a:ea typeface="宋体" charset="0"/>
              <a:cs typeface="Trebuchet MS" charset="0"/>
            </a:endParaRPr>
          </a:p>
        </p:txBody>
      </p:sp>
      <p:grpSp>
        <p:nvGrpSpPr>
          <p:cNvPr id="80" name="组合"/>
          <p:cNvGrpSpPr>
            <a:grpSpLocks/>
          </p:cNvGrpSpPr>
          <p:nvPr/>
        </p:nvGrpSpPr>
        <p:grpSpPr>
          <a:xfrm>
            <a:off x="466725" y="6410325"/>
            <a:ext cx="3705224" cy="295275"/>
            <a:chOff x="466725" y="6410325"/>
            <a:chExt cx="3705224" cy="295275"/>
          </a:xfrm>
        </p:grpSpPr>
        <p:pic>
          <p:nvPicPr>
            <p:cNvPr id="78" name="图片"/>
            <p:cNvPicPr>
              <a:picLocks/>
            </p:cNvPicPr>
            <p:nvPr/>
          </p:nvPicPr>
          <p:blipFill>
            <a:blip r:embed="rId3" cstate="print"/>
            <a:stretch>
              <a:fillRect/>
            </a:stretch>
          </p:blipFill>
          <p:spPr>
            <a:xfrm>
              <a:off x="676275" y="6467475"/>
              <a:ext cx="2143125" cy="200024"/>
            </a:xfrm>
            <a:prstGeom prst="rect">
              <a:avLst/>
            </a:prstGeom>
            <a:noFill/>
            <a:ln w="12700" cap="flat" cmpd="sng">
              <a:noFill/>
              <a:prstDash val="solid"/>
              <a:miter/>
            </a:ln>
          </p:spPr>
        </p:pic>
        <p:pic>
          <p:nvPicPr>
            <p:cNvPr id="79" name="图片"/>
            <p:cNvPicPr>
              <a:picLocks/>
            </p:cNvPicPr>
            <p:nvPr/>
          </p:nvPicPr>
          <p:blipFill>
            <a:blip r:embed="rId4" cstate="print"/>
            <a:stretch>
              <a:fillRect/>
            </a:stretch>
          </p:blipFill>
          <p:spPr>
            <a:xfrm>
              <a:off x="466725" y="6410325"/>
              <a:ext cx="3705224" cy="295275"/>
            </a:xfrm>
            <a:prstGeom prst="rect">
              <a:avLst/>
            </a:prstGeom>
            <a:noFill/>
            <a:ln w="12700" cap="flat" cmpd="sng">
              <a:noFill/>
              <a:prstDash val="solid"/>
              <a:miter/>
            </a:ln>
          </p:spPr>
        </p:pic>
      </p:grpSp>
      <p:sp>
        <p:nvSpPr>
          <p:cNvPr id="81"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2</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82" name="矩形"/>
          <p:cNvSpPr>
            <a:spLocks/>
          </p:cNvSpPr>
          <p:nvPr/>
        </p:nvSpPr>
        <p:spPr>
          <a:xfrm>
            <a:off x="935082" y="1868418"/>
            <a:ext cx="4345078" cy="298704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4800" b="1" i="0" u="none" strike="noStrike" kern="1200" cap="none" spc="0" baseline="0">
                <a:solidFill>
                  <a:srgbClr val="60497B"/>
                </a:solidFill>
                <a:latin typeface="Times New Roman" pitchFamily="18" charset="0"/>
                <a:ea typeface="宋体" charset="0"/>
                <a:cs typeface="Times New Roman" pitchFamily="18" charset="0"/>
              </a:rPr>
              <a:t>Employee performance Analysis using Excel</a:t>
            </a:r>
            <a:endParaRPr lang="zh-CN" altLang="en-US" sz="3200" b="0" i="0" u="none" strike="noStrike" kern="1200" cap="none" spc="0" baseline="0">
              <a:solidFill>
                <a:srgbClr val="60497B"/>
              </a:solidFill>
              <a:latin typeface="Times New Roman" pitchFamily="18" charset="0"/>
              <a:ea typeface="宋体" charset="0"/>
              <a:cs typeface="Times New Roman" pitchFamily="18" charset="0"/>
            </a:endParaRPr>
          </a:p>
        </p:txBody>
      </p:sp>
      <p:pic>
        <p:nvPicPr>
          <p:cNvPr id="83" name="图片"/>
          <p:cNvPicPr>
            <a:picLocks noChangeAspect="1"/>
          </p:cNvPicPr>
          <p:nvPr/>
        </p:nvPicPr>
        <p:blipFill>
          <a:blip r:embed="rId5" cstate="print"/>
          <a:stretch>
            <a:fillRect/>
          </a:stretch>
        </p:blipFill>
        <p:spPr>
          <a:xfrm>
            <a:off x="5562600" y="6402"/>
            <a:ext cx="6629400" cy="3216144"/>
          </a:xfrm>
          <a:prstGeom prst="rect">
            <a:avLst/>
          </a:prstGeom>
          <a:noFill/>
          <a:ln w="12700" cap="flat" cmpd="sng">
            <a:noFill/>
            <a:prstDash val="solid"/>
            <a:miter/>
          </a:ln>
        </p:spPr>
      </p:pic>
    </p:spTree>
    <p:extLst>
      <p:ext uri="{BB962C8B-B14F-4D97-AF65-F5344CB8AC3E}">
        <p14:creationId xmlns:p14="http://schemas.microsoft.com/office/powerpoint/2010/main" val="21283651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84" name="曲线"/>
          <p:cNvSpPr>
            <a:spLocks/>
          </p:cNvSpPr>
          <p:nvPr/>
        </p:nvSpPr>
        <p:spPr>
          <a:xfrm>
            <a:off x="-76200" y="228600"/>
            <a:ext cx="12481713" cy="68580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F1F1F1"/>
          </a:solidFill>
          <a:ln cap="flat" cmpd="sng">
            <a:noFill/>
            <a:prstDash val="solid"/>
            <a:miter/>
          </a:ln>
        </p:spPr>
      </p:sp>
      <p:grpSp>
        <p:nvGrpSpPr>
          <p:cNvPr id="94" name="组合"/>
          <p:cNvGrpSpPr>
            <a:grpSpLocks/>
          </p:cNvGrpSpPr>
          <p:nvPr/>
        </p:nvGrpSpPr>
        <p:grpSpPr>
          <a:xfrm>
            <a:off x="7448612" y="0"/>
            <a:ext cx="4743795" cy="6858466"/>
            <a:chOff x="7448612" y="0"/>
            <a:chExt cx="4743795" cy="6858466"/>
          </a:xfrm>
        </p:grpSpPr>
        <p:sp>
          <p:nvSpPr>
            <p:cNvPr id="85" name="曲线"/>
            <p:cNvSpPr>
              <a:spLocks/>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86"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87" name="曲线"/>
            <p:cNvSpPr>
              <a:spLocks/>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88" name="曲线"/>
            <p:cNvSpPr>
              <a:spLocks/>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89"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90" name="曲线"/>
            <p:cNvSpPr>
              <a:spLocks/>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91"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92" name="曲线"/>
            <p:cNvSpPr>
              <a:spLocks/>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93"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grpSp>
      <p:sp>
        <p:nvSpPr>
          <p:cNvPr id="95"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96" name="矩形"/>
          <p:cNvSpPr>
            <a:spLocks/>
          </p:cNvSpPr>
          <p:nvPr/>
        </p:nvSpPr>
        <p:spPr>
          <a:xfrm>
            <a:off x="752474" y="6486037"/>
            <a:ext cx="1773555" cy="166369"/>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charset="0"/>
                <a:ea typeface="宋体" charset="0"/>
                <a:cs typeface="Trebuchet MS" charset="0"/>
              </a:rPr>
              <a:t>3/21/202</a:t>
            </a:r>
            <a:r>
              <a:rPr lang="en-US" altLang="zh-CN" sz="1100" b="0" i="0" u="none" strike="noStrike" kern="1200" cap="none" spc="10" baseline="0">
                <a:solidFill>
                  <a:srgbClr val="2D83C3"/>
                </a:solidFill>
                <a:latin typeface="Trebuchet MS" charset="0"/>
                <a:ea typeface="宋体" charset="0"/>
                <a:cs typeface="Trebuchet MS" charset="0"/>
              </a:rPr>
              <a:t>4</a:t>
            </a:r>
            <a:r>
              <a:rPr lang="en-US" altLang="zh-CN" sz="1100" b="0" i="0" u="none" strike="noStrike" kern="1200" cap="none" spc="0" baseline="0">
                <a:solidFill>
                  <a:srgbClr val="2D83C3"/>
                </a:solidFill>
                <a:latin typeface="Trebuchet MS" charset="0"/>
                <a:ea typeface="宋体" charset="0"/>
                <a:cs typeface="Trebuchet MS" charset="0"/>
              </a:rPr>
              <a:t> </a:t>
            </a:r>
            <a:r>
              <a:rPr lang="en-US" altLang="zh-CN" sz="1100" b="0" i="0" u="none" strike="noStrike" kern="1200" cap="none" spc="130" baseline="0">
                <a:solidFill>
                  <a:srgbClr val="2D83C3"/>
                </a:solidFill>
                <a:latin typeface="Trebuchet MS" charset="0"/>
                <a:ea typeface="宋体" charset="0"/>
                <a:cs typeface="Trebuchet MS" charset="0"/>
              </a:rPr>
              <a:t> </a:t>
            </a:r>
            <a:r>
              <a:rPr lang="en-US" altLang="zh-CN" sz="1100" b="1" i="0" u="none" strike="noStrike" kern="1200" cap="none" spc="50" baseline="0">
                <a:solidFill>
                  <a:srgbClr val="2D83C3"/>
                </a:solidFill>
                <a:latin typeface="Trebuchet MS" charset="0"/>
                <a:ea typeface="宋体" charset="0"/>
                <a:cs typeface="Trebuchet MS" charset="0"/>
              </a:rPr>
              <a:t>A</a:t>
            </a:r>
            <a:r>
              <a:rPr lang="en-US" altLang="zh-CN" sz="1100" b="1" i="0" u="none" strike="noStrike" kern="1200" cap="none" spc="15" baseline="0">
                <a:solidFill>
                  <a:srgbClr val="2D83C3"/>
                </a:solidFill>
                <a:latin typeface="Trebuchet MS" charset="0"/>
                <a:ea typeface="宋体" charset="0"/>
                <a:cs typeface="Trebuchet MS" charset="0"/>
              </a:rPr>
              <a:t>nnu</a:t>
            </a:r>
            <a:r>
              <a:rPr lang="en-US" altLang="zh-CN" sz="1100" b="1" i="0" u="none" strike="noStrike" kern="1200" cap="none" spc="10" baseline="0">
                <a:solidFill>
                  <a:srgbClr val="2D83C3"/>
                </a:solidFill>
                <a:latin typeface="Trebuchet MS" charset="0"/>
                <a:ea typeface="宋体" charset="0"/>
                <a:cs typeface="Trebuchet MS" charset="0"/>
              </a:rPr>
              <a:t>al</a:t>
            </a:r>
            <a:r>
              <a:rPr lang="en-US" altLang="zh-CN" sz="1100" b="1" i="0" u="none" strike="noStrike" kern="1200" cap="none" spc="-140" baseline="0">
                <a:solidFill>
                  <a:srgbClr val="2D83C3"/>
                </a:solidFill>
                <a:latin typeface="Trebuchet MS" charset="0"/>
                <a:ea typeface="宋体" charset="0"/>
                <a:cs typeface="Trebuchet MS" charset="0"/>
              </a:rPr>
              <a:t> </a:t>
            </a:r>
            <a:r>
              <a:rPr lang="en-US" altLang="zh-CN" sz="1100" b="1" i="0" u="none" strike="noStrike" kern="1200" cap="none" spc="0" baseline="0">
                <a:solidFill>
                  <a:srgbClr val="2D83C3"/>
                </a:solidFill>
                <a:latin typeface="Trebuchet MS" charset="0"/>
                <a:ea typeface="宋体" charset="0"/>
                <a:cs typeface="Trebuchet MS" charset="0"/>
              </a:rPr>
              <a:t>R</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90" baseline="0">
                <a:solidFill>
                  <a:srgbClr val="2D83C3"/>
                </a:solidFill>
                <a:latin typeface="Trebuchet MS" charset="0"/>
                <a:ea typeface="宋体" charset="0"/>
                <a:cs typeface="Trebuchet MS" charset="0"/>
              </a:rPr>
              <a:t>v</a:t>
            </a:r>
            <a:r>
              <a:rPr lang="en-US" altLang="zh-CN" sz="1100" b="1" i="0" u="none" strike="noStrike" kern="1200" cap="none" spc="-35" baseline="0">
                <a:solidFill>
                  <a:srgbClr val="2D83C3"/>
                </a:solidFill>
                <a:latin typeface="Trebuchet MS" charset="0"/>
                <a:ea typeface="宋体" charset="0"/>
                <a:cs typeface="Trebuchet MS" charset="0"/>
              </a:rPr>
              <a:t>i</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15" baseline="0">
                <a:solidFill>
                  <a:srgbClr val="2D83C3"/>
                </a:solidFill>
                <a:latin typeface="Trebuchet MS" charset="0"/>
                <a:ea typeface="宋体" charset="0"/>
                <a:cs typeface="Trebuchet MS" charset="0"/>
              </a:rPr>
              <a:t>w</a:t>
            </a:r>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97" name="曲线"/>
          <p:cNvSpPr>
            <a:spLocks/>
          </p:cNvSpPr>
          <p:nvPr/>
        </p:nvSpPr>
        <p:spPr>
          <a:xfrm>
            <a:off x="7362825" y="447674"/>
            <a:ext cx="361950" cy="361950"/>
          </a:xfrm>
          <a:custGeom>
            <a:avLst/>
            <a:gdLst>
              <a:gd name="T1" fmla="*/ 0 w 21600"/>
              <a:gd name="T2" fmla="*/ 0 h 21600"/>
              <a:gd name="T3" fmla="*/ 21600 w 21600"/>
              <a:gd name="T4" fmla="*/ 21600 h 21600"/>
            </a:gdLst>
            <a:ahLst/>
            <a:cxnLst/>
            <a:rect l="T1" t="T2" r="T3" b="T4"/>
            <a:pathLst>
              <a:path w="21600" h="21600">
                <a:moveTo>
                  <a:pt x="10800" y="0"/>
                </a:moveTo>
                <a:lnTo>
                  <a:pt x="7928" y="385"/>
                </a:lnTo>
                <a:lnTo>
                  <a:pt x="5349" y="1474"/>
                </a:lnTo>
                <a:lnTo>
                  <a:pt x="3163" y="3163"/>
                </a:lnTo>
                <a:lnTo>
                  <a:pt x="1474" y="5349"/>
                </a:lnTo>
                <a:lnTo>
                  <a:pt x="385" y="7928"/>
                </a:lnTo>
                <a:lnTo>
                  <a:pt x="0" y="10800"/>
                </a:lnTo>
                <a:lnTo>
                  <a:pt x="385" y="13671"/>
                </a:lnTo>
                <a:lnTo>
                  <a:pt x="1474" y="16250"/>
                </a:lnTo>
                <a:lnTo>
                  <a:pt x="3163" y="18436"/>
                </a:lnTo>
                <a:lnTo>
                  <a:pt x="5349" y="20125"/>
                </a:lnTo>
                <a:lnTo>
                  <a:pt x="7928" y="21214"/>
                </a:lnTo>
                <a:lnTo>
                  <a:pt x="10800" y="21600"/>
                </a:lnTo>
                <a:lnTo>
                  <a:pt x="13671" y="21214"/>
                </a:lnTo>
                <a:lnTo>
                  <a:pt x="16250" y="20125"/>
                </a:lnTo>
                <a:lnTo>
                  <a:pt x="18436" y="18436"/>
                </a:lnTo>
                <a:lnTo>
                  <a:pt x="20125" y="16250"/>
                </a:lnTo>
                <a:lnTo>
                  <a:pt x="21214" y="13671"/>
                </a:lnTo>
                <a:lnTo>
                  <a:pt x="21600" y="10800"/>
                </a:lnTo>
                <a:lnTo>
                  <a:pt x="21214" y="7928"/>
                </a:lnTo>
                <a:lnTo>
                  <a:pt x="20125" y="5349"/>
                </a:lnTo>
                <a:lnTo>
                  <a:pt x="18436" y="3163"/>
                </a:lnTo>
                <a:lnTo>
                  <a:pt x="16250" y="1474"/>
                </a:lnTo>
                <a:lnTo>
                  <a:pt x="13671" y="385"/>
                </a:lnTo>
                <a:lnTo>
                  <a:pt x="10800" y="0"/>
                </a:lnTo>
                <a:close/>
              </a:path>
            </a:pathLst>
          </a:custGeom>
          <a:solidFill>
            <a:srgbClr val="EBEBEB"/>
          </a:solidFill>
          <a:ln cap="flat" cmpd="sng">
            <a:noFill/>
            <a:prstDash val="solid"/>
            <a:miter/>
          </a:ln>
        </p:spPr>
      </p:sp>
      <p:sp>
        <p:nvSpPr>
          <p:cNvPr id="98" name="曲线"/>
          <p:cNvSpPr>
            <a:spLocks/>
          </p:cNvSpPr>
          <p:nvPr/>
        </p:nvSpPr>
        <p:spPr>
          <a:xfrm>
            <a:off x="11010900" y="5610225"/>
            <a:ext cx="647699" cy="647700"/>
          </a:xfrm>
          <a:custGeom>
            <a:avLst/>
            <a:gdLst>
              <a:gd name="T1" fmla="*/ 0 w 21600"/>
              <a:gd name="T2" fmla="*/ 0 h 21600"/>
              <a:gd name="T3" fmla="*/ 21600 w 21600"/>
              <a:gd name="T4" fmla="*/ 21600 h 21600"/>
            </a:gdLst>
            <a:ahLst/>
            <a:cxnLst/>
            <a:rect l="T1" t="T2" r="T3" b="T4"/>
            <a:pathLst>
              <a:path w="21600" h="21600">
                <a:moveTo>
                  <a:pt x="10800" y="0"/>
                </a:moveTo>
                <a:lnTo>
                  <a:pt x="9204" y="117"/>
                </a:lnTo>
                <a:lnTo>
                  <a:pt x="7681" y="457"/>
                </a:lnTo>
                <a:lnTo>
                  <a:pt x="6247" y="1003"/>
                </a:lnTo>
                <a:lnTo>
                  <a:pt x="4919" y="1739"/>
                </a:lnTo>
                <a:lnTo>
                  <a:pt x="3714" y="2649"/>
                </a:lnTo>
                <a:lnTo>
                  <a:pt x="2649" y="3714"/>
                </a:lnTo>
                <a:lnTo>
                  <a:pt x="1740" y="4919"/>
                </a:lnTo>
                <a:lnTo>
                  <a:pt x="1003" y="6247"/>
                </a:lnTo>
                <a:lnTo>
                  <a:pt x="457" y="7680"/>
                </a:lnTo>
                <a:lnTo>
                  <a:pt x="117" y="9204"/>
                </a:lnTo>
                <a:lnTo>
                  <a:pt x="0" y="10800"/>
                </a:lnTo>
                <a:lnTo>
                  <a:pt x="117" y="12395"/>
                </a:lnTo>
                <a:lnTo>
                  <a:pt x="457" y="13919"/>
                </a:lnTo>
                <a:lnTo>
                  <a:pt x="1003" y="15352"/>
                </a:lnTo>
                <a:lnTo>
                  <a:pt x="1740" y="16680"/>
                </a:lnTo>
                <a:lnTo>
                  <a:pt x="2649" y="17885"/>
                </a:lnTo>
                <a:lnTo>
                  <a:pt x="3714" y="18950"/>
                </a:lnTo>
                <a:lnTo>
                  <a:pt x="4919" y="19859"/>
                </a:lnTo>
                <a:lnTo>
                  <a:pt x="6247" y="20596"/>
                </a:lnTo>
                <a:lnTo>
                  <a:pt x="7681" y="21142"/>
                </a:lnTo>
                <a:lnTo>
                  <a:pt x="9204" y="21482"/>
                </a:lnTo>
                <a:lnTo>
                  <a:pt x="10800" y="21600"/>
                </a:lnTo>
                <a:lnTo>
                  <a:pt x="12395" y="21482"/>
                </a:lnTo>
                <a:lnTo>
                  <a:pt x="13918" y="21142"/>
                </a:lnTo>
                <a:lnTo>
                  <a:pt x="15352" y="20596"/>
                </a:lnTo>
                <a:lnTo>
                  <a:pt x="16680" y="19859"/>
                </a:lnTo>
                <a:lnTo>
                  <a:pt x="17885" y="18950"/>
                </a:lnTo>
                <a:lnTo>
                  <a:pt x="18950" y="17885"/>
                </a:lnTo>
                <a:lnTo>
                  <a:pt x="19859" y="16680"/>
                </a:lnTo>
                <a:lnTo>
                  <a:pt x="20595" y="15352"/>
                </a:lnTo>
                <a:lnTo>
                  <a:pt x="21142" y="13919"/>
                </a:lnTo>
                <a:lnTo>
                  <a:pt x="21482" y="12395"/>
                </a:lnTo>
                <a:lnTo>
                  <a:pt x="21600" y="10800"/>
                </a:lnTo>
                <a:lnTo>
                  <a:pt x="21482" y="9204"/>
                </a:lnTo>
                <a:lnTo>
                  <a:pt x="21142" y="7680"/>
                </a:lnTo>
                <a:lnTo>
                  <a:pt x="20595" y="6247"/>
                </a:lnTo>
                <a:lnTo>
                  <a:pt x="19859" y="4919"/>
                </a:lnTo>
                <a:lnTo>
                  <a:pt x="18950" y="3714"/>
                </a:lnTo>
                <a:lnTo>
                  <a:pt x="17885" y="2649"/>
                </a:lnTo>
                <a:lnTo>
                  <a:pt x="16680" y="1739"/>
                </a:lnTo>
                <a:lnTo>
                  <a:pt x="15352" y="1003"/>
                </a:lnTo>
                <a:lnTo>
                  <a:pt x="13918" y="457"/>
                </a:lnTo>
                <a:lnTo>
                  <a:pt x="12395" y="117"/>
                </a:lnTo>
                <a:lnTo>
                  <a:pt x="10800" y="0"/>
                </a:lnTo>
                <a:close/>
              </a:path>
            </a:pathLst>
          </a:custGeom>
          <a:solidFill>
            <a:srgbClr val="2D83C3"/>
          </a:solidFill>
          <a:ln cap="flat" cmpd="sng">
            <a:noFill/>
            <a:prstDash val="solid"/>
            <a:miter/>
          </a:ln>
        </p:spPr>
      </p:sp>
      <p:pic>
        <p:nvPicPr>
          <p:cNvPr id="99" name="图片"/>
          <p:cNvPicPr>
            <a:picLocks/>
          </p:cNvPicPr>
          <p:nvPr/>
        </p:nvPicPr>
        <p:blipFill>
          <a:blip r:embed="rId3" cstate="print"/>
          <a:stretch>
            <a:fillRect/>
          </a:stretch>
        </p:blipFill>
        <p:spPr>
          <a:xfrm>
            <a:off x="10687050" y="6134100"/>
            <a:ext cx="247649" cy="247650"/>
          </a:xfrm>
          <a:prstGeom prst="rect">
            <a:avLst/>
          </a:prstGeom>
          <a:noFill/>
          <a:ln w="12700" cap="flat" cmpd="sng">
            <a:noFill/>
            <a:prstDash val="solid"/>
            <a:miter/>
          </a:ln>
        </p:spPr>
      </p:pic>
      <p:grpSp>
        <p:nvGrpSpPr>
          <p:cNvPr id="102" name="组合"/>
          <p:cNvGrpSpPr>
            <a:grpSpLocks/>
          </p:cNvGrpSpPr>
          <p:nvPr/>
        </p:nvGrpSpPr>
        <p:grpSpPr>
          <a:xfrm>
            <a:off x="47625" y="3819523"/>
            <a:ext cx="4124324" cy="3009897"/>
            <a:chOff x="47625" y="3819523"/>
            <a:chExt cx="4124324" cy="3009897"/>
          </a:xfrm>
        </p:grpSpPr>
        <p:pic>
          <p:nvPicPr>
            <p:cNvPr id="100" name="图片"/>
            <p:cNvPicPr>
              <a:picLocks/>
            </p:cNvPicPr>
            <p:nvPr/>
          </p:nvPicPr>
          <p:blipFill>
            <a:blip r:embed="rId4" cstate="print"/>
            <a:stretch>
              <a:fillRect/>
            </a:stretch>
          </p:blipFill>
          <p:spPr>
            <a:xfrm>
              <a:off x="466725" y="6410325"/>
              <a:ext cx="3705224" cy="295275"/>
            </a:xfrm>
            <a:prstGeom prst="rect">
              <a:avLst/>
            </a:prstGeom>
            <a:noFill/>
            <a:ln w="12700" cap="flat" cmpd="sng">
              <a:noFill/>
              <a:prstDash val="solid"/>
              <a:miter/>
            </a:ln>
          </p:spPr>
        </p:pic>
        <p:pic>
          <p:nvPicPr>
            <p:cNvPr id="101" name="图片"/>
            <p:cNvPicPr>
              <a:picLocks/>
            </p:cNvPicPr>
            <p:nvPr/>
          </p:nvPicPr>
          <p:blipFill>
            <a:blip r:embed="rId5" cstate="print"/>
            <a:stretch>
              <a:fillRect/>
            </a:stretch>
          </p:blipFill>
          <p:spPr>
            <a:xfrm>
              <a:off x="47625" y="3819523"/>
              <a:ext cx="1733550" cy="3009897"/>
            </a:xfrm>
            <a:prstGeom prst="rect">
              <a:avLst/>
            </a:prstGeom>
            <a:noFill/>
            <a:ln w="12700" cap="flat" cmpd="sng">
              <a:noFill/>
              <a:prstDash val="solid"/>
              <a:miter/>
            </a:ln>
          </p:spPr>
        </p:pic>
      </p:grpSp>
      <p:sp>
        <p:nvSpPr>
          <p:cNvPr id="103" name="文本框"/>
          <p:cNvSpPr>
            <a:spLocks noGrp="1"/>
          </p:cNvSpPr>
          <p:nvPr>
            <p:ph type="title"/>
          </p:nvPr>
        </p:nvSpPr>
        <p:spPr>
          <a:xfrm>
            <a:off x="739774" y="445387"/>
            <a:ext cx="2357120" cy="737235"/>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charset="0"/>
                <a:ea typeface="宋体" charset="0"/>
                <a:cs typeface="Trebuchet MS" charset="0"/>
              </a:rPr>
              <a:t>A</a:t>
            </a:r>
            <a:r>
              <a:rPr lang="en-US" altLang="zh-CN" sz="4800" b="1" i="0" u="none" strike="noStrike" kern="0" cap="none" spc="-5" baseline="0">
                <a:solidFill>
                  <a:schemeClr val="tx1"/>
                </a:solidFill>
                <a:latin typeface="Trebuchet MS" charset="0"/>
                <a:ea typeface="宋体" charset="0"/>
                <a:cs typeface="Trebuchet MS" charset="0"/>
              </a:rPr>
              <a:t>G</a:t>
            </a:r>
            <a:r>
              <a:rPr lang="en-US" altLang="zh-CN" sz="4800" b="1" i="0" u="none" strike="noStrike" kern="0" cap="none" spc="-35" baseline="0">
                <a:solidFill>
                  <a:schemeClr val="tx1"/>
                </a:solidFill>
                <a:latin typeface="Trebuchet MS" charset="0"/>
                <a:ea typeface="宋体" charset="0"/>
                <a:cs typeface="Trebuchet MS" charset="0"/>
              </a:rPr>
              <a:t>E</a:t>
            </a:r>
            <a:r>
              <a:rPr lang="en-US" altLang="zh-CN" sz="4800" b="1" i="0" u="none" strike="noStrike" kern="0" cap="none" spc="15" baseline="0">
                <a:solidFill>
                  <a:schemeClr val="tx1"/>
                </a:solidFill>
                <a:latin typeface="Trebuchet MS" charset="0"/>
                <a:ea typeface="宋体" charset="0"/>
                <a:cs typeface="Trebuchet MS" charset="0"/>
              </a:rPr>
              <a:t>N</a:t>
            </a:r>
            <a:r>
              <a:rPr lang="en-US" altLang="zh-CN" sz="4800" b="1" i="0" u="none" strike="noStrike" kern="0" cap="none" spc="0" baseline="0">
                <a:solidFill>
                  <a:schemeClr val="tx1"/>
                </a:solidFill>
                <a:latin typeface="Trebuchet MS" charset="0"/>
                <a:ea typeface="宋体" charset="0"/>
                <a:cs typeface="Trebuchet MS" charset="0"/>
              </a:rPr>
              <a:t>DA</a:t>
            </a:r>
            <a:endParaRPr lang="zh-CN" altLang="en-US" sz="4800" b="1" i="0" u="none" strike="noStrike" kern="0" cap="none" spc="0" baseline="0">
              <a:solidFill>
                <a:schemeClr val="tx1"/>
              </a:solidFill>
              <a:latin typeface="Trebuchet MS" charset="0"/>
              <a:ea typeface="宋体" charset="0"/>
              <a:cs typeface="Trebuchet MS" charset="0"/>
            </a:endParaRPr>
          </a:p>
        </p:txBody>
      </p:sp>
      <p:sp>
        <p:nvSpPr>
          <p:cNvPr id="104"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3</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105" name="矩形"/>
          <p:cNvSpPr>
            <a:spLocks/>
          </p:cNvSpPr>
          <p:nvPr/>
        </p:nvSpPr>
        <p:spPr>
          <a:xfrm>
            <a:off x="2509806" y="1041533"/>
            <a:ext cx="5029200" cy="437768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18" charset="0"/>
              <a:ea typeface="宋体"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E46D0A"/>
                </a:solidFill>
                <a:latin typeface="Times New Roman" pitchFamily="18" charset="0"/>
                <a:ea typeface="宋体" charset="0"/>
                <a:cs typeface="Times New Roman" pitchFamily="18" charset="0"/>
              </a:rPr>
              <a:t>Problem Statement</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E46D0A"/>
                </a:solidFill>
                <a:latin typeface="Times New Roman" pitchFamily="18" charset="0"/>
                <a:ea typeface="宋体" charset="0"/>
                <a:cs typeface="Times New Roman" pitchFamily="18" charset="0"/>
              </a:rPr>
              <a:t>Project Overview</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E46D0A"/>
                </a:solidFill>
                <a:latin typeface="Times New Roman" pitchFamily="18" charset="0"/>
                <a:ea typeface="宋体" charset="0"/>
                <a:cs typeface="Times New Roman" pitchFamily="18" charset="0"/>
              </a:rPr>
              <a:t>End Users</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E46D0A"/>
                </a:solidFill>
                <a:latin typeface="Times New Roman" pitchFamily="18" charset="0"/>
                <a:ea typeface="宋体" charset="0"/>
                <a:cs typeface="Times New Roman" pitchFamily="18" charset="0"/>
              </a:rPr>
              <a:t>Our Solution and Proposition</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E46D0A"/>
                </a:solidFill>
                <a:latin typeface="Times New Roman" pitchFamily="18" charset="0"/>
                <a:ea typeface="宋体" charset="0"/>
                <a:cs typeface="Times New Roman" pitchFamily="18" charset="0"/>
              </a:rPr>
              <a:t>Dataset Description</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E46D0A"/>
                </a:solidFill>
                <a:latin typeface="Times New Roman" pitchFamily="18" charset="0"/>
                <a:ea typeface="宋体" charset="0"/>
                <a:cs typeface="Times New Roman" pitchFamily="18" charset="0"/>
              </a:rPr>
              <a:t>Modelling Approach</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E46D0A"/>
                </a:solidFill>
                <a:latin typeface="Times New Roman" pitchFamily="18" charset="0"/>
                <a:ea typeface="宋体" charset="0"/>
                <a:cs typeface="Times New Roman" pitchFamily="18" charset="0"/>
              </a:rPr>
              <a:t>Results and Discussion</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E46D0A"/>
                </a:solidFill>
                <a:latin typeface="Times New Roman" pitchFamily="18" charset="0"/>
                <a:ea typeface="宋体" charset="0"/>
                <a:cs typeface="Times New Roman" pitchFamily="18" charset="0"/>
              </a:rPr>
              <a:t>Conclusion</a:t>
            </a: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charset="0"/>
              <a:cs typeface="Times New Roman" pitchFamily="18" charset="0"/>
            </a:endParaRPr>
          </a:p>
        </p:txBody>
      </p:sp>
    </p:spTree>
    <p:extLst>
      <p:ext uri="{BB962C8B-B14F-4D97-AF65-F5344CB8AC3E}">
        <p14:creationId xmlns:p14="http://schemas.microsoft.com/office/powerpoint/2010/main" val="12543486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9" name="组合"/>
          <p:cNvGrpSpPr>
            <a:grpSpLocks/>
          </p:cNvGrpSpPr>
          <p:nvPr/>
        </p:nvGrpSpPr>
        <p:grpSpPr>
          <a:xfrm>
            <a:off x="9220201" y="3067050"/>
            <a:ext cx="2762248" cy="3257550"/>
            <a:chOff x="9220201" y="3067050"/>
            <a:chExt cx="2762248" cy="3257550"/>
          </a:xfrm>
        </p:grpSpPr>
        <p:sp>
          <p:nvSpPr>
            <p:cNvPr id="106" name="曲线"/>
            <p:cNvSpPr>
              <a:spLocks/>
            </p:cNvSpPr>
            <p:nvPr/>
          </p:nvSpPr>
          <p:spPr>
            <a:xfrm>
              <a:off x="10582275" y="5495925"/>
              <a:ext cx="457198"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599"/>
                  </a:lnTo>
                  <a:lnTo>
                    <a:pt x="21600" y="21599"/>
                  </a:lnTo>
                  <a:lnTo>
                    <a:pt x="21600" y="0"/>
                  </a:lnTo>
                  <a:close/>
                </a:path>
              </a:pathLst>
            </a:custGeom>
            <a:solidFill>
              <a:srgbClr val="42AF51"/>
            </a:solidFill>
            <a:ln cap="flat" cmpd="sng">
              <a:noFill/>
              <a:prstDash val="solid"/>
              <a:miter/>
            </a:ln>
          </p:spPr>
        </p:sp>
        <p:sp>
          <p:nvSpPr>
            <p:cNvPr id="107" name="曲线"/>
            <p:cNvSpPr>
              <a:spLocks/>
            </p:cNvSpPr>
            <p:nvPr/>
          </p:nvSpPr>
          <p:spPr>
            <a:xfrm>
              <a:off x="10582275" y="6029325"/>
              <a:ext cx="180974"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599"/>
                  </a:lnTo>
                  <a:lnTo>
                    <a:pt x="21600" y="21599"/>
                  </a:lnTo>
                  <a:lnTo>
                    <a:pt x="21600" y="0"/>
                  </a:lnTo>
                  <a:close/>
                </a:path>
              </a:pathLst>
            </a:custGeom>
            <a:solidFill>
              <a:srgbClr val="2D936B"/>
            </a:solidFill>
            <a:ln cap="flat" cmpd="sng">
              <a:noFill/>
              <a:prstDash val="solid"/>
              <a:miter/>
            </a:ln>
          </p:spPr>
        </p:sp>
        <p:pic>
          <p:nvPicPr>
            <p:cNvPr id="108" name="图片"/>
            <p:cNvPicPr>
              <a:picLocks/>
            </p:cNvPicPr>
            <p:nvPr/>
          </p:nvPicPr>
          <p:blipFill>
            <a:blip r:embed="rId3" cstate="print"/>
            <a:stretch>
              <a:fillRect/>
            </a:stretch>
          </p:blipFill>
          <p:spPr>
            <a:xfrm>
              <a:off x="9220201" y="3067050"/>
              <a:ext cx="2762248" cy="3257550"/>
            </a:xfrm>
            <a:prstGeom prst="rect">
              <a:avLst/>
            </a:prstGeom>
            <a:noFill/>
            <a:ln w="12700" cap="flat" cmpd="sng">
              <a:noFill/>
              <a:prstDash val="solid"/>
              <a:miter/>
            </a:ln>
          </p:spPr>
        </p:pic>
      </p:grpSp>
      <p:sp>
        <p:nvSpPr>
          <p:cNvPr id="110" name="文本框"/>
          <p:cNvSpPr>
            <a:spLocks noGrp="1"/>
          </p:cNvSpPr>
          <p:nvPr>
            <p:ph type="title"/>
          </p:nvPr>
        </p:nvSpPr>
        <p:spPr>
          <a:xfrm>
            <a:off x="676275" y="533400"/>
            <a:ext cx="5636895" cy="664209"/>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charset="0"/>
                <a:ea typeface="宋体" charset="0"/>
                <a:cs typeface="Trebuchet MS" charset="0"/>
              </a:rPr>
              <a:t>P</a:t>
            </a:r>
            <a:r>
              <a:rPr lang="en-US" altLang="zh-CN" sz="4250" b="1" i="0" u="none" strike="noStrike" kern="0" cap="none" spc="15" baseline="0">
                <a:solidFill>
                  <a:schemeClr val="tx1"/>
                </a:solidFill>
                <a:latin typeface="Trebuchet MS" charset="0"/>
                <a:ea typeface="宋体" charset="0"/>
                <a:cs typeface="Trebuchet MS" charset="0"/>
              </a:rPr>
              <a:t>ROB</a:t>
            </a:r>
            <a:r>
              <a:rPr lang="en-US" altLang="zh-CN" sz="4250" b="1" i="0" u="none" strike="noStrike" kern="0" cap="none" spc="55" baseline="0">
                <a:solidFill>
                  <a:schemeClr val="tx1"/>
                </a:solidFill>
                <a:latin typeface="Trebuchet MS" charset="0"/>
                <a:ea typeface="宋体" charset="0"/>
                <a:cs typeface="Trebuchet MS" charset="0"/>
              </a:rPr>
              <a:t>L</a:t>
            </a:r>
            <a:r>
              <a:rPr lang="en-US" altLang="zh-CN" sz="4250" b="1" i="0" u="none" strike="noStrike" kern="0" cap="none" spc="-20" baseline="0">
                <a:solidFill>
                  <a:schemeClr val="tx1"/>
                </a:solidFill>
                <a:latin typeface="Trebuchet MS" charset="0"/>
                <a:ea typeface="宋体" charset="0"/>
                <a:cs typeface="Trebuchet MS" charset="0"/>
              </a:rPr>
              <a:t>E</a:t>
            </a:r>
            <a:r>
              <a:rPr lang="en-US" altLang="zh-CN" sz="4250" b="1" i="0" u="none" strike="noStrike" kern="0" cap="none" spc="20" baseline="0">
                <a:solidFill>
                  <a:schemeClr val="tx1"/>
                </a:solidFill>
                <a:latin typeface="Trebuchet MS" charset="0"/>
                <a:ea typeface="宋体" charset="0"/>
                <a:cs typeface="Trebuchet MS" charset="0"/>
              </a:rPr>
              <a:t>M</a:t>
            </a:r>
            <a:r>
              <a:rPr lang="en-US" altLang="zh-CN" sz="4250" b="1" i="0" u="none" strike="noStrike" kern="0" cap="none" spc="0" baseline="0">
                <a:solidFill>
                  <a:schemeClr val="tx1"/>
                </a:solidFill>
                <a:latin typeface="Trebuchet MS" charset="0"/>
                <a:ea typeface="宋体" charset="0"/>
                <a:cs typeface="Trebuchet MS" charset="0"/>
              </a:rPr>
              <a:t>	</a:t>
            </a:r>
            <a:r>
              <a:rPr lang="en-US" altLang="zh-CN" sz="4250" b="1" i="0" u="none" strike="noStrike" kern="0" cap="none" spc="10" baseline="0">
                <a:solidFill>
                  <a:schemeClr val="tx1"/>
                </a:solidFill>
                <a:latin typeface="Trebuchet MS" charset="0"/>
                <a:ea typeface="宋体" charset="0"/>
                <a:cs typeface="Trebuchet MS" charset="0"/>
              </a:rPr>
              <a:t>S</a:t>
            </a:r>
            <a:r>
              <a:rPr lang="en-US" altLang="zh-CN" sz="4250" b="1" i="0" u="none" strike="noStrike" kern="0" cap="none" spc="-370" baseline="0">
                <a:solidFill>
                  <a:schemeClr val="tx1"/>
                </a:solidFill>
                <a:latin typeface="Trebuchet MS" charset="0"/>
                <a:ea typeface="宋体" charset="0"/>
                <a:cs typeface="Trebuchet MS" charset="0"/>
              </a:rPr>
              <a:t>T</a:t>
            </a:r>
            <a:r>
              <a:rPr lang="en-US" altLang="zh-CN" sz="4250" b="1" i="0" u="none" strike="noStrike" kern="0" cap="none" spc="-375" baseline="0">
                <a:solidFill>
                  <a:schemeClr val="tx1"/>
                </a:solidFill>
                <a:latin typeface="Trebuchet MS" charset="0"/>
                <a:ea typeface="宋体" charset="0"/>
                <a:cs typeface="Trebuchet MS" charset="0"/>
              </a:rPr>
              <a:t>A</a:t>
            </a:r>
            <a:r>
              <a:rPr lang="en-US" altLang="zh-CN" sz="4250" b="1" i="0" u="none" strike="noStrike" kern="0" cap="none" spc="15" baseline="0">
                <a:solidFill>
                  <a:schemeClr val="tx1"/>
                </a:solidFill>
                <a:latin typeface="Trebuchet MS" charset="0"/>
                <a:ea typeface="宋体" charset="0"/>
                <a:cs typeface="Trebuchet MS" charset="0"/>
              </a:rPr>
              <a:t>T</a:t>
            </a:r>
            <a:r>
              <a:rPr lang="en-US" altLang="zh-CN" sz="4250" b="1" i="0" u="none" strike="noStrike" kern="0" cap="none" spc="-10" baseline="0">
                <a:solidFill>
                  <a:schemeClr val="tx1"/>
                </a:solidFill>
                <a:latin typeface="Trebuchet MS" charset="0"/>
                <a:ea typeface="宋体" charset="0"/>
                <a:cs typeface="Trebuchet MS" charset="0"/>
              </a:rPr>
              <a:t>E</a:t>
            </a:r>
            <a:r>
              <a:rPr lang="en-US" altLang="zh-CN" sz="4250" b="1" i="0" u="none" strike="noStrike" kern="0" cap="none" spc="-20" baseline="0">
                <a:solidFill>
                  <a:schemeClr val="tx1"/>
                </a:solidFill>
                <a:latin typeface="Trebuchet MS" charset="0"/>
                <a:ea typeface="宋体" charset="0"/>
                <a:cs typeface="Trebuchet MS" charset="0"/>
              </a:rPr>
              <a:t>ME</a:t>
            </a:r>
            <a:r>
              <a:rPr lang="en-US" altLang="zh-CN" sz="4250" b="1" i="0" u="none" strike="noStrike" kern="0" cap="none" spc="10" baseline="0">
                <a:solidFill>
                  <a:schemeClr val="tx1"/>
                </a:solidFill>
                <a:latin typeface="Trebuchet MS" charset="0"/>
                <a:ea typeface="宋体" charset="0"/>
                <a:cs typeface="Trebuchet MS" charset="0"/>
              </a:rPr>
              <a:t>NT</a:t>
            </a:r>
            <a:endParaRPr lang="zh-CN" altLang="en-US" sz="4250" b="1" i="0" u="none" strike="noStrike" kern="0" cap="none" spc="0" baseline="0">
              <a:solidFill>
                <a:schemeClr val="tx1"/>
              </a:solidFill>
              <a:latin typeface="Trebuchet MS" charset="0"/>
              <a:ea typeface="宋体" charset="0"/>
              <a:cs typeface="Trebuchet MS" charset="0"/>
            </a:endParaRPr>
          </a:p>
        </p:txBody>
      </p:sp>
      <p:pic>
        <p:nvPicPr>
          <p:cNvPr id="111" name="图片"/>
          <p:cNvPicPr>
            <a:picLocks/>
          </p:cNvPicPr>
          <p:nvPr/>
        </p:nvPicPr>
        <p:blipFill>
          <a:blip r:embed="rId4" cstate="print"/>
          <a:stretch>
            <a:fillRect/>
          </a:stretch>
        </p:blipFill>
        <p:spPr>
          <a:xfrm>
            <a:off x="676275" y="6467475"/>
            <a:ext cx="2143125" cy="200024"/>
          </a:xfrm>
          <a:prstGeom prst="rect">
            <a:avLst/>
          </a:prstGeom>
          <a:noFill/>
          <a:ln w="12700" cap="flat" cmpd="sng">
            <a:noFill/>
            <a:prstDash val="solid"/>
            <a:miter/>
          </a:ln>
        </p:spPr>
      </p:pic>
      <p:sp>
        <p:nvSpPr>
          <p:cNvPr id="112"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4</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113" name="矩形"/>
          <p:cNvSpPr>
            <a:spLocks/>
          </p:cNvSpPr>
          <p:nvPr/>
        </p:nvSpPr>
        <p:spPr>
          <a:xfrm>
            <a:off x="676275" y="1371600"/>
            <a:ext cx="8543925" cy="397764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2400" b="0" i="0" u="none" strike="noStrike" kern="1200" cap="none" spc="0" baseline="0">
                <a:solidFill>
                  <a:srgbClr val="E46D0A"/>
                </a:solidFill>
                <a:latin typeface="Calibri" charset="0"/>
                <a:ea typeface="宋体" charset="0"/>
                <a:cs typeface="Calibri" charset="0"/>
              </a:rPr>
              <a:t>		Our current system suffers from significant performance issues, including slow response times and frequent downtime. These problems lead to decreased user satisfaction, lower productivity, and increased operational costs. The lack of detailed performance analysis makes it difficult to pinpoint the root causes of these inefficiencies and implement effective solutions. Therefore, a comprehensive performance analysis is needed to identify and address the specific factors contributing to these performance issues, ultimately improving system reliability and user experience</a:t>
            </a:r>
            <a:r>
              <a:rPr lang="en-US" altLang="zh-CN" sz="1800" b="0" i="0" u="none" strike="noStrike" kern="1200" cap="none" spc="0" baseline="0">
                <a:solidFill>
                  <a:schemeClr val="tx1"/>
                </a:solidFill>
                <a:latin typeface="Calibri" charset="0"/>
                <a:ea typeface="宋体" charset="0"/>
                <a:cs typeface="Calibri" charset="0"/>
              </a:rPr>
              <a:t>.</a:t>
            </a:r>
          </a:p>
          <a:p>
            <a:pPr marL="0" indent="0" algn="l">
              <a:lnSpc>
                <a:spcPct val="100000"/>
              </a:lnSpc>
              <a:spcBef>
                <a:spcPts val="0"/>
              </a:spcBef>
              <a:spcAft>
                <a:spcPts val="0"/>
              </a:spcAft>
              <a:buNone/>
            </a:pPr>
            <a:endParaRPr lang="zh-CN" altLang="en-US" sz="1800" b="0" i="0" u="none" strike="noStrike" kern="1200" cap="none" spc="0" baseline="0">
              <a:solidFill>
                <a:schemeClr val="tx1"/>
              </a:solidFill>
              <a:latin typeface="Calibri" charset="0"/>
              <a:ea typeface="宋体" charset="0"/>
              <a:cs typeface="Calibri" charset="0"/>
            </a:endParaRPr>
          </a:p>
        </p:txBody>
      </p:sp>
    </p:spTree>
    <p:extLst>
      <p:ext uri="{BB962C8B-B14F-4D97-AF65-F5344CB8AC3E}">
        <p14:creationId xmlns:p14="http://schemas.microsoft.com/office/powerpoint/2010/main" val="19892507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17" name="组合"/>
          <p:cNvGrpSpPr>
            <a:grpSpLocks/>
          </p:cNvGrpSpPr>
          <p:nvPr/>
        </p:nvGrpSpPr>
        <p:grpSpPr>
          <a:xfrm>
            <a:off x="8658225" y="2647950"/>
            <a:ext cx="3533775" cy="3810000"/>
            <a:chOff x="8658225" y="2647950"/>
            <a:chExt cx="3533775" cy="3810000"/>
          </a:xfrm>
        </p:grpSpPr>
        <p:sp>
          <p:nvSpPr>
            <p:cNvPr id="114"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15"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16" name="图片"/>
            <p:cNvPicPr>
              <a:picLocks/>
            </p:cNvPicPr>
            <p:nvPr/>
          </p:nvPicPr>
          <p:blipFill>
            <a:blip r:embed="rId3" cstate="print"/>
            <a:stretch>
              <a:fillRect/>
            </a:stretch>
          </p:blipFill>
          <p:spPr>
            <a:xfrm>
              <a:off x="8658225" y="2647950"/>
              <a:ext cx="3533775" cy="3810000"/>
            </a:xfrm>
            <a:prstGeom prst="rect">
              <a:avLst/>
            </a:prstGeom>
            <a:noFill/>
            <a:ln w="12700" cap="flat" cmpd="sng">
              <a:noFill/>
              <a:prstDash val="solid"/>
              <a:miter/>
            </a:ln>
          </p:spPr>
        </p:pic>
      </p:grpSp>
      <p:sp>
        <p:nvSpPr>
          <p:cNvPr id="118" name="文本框"/>
          <p:cNvSpPr>
            <a:spLocks noGrp="1"/>
          </p:cNvSpPr>
          <p:nvPr>
            <p:ph type="title"/>
          </p:nvPr>
        </p:nvSpPr>
        <p:spPr>
          <a:xfrm>
            <a:off x="739774" y="829626"/>
            <a:ext cx="5263514" cy="664209"/>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charset="0"/>
                <a:ea typeface="宋体" charset="0"/>
                <a:cs typeface="Trebuchet MS" charset="0"/>
              </a:rPr>
              <a:t>PROJECT	</a:t>
            </a:r>
            <a:r>
              <a:rPr lang="en-US" altLang="zh-CN" sz="4250" b="1" i="0" u="none" strike="noStrike" kern="0" cap="none" spc="-20" baseline="0">
                <a:solidFill>
                  <a:schemeClr val="tx1"/>
                </a:solidFill>
                <a:latin typeface="Trebuchet MS" charset="0"/>
                <a:ea typeface="宋体" charset="0"/>
                <a:cs typeface="Trebuchet MS" charset="0"/>
              </a:rPr>
              <a:t>OVERVIEW</a:t>
            </a:r>
            <a:endParaRPr lang="zh-CN" altLang="en-US" sz="4250" b="1" i="0" u="none" strike="noStrike" kern="0" cap="none" spc="0" baseline="0">
              <a:solidFill>
                <a:schemeClr val="tx1"/>
              </a:solidFill>
              <a:latin typeface="Trebuchet MS" charset="0"/>
              <a:ea typeface="宋体" charset="0"/>
              <a:cs typeface="Trebuchet MS" charset="0"/>
            </a:endParaRPr>
          </a:p>
        </p:txBody>
      </p:sp>
      <p:pic>
        <p:nvPicPr>
          <p:cNvPr id="119" name="图片"/>
          <p:cNvPicPr>
            <a:picLocks/>
          </p:cNvPicPr>
          <p:nvPr/>
        </p:nvPicPr>
        <p:blipFill>
          <a:blip r:embed="rId4" cstate="print"/>
          <a:stretch>
            <a:fillRect/>
          </a:stretch>
        </p:blipFill>
        <p:spPr>
          <a:xfrm>
            <a:off x="676275" y="6467475"/>
            <a:ext cx="2143125" cy="200024"/>
          </a:xfrm>
          <a:prstGeom prst="rect">
            <a:avLst/>
          </a:prstGeom>
          <a:noFill/>
          <a:ln w="12700" cap="flat" cmpd="sng">
            <a:noFill/>
            <a:prstDash val="solid"/>
            <a:miter/>
          </a:ln>
        </p:spPr>
      </p:pic>
      <p:sp>
        <p:nvSpPr>
          <p:cNvPr id="120"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5</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121" name="矩形"/>
          <p:cNvSpPr>
            <a:spLocks/>
          </p:cNvSpPr>
          <p:nvPr/>
        </p:nvSpPr>
        <p:spPr>
          <a:xfrm>
            <a:off x="990600" y="1752599"/>
            <a:ext cx="7924800" cy="371094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2400" b="0" i="0" u="none" strike="noStrike" kern="1200" cap="none" spc="0" baseline="0">
                <a:solidFill>
                  <a:srgbClr val="E46D0A"/>
                </a:solidFill>
                <a:latin typeface="Calibri" charset="0"/>
                <a:ea typeface="宋体" charset="0"/>
                <a:cs typeface="Calibri" charset="0"/>
              </a:rPr>
              <a:t>	The project aims to enhance system performance by conducting a thorough performance analysis. This analysis will focus on identifying bottlenecks, inefficiencies, and failure points within the system. By leveraging advanced monitoring tools and performance metrics, we will pinpoint the root causes of current issues and implement targeted optimizations. The goal is to improve response times, increase system reliability, and boost overall user satisfaction. This initiative will ensure that the system operates efficiently, scales effectively, and meets user expectations</a:t>
            </a:r>
            <a:r>
              <a:rPr lang="en-US" altLang="zh-CN" sz="2400" b="0" i="0" u="none" strike="noStrike" kern="1200" cap="none" spc="0" baseline="0">
                <a:solidFill>
                  <a:schemeClr val="tx1"/>
                </a:solidFill>
                <a:latin typeface="Calibri" charset="0"/>
                <a:ea typeface="宋体" charset="0"/>
                <a:cs typeface="Calibri" charset="0"/>
              </a:rPr>
              <a:t>.</a:t>
            </a:r>
            <a:endParaRPr lang="zh-CN" altLang="en-US" sz="2400" b="0" i="0" u="none" strike="noStrike" kern="1200" cap="none" spc="0" baseline="0">
              <a:solidFill>
                <a:srgbClr val="0D0D0D"/>
              </a:solidFill>
              <a:latin typeface="Times New Roman" pitchFamily="18" charset="0"/>
              <a:ea typeface="宋体" charset="0"/>
              <a:cs typeface="Times New Roman" pitchFamily="18" charset="0"/>
            </a:endParaRPr>
          </a:p>
        </p:txBody>
      </p:sp>
    </p:spTree>
    <p:extLst>
      <p:ext uri="{BB962C8B-B14F-4D97-AF65-F5344CB8AC3E}">
        <p14:creationId xmlns:p14="http://schemas.microsoft.com/office/powerpoint/2010/main" val="4969494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 name="文本框"/>
          <p:cNvSpPr>
            <a:spLocks noGrp="1"/>
          </p:cNvSpPr>
          <p:nvPr>
            <p:ph type="title"/>
          </p:nvPr>
        </p:nvSpPr>
        <p:spPr>
          <a:xfrm>
            <a:off x="723900" y="597022"/>
            <a:ext cx="5014595" cy="502285"/>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charset="0"/>
                <a:ea typeface="宋体" charset="0"/>
                <a:cs typeface="Trebuchet MS" charset="0"/>
              </a:rPr>
              <a:t>W</a:t>
            </a:r>
            <a:r>
              <a:rPr lang="en-US" altLang="zh-CN" sz="3200" b="1" i="0" u="none" strike="noStrike" kern="0" cap="none" spc="-20" baseline="0">
                <a:solidFill>
                  <a:schemeClr val="tx1"/>
                </a:solidFill>
                <a:latin typeface="Trebuchet MS" charset="0"/>
                <a:ea typeface="宋体" charset="0"/>
                <a:cs typeface="Trebuchet MS" charset="0"/>
              </a:rPr>
              <a:t>H</a:t>
            </a:r>
            <a:r>
              <a:rPr lang="en-US" altLang="zh-CN" sz="3200" b="1" i="0" u="none" strike="noStrike" kern="0" cap="none" spc="20" baseline="0">
                <a:solidFill>
                  <a:schemeClr val="tx1"/>
                </a:solidFill>
                <a:latin typeface="Trebuchet MS" charset="0"/>
                <a:ea typeface="宋体" charset="0"/>
                <a:cs typeface="Trebuchet MS" charset="0"/>
              </a:rPr>
              <a:t>O</a:t>
            </a:r>
            <a:r>
              <a:rPr lang="en-US" altLang="zh-CN" sz="3200" b="1" i="0" u="none" strike="noStrike" kern="0" cap="none" spc="-235" baseline="0">
                <a:solidFill>
                  <a:schemeClr val="tx1"/>
                </a:solidFill>
                <a:latin typeface="Trebuchet MS" charset="0"/>
                <a:ea typeface="宋体" charset="0"/>
                <a:cs typeface="Trebuchet MS" charset="0"/>
              </a:rPr>
              <a:t> </a:t>
            </a:r>
            <a:r>
              <a:rPr lang="en-US" altLang="zh-CN" sz="3200" b="1" i="0" u="none" strike="noStrike" kern="0" cap="none" spc="-10" baseline="0">
                <a:solidFill>
                  <a:schemeClr val="tx1"/>
                </a:solidFill>
                <a:latin typeface="Trebuchet MS" charset="0"/>
                <a:ea typeface="宋体" charset="0"/>
                <a:cs typeface="Trebuchet MS" charset="0"/>
              </a:rPr>
              <a:t>AR</a:t>
            </a:r>
            <a:r>
              <a:rPr lang="en-US" altLang="zh-CN" sz="3200" b="1" i="0" u="none" strike="noStrike" kern="0" cap="none" spc="15" baseline="0">
                <a:solidFill>
                  <a:schemeClr val="tx1"/>
                </a:solidFill>
                <a:latin typeface="Trebuchet MS" charset="0"/>
                <a:ea typeface="宋体" charset="0"/>
                <a:cs typeface="Trebuchet MS" charset="0"/>
              </a:rPr>
              <a:t>E</a:t>
            </a:r>
            <a:r>
              <a:rPr lang="en-US" altLang="zh-CN" sz="3200" b="1" i="0" u="none" strike="noStrike" kern="0" cap="none" spc="-35" baseline="0">
                <a:solidFill>
                  <a:schemeClr val="tx1"/>
                </a:solidFill>
                <a:latin typeface="Trebuchet MS" charset="0"/>
                <a:ea typeface="宋体" charset="0"/>
                <a:cs typeface="Trebuchet MS" charset="0"/>
              </a:rPr>
              <a:t> </a:t>
            </a:r>
            <a:r>
              <a:rPr lang="en-US" altLang="zh-CN" sz="3200" b="1" i="0" u="none" strike="noStrike" kern="0" cap="none" spc="-10" baseline="0">
                <a:solidFill>
                  <a:schemeClr val="tx1"/>
                </a:solidFill>
                <a:latin typeface="Trebuchet MS" charset="0"/>
                <a:ea typeface="宋体" charset="0"/>
                <a:cs typeface="Trebuchet MS" charset="0"/>
              </a:rPr>
              <a:t>T</a:t>
            </a:r>
            <a:r>
              <a:rPr lang="en-US" altLang="zh-CN" sz="3200" b="1" i="0" u="none" strike="noStrike" kern="0" cap="none" spc="-15" baseline="0">
                <a:solidFill>
                  <a:schemeClr val="tx1"/>
                </a:solidFill>
                <a:latin typeface="Trebuchet MS" charset="0"/>
                <a:ea typeface="宋体" charset="0"/>
                <a:cs typeface="Trebuchet MS" charset="0"/>
              </a:rPr>
              <a:t>H</a:t>
            </a:r>
            <a:r>
              <a:rPr lang="en-US" altLang="zh-CN" sz="3200" b="1" i="0" u="none" strike="noStrike" kern="0" cap="none" spc="15" baseline="0">
                <a:solidFill>
                  <a:schemeClr val="tx1"/>
                </a:solidFill>
                <a:latin typeface="Trebuchet MS" charset="0"/>
                <a:ea typeface="宋体" charset="0"/>
                <a:cs typeface="Trebuchet MS" charset="0"/>
              </a:rPr>
              <a:t>E</a:t>
            </a:r>
            <a:r>
              <a:rPr lang="en-US" altLang="zh-CN" sz="3200" b="1" i="0" u="none" strike="noStrike" kern="0" cap="none" spc="-35" baseline="0">
                <a:solidFill>
                  <a:schemeClr val="tx1"/>
                </a:solidFill>
                <a:latin typeface="Trebuchet MS" charset="0"/>
                <a:ea typeface="宋体" charset="0"/>
                <a:cs typeface="Trebuchet MS" charset="0"/>
              </a:rPr>
              <a:t> </a:t>
            </a:r>
            <a:r>
              <a:rPr lang="en-US" altLang="zh-CN" sz="3200" b="1" i="0" u="none" strike="noStrike" kern="0" cap="none" spc="-20" baseline="0">
                <a:solidFill>
                  <a:schemeClr val="tx1"/>
                </a:solidFill>
                <a:latin typeface="Trebuchet MS" charset="0"/>
                <a:ea typeface="宋体" charset="0"/>
                <a:cs typeface="Trebuchet MS" charset="0"/>
              </a:rPr>
              <a:t>E</a:t>
            </a:r>
            <a:r>
              <a:rPr lang="en-US" altLang="zh-CN" sz="3200" b="1" i="0" u="none" strike="noStrike" kern="0" cap="none" spc="30" baseline="0">
                <a:solidFill>
                  <a:schemeClr val="tx1"/>
                </a:solidFill>
                <a:latin typeface="Trebuchet MS" charset="0"/>
                <a:ea typeface="宋体" charset="0"/>
                <a:cs typeface="Trebuchet MS" charset="0"/>
              </a:rPr>
              <a:t>N</a:t>
            </a:r>
            <a:r>
              <a:rPr lang="en-US" altLang="zh-CN" sz="3200" b="1" i="0" u="none" strike="noStrike" kern="0" cap="none" spc="15" baseline="0">
                <a:solidFill>
                  <a:schemeClr val="tx1"/>
                </a:solidFill>
                <a:latin typeface="Trebuchet MS" charset="0"/>
                <a:ea typeface="宋体" charset="0"/>
                <a:cs typeface="Trebuchet MS" charset="0"/>
              </a:rPr>
              <a:t>D</a:t>
            </a:r>
            <a:r>
              <a:rPr lang="en-US" altLang="zh-CN" sz="3200" b="1" i="0" u="none" strike="noStrike" kern="0" cap="none" spc="-45" baseline="0">
                <a:solidFill>
                  <a:schemeClr val="tx1"/>
                </a:solidFill>
                <a:latin typeface="Trebuchet MS" charset="0"/>
                <a:ea typeface="宋体" charset="0"/>
                <a:cs typeface="Trebuchet MS" charset="0"/>
              </a:rPr>
              <a:t> </a:t>
            </a:r>
            <a:r>
              <a:rPr lang="en-US" altLang="zh-CN" sz="3200" b="1" i="0" u="none" strike="noStrike" kern="0" cap="none" spc="0" baseline="0">
                <a:solidFill>
                  <a:schemeClr val="tx1"/>
                </a:solidFill>
                <a:latin typeface="Trebuchet MS" charset="0"/>
                <a:ea typeface="宋体" charset="0"/>
                <a:cs typeface="Trebuchet MS" charset="0"/>
              </a:rPr>
              <a:t>U</a:t>
            </a:r>
            <a:r>
              <a:rPr lang="en-US" altLang="zh-CN" sz="3200" b="1" i="0" u="none" strike="noStrike" kern="0" cap="none" spc="10" baseline="0">
                <a:solidFill>
                  <a:schemeClr val="tx1"/>
                </a:solidFill>
                <a:latin typeface="Trebuchet MS" charset="0"/>
                <a:ea typeface="宋体" charset="0"/>
                <a:cs typeface="Trebuchet MS" charset="0"/>
              </a:rPr>
              <a:t>S</a:t>
            </a:r>
            <a:r>
              <a:rPr lang="en-US" altLang="zh-CN" sz="3200" b="1" i="0" u="none" strike="noStrike" kern="0" cap="none" spc="-25" baseline="0">
                <a:solidFill>
                  <a:schemeClr val="tx1"/>
                </a:solidFill>
                <a:latin typeface="Trebuchet MS" charset="0"/>
                <a:ea typeface="宋体" charset="0"/>
                <a:cs typeface="Trebuchet MS" charset="0"/>
              </a:rPr>
              <a:t>E</a:t>
            </a:r>
            <a:r>
              <a:rPr lang="en-US" altLang="zh-CN" sz="3200" b="1" i="0" u="none" strike="noStrike" kern="0" cap="none" spc="-10" baseline="0">
                <a:solidFill>
                  <a:schemeClr val="tx1"/>
                </a:solidFill>
                <a:latin typeface="Trebuchet MS" charset="0"/>
                <a:ea typeface="宋体" charset="0"/>
                <a:cs typeface="Trebuchet MS" charset="0"/>
              </a:rPr>
              <a:t>R</a:t>
            </a:r>
            <a:r>
              <a:rPr lang="en-US" altLang="zh-CN" sz="3200" b="1" i="0" u="none" strike="noStrike" kern="0" cap="none" spc="5" baseline="0">
                <a:solidFill>
                  <a:schemeClr val="tx1"/>
                </a:solidFill>
                <a:latin typeface="Trebuchet MS" charset="0"/>
                <a:ea typeface="宋体" charset="0"/>
                <a:cs typeface="Trebuchet MS" charset="0"/>
              </a:rPr>
              <a:t>S?</a:t>
            </a:r>
            <a:endParaRPr lang="zh-CN" altLang="en-US" sz="3200" b="1" i="0" u="none" strike="noStrike" kern="0" cap="none" spc="0" baseline="0">
              <a:solidFill>
                <a:schemeClr val="tx1"/>
              </a:solidFill>
              <a:latin typeface="Trebuchet MS" charset="0"/>
              <a:ea typeface="宋体" charset="0"/>
              <a:cs typeface="Trebuchet MS" charset="0"/>
            </a:endParaRPr>
          </a:p>
        </p:txBody>
      </p:sp>
      <p:pic>
        <p:nvPicPr>
          <p:cNvPr id="123" name="图片"/>
          <p:cNvPicPr>
            <a:picLocks/>
          </p:cNvPicPr>
          <p:nvPr/>
        </p:nvPicPr>
        <p:blipFill>
          <a:blip r:embed="rId3" cstate="print"/>
          <a:stretch>
            <a:fillRect/>
          </a:stretch>
        </p:blipFill>
        <p:spPr>
          <a:xfrm>
            <a:off x="723900" y="6172200"/>
            <a:ext cx="2181225" cy="485775"/>
          </a:xfrm>
          <a:prstGeom prst="rect">
            <a:avLst/>
          </a:prstGeom>
          <a:noFill/>
          <a:ln w="12700" cap="flat" cmpd="sng">
            <a:noFill/>
            <a:prstDash val="solid"/>
            <a:miter/>
          </a:ln>
        </p:spPr>
      </p:pic>
      <p:sp>
        <p:nvSpPr>
          <p:cNvPr id="124"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6</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125" name="矩形"/>
          <p:cNvSpPr>
            <a:spLocks/>
          </p:cNvSpPr>
          <p:nvPr/>
        </p:nvSpPr>
        <p:spPr>
          <a:xfrm>
            <a:off x="745136" y="1245295"/>
            <a:ext cx="6417664" cy="4796790"/>
          </a:xfrm>
          <a:prstGeom prst="rect">
            <a:avLst/>
          </a:prstGeom>
          <a:noFill/>
          <a:ln w="12700" cap="flat" cmpd="sng">
            <a:noFill/>
            <a:prstDash val="solid"/>
            <a:round/>
          </a:ln>
        </p:spPr>
        <p:txBody>
          <a:bodyPr vert="horz" wrap="square" lIns="91440" tIns="45720" rIns="91440" bIns="45720" anchor="ctr" anchorCtr="0">
            <a:prstTxWarp prst="textNoShape">
              <a:avLst/>
            </a:prstTxWarp>
            <a:spAutoFit/>
          </a:bodyPr>
          <a:lstStyle/>
          <a:p>
            <a:pPr marL="0" indent="0" algn="l" eaLnBrk="0" fontAlgn="base" latinLnBrk="0" hangingPunct="0">
              <a:lnSpc>
                <a:spcPct val="100000"/>
              </a:lnSpc>
              <a:spcBef>
                <a:spcPts val="0"/>
              </a:spcBef>
              <a:spcAft>
                <a:spcPts val="0"/>
              </a:spcAft>
              <a:buClrTx/>
              <a:buChar char="•"/>
            </a:pPr>
            <a:r>
              <a:rPr lang="en-US" altLang="zh-CN" sz="2400" b="1" i="0" u="none" strike="noStrike" kern="1200" cap="none" spc="0" baseline="0">
                <a:solidFill>
                  <a:schemeClr val="tx1"/>
                </a:solidFill>
                <a:latin typeface="Arial" pitchFamily="34" charset="0"/>
                <a:ea typeface="宋体" charset="0"/>
                <a:cs typeface="Calibri" charset="0"/>
              </a:rPr>
              <a:t>System Administrators:</a:t>
            </a:r>
          </a:p>
          <a:p>
            <a:pPr marL="0" indent="0" algn="l" eaLnBrk="0" fontAlgn="base" latinLnBrk="0" hangingPunct="0">
              <a:lnSpc>
                <a:spcPct val="100000"/>
              </a:lnSpc>
              <a:spcBef>
                <a:spcPts val="0"/>
              </a:spcBef>
              <a:spcAft>
                <a:spcPts val="0"/>
              </a:spcAft>
              <a:buNone/>
            </a:pPr>
            <a:r>
              <a:rPr lang="en-US" altLang="zh-CN" sz="2400" b="1" i="0" u="none" strike="noStrike" kern="1200" cap="none" spc="0" baseline="0">
                <a:solidFill>
                  <a:schemeClr val="tx1"/>
                </a:solidFill>
                <a:latin typeface="Arial" pitchFamily="34" charset="0"/>
                <a:ea typeface="宋体" charset="0"/>
                <a:cs typeface="Calibri" charset="0"/>
              </a:rPr>
              <a:t>	</a:t>
            </a:r>
            <a:r>
              <a:rPr lang="en-US" altLang="zh-CN" sz="2400" b="0" i="0" u="none" strike="noStrike" kern="1200" cap="none" spc="0" baseline="0">
                <a:solidFill>
                  <a:schemeClr val="tx1"/>
                </a:solidFill>
                <a:latin typeface="Arial" pitchFamily="34" charset="0"/>
                <a:ea typeface="宋体" charset="0"/>
                <a:cs typeface="Calibri" charset="0"/>
              </a:rPr>
              <a:t> </a:t>
            </a:r>
            <a:r>
              <a:rPr lang="en-US" altLang="zh-CN" sz="2400" b="0" i="0" u="none" strike="noStrike" kern="1200" cap="none" spc="0" baseline="0">
                <a:solidFill>
                  <a:srgbClr val="E46D0A"/>
                </a:solidFill>
                <a:latin typeface="Arial" pitchFamily="34" charset="0"/>
                <a:ea typeface="宋体" charset="0"/>
                <a:cs typeface="Calibri" charset="0"/>
              </a:rPr>
              <a:t>They need performance analysis to monitor system health, troubleshoot issues, and ensure smooth operations</a:t>
            </a:r>
            <a:r>
              <a:rPr lang="en-US" altLang="zh-CN" sz="2400" b="0" i="0" u="none" strike="noStrike" kern="1200" cap="none" spc="0" baseline="0">
                <a:solidFill>
                  <a:schemeClr val="tx1"/>
                </a:solidFill>
                <a:latin typeface="Arial" pitchFamily="34" charset="0"/>
                <a:ea typeface="宋体" charset="0"/>
                <a:cs typeface="Calibri" charset="0"/>
              </a:rPr>
              <a:t>.</a:t>
            </a:r>
          </a:p>
          <a:p>
            <a:pPr marL="0" indent="0" algn="l" eaLnBrk="0" fontAlgn="base" latinLnBrk="0" hangingPunct="0">
              <a:lnSpc>
                <a:spcPct val="100000"/>
              </a:lnSpc>
              <a:spcBef>
                <a:spcPts val="0"/>
              </a:spcBef>
              <a:spcAft>
                <a:spcPts val="0"/>
              </a:spcAft>
              <a:buClrTx/>
              <a:buChar char="•"/>
            </a:pPr>
            <a:r>
              <a:rPr lang="en-US" altLang="zh-CN" sz="2400" b="1" i="0" u="none" strike="noStrike" kern="1200" cap="none" spc="0" baseline="0">
                <a:solidFill>
                  <a:schemeClr val="tx1"/>
                </a:solidFill>
                <a:latin typeface="Arial" pitchFamily="34" charset="0"/>
                <a:ea typeface="宋体" charset="0"/>
                <a:cs typeface="Calibri" charset="0"/>
              </a:rPr>
              <a:t>Developers:</a:t>
            </a:r>
            <a:r>
              <a:rPr lang="en-US" altLang="zh-CN" sz="2400" b="0" i="0" u="none" strike="noStrike" kern="1200" cap="none" spc="0" baseline="0">
                <a:solidFill>
                  <a:schemeClr val="tx1"/>
                </a:solidFill>
                <a:latin typeface="Arial" pitchFamily="34" charset="0"/>
                <a:ea typeface="宋体" charset="0"/>
                <a:cs typeface="Calibri" charset="0"/>
              </a:rPr>
              <a:t> </a:t>
            </a:r>
          </a:p>
          <a:p>
            <a:pPr marL="0" indent="0" algn="l" eaLnBrk="0" fontAlgn="base" latinLnBrk="0" hangingPunct="0">
              <a:lnSpc>
                <a:spcPct val="100000"/>
              </a:lnSpc>
              <a:spcBef>
                <a:spcPts val="0"/>
              </a:spcBef>
              <a:spcAft>
                <a:spcPts val="0"/>
              </a:spcAft>
              <a:buNone/>
            </a:pPr>
            <a:r>
              <a:rPr lang="en-US" altLang="zh-CN" sz="2400" b="0" i="0" u="none" strike="noStrike" kern="1200" cap="none" spc="0" baseline="0">
                <a:solidFill>
                  <a:schemeClr val="tx1"/>
                </a:solidFill>
                <a:latin typeface="Arial" pitchFamily="34" charset="0"/>
                <a:ea typeface="宋体" charset="0"/>
                <a:cs typeface="Calibri" charset="0"/>
              </a:rPr>
              <a:t>	</a:t>
            </a:r>
            <a:r>
              <a:rPr lang="en-US" altLang="zh-CN" sz="2400" b="0" i="0" u="none" strike="noStrike" kern="1200" cap="none" spc="0" baseline="0">
                <a:solidFill>
                  <a:srgbClr val="E46D0A"/>
                </a:solidFill>
                <a:latin typeface="Arial" pitchFamily="34" charset="0"/>
                <a:ea typeface="宋体" charset="0"/>
                <a:cs typeface="Calibri" charset="0"/>
              </a:rPr>
              <a:t>They require insights from performance analysis to identify and fix code inefficiencies and optimize application performance.</a:t>
            </a:r>
          </a:p>
          <a:p>
            <a:pPr marL="0" indent="0" algn="l" eaLnBrk="0" fontAlgn="base" latinLnBrk="0" hangingPunct="0">
              <a:lnSpc>
                <a:spcPct val="100000"/>
              </a:lnSpc>
              <a:spcBef>
                <a:spcPts val="0"/>
              </a:spcBef>
              <a:spcAft>
                <a:spcPts val="0"/>
              </a:spcAft>
              <a:buClrTx/>
              <a:buChar char="•"/>
            </a:pPr>
            <a:r>
              <a:rPr lang="en-US" altLang="zh-CN" sz="2400" b="1" i="0" u="none" strike="noStrike" kern="1200" cap="none" spc="0" baseline="0">
                <a:solidFill>
                  <a:schemeClr val="tx1"/>
                </a:solidFill>
                <a:latin typeface="Arial" pitchFamily="34" charset="0"/>
                <a:ea typeface="宋体" charset="0"/>
                <a:cs typeface="Calibri" charset="0"/>
              </a:rPr>
              <a:t>Business Analysts:</a:t>
            </a:r>
            <a:r>
              <a:rPr lang="en-US" altLang="zh-CN" sz="2400" b="0" i="0" u="none" strike="noStrike" kern="1200" cap="none" spc="0" baseline="0">
                <a:solidFill>
                  <a:schemeClr val="tx1"/>
                </a:solidFill>
                <a:latin typeface="Arial" pitchFamily="34" charset="0"/>
                <a:ea typeface="宋体" charset="0"/>
                <a:cs typeface="Calibri" charset="0"/>
              </a:rPr>
              <a:t> </a:t>
            </a:r>
          </a:p>
          <a:p>
            <a:pPr marL="0" indent="0" algn="l" eaLnBrk="0" fontAlgn="base" latinLnBrk="0" hangingPunct="0">
              <a:lnSpc>
                <a:spcPct val="100000"/>
              </a:lnSpc>
              <a:spcBef>
                <a:spcPts val="0"/>
              </a:spcBef>
              <a:spcAft>
                <a:spcPts val="0"/>
              </a:spcAft>
              <a:buNone/>
            </a:pPr>
            <a:r>
              <a:rPr lang="en-US" altLang="zh-CN" sz="2400" b="0" i="0" u="none" strike="noStrike" kern="1200" cap="none" spc="0" baseline="0">
                <a:solidFill>
                  <a:schemeClr val="tx1"/>
                </a:solidFill>
                <a:latin typeface="Arial" pitchFamily="34" charset="0"/>
                <a:ea typeface="宋体" charset="0"/>
                <a:cs typeface="Calibri" charset="0"/>
              </a:rPr>
              <a:t>	</a:t>
            </a:r>
            <a:r>
              <a:rPr lang="en-US" altLang="zh-CN" sz="2400" b="0" i="0" u="none" strike="noStrike" kern="1200" cap="none" spc="0" baseline="0">
                <a:solidFill>
                  <a:srgbClr val="E46D0A"/>
                </a:solidFill>
                <a:latin typeface="Arial" pitchFamily="34" charset="0"/>
                <a:ea typeface="宋体" charset="0"/>
                <a:cs typeface="Calibri" charset="0"/>
              </a:rPr>
              <a:t>They use performance data to assess system impact on business processes and make informed decisions for improvements.</a:t>
            </a:r>
          </a:p>
          <a:p>
            <a:pPr marL="0" indent="0" algn="l" eaLnBrk="0" fontAlgn="base" latinLnBrk="0" hangingPunct="0">
              <a:lnSpc>
                <a:spcPct val="100000"/>
              </a:lnSpc>
              <a:spcBef>
                <a:spcPts val="0"/>
              </a:spcBef>
              <a:spcAft>
                <a:spcPts val="0"/>
              </a:spcAft>
              <a:buNone/>
            </a:pPr>
            <a:endParaRPr lang="zh-CN" altLang="en-US" sz="2400" b="1" i="0" u="none" strike="noStrike" kern="1200" cap="none" spc="0" baseline="0">
              <a:solidFill>
                <a:schemeClr val="tx1"/>
              </a:solidFill>
              <a:latin typeface="Arial" pitchFamily="34" charset="0"/>
              <a:ea typeface="宋体" charset="0"/>
              <a:cs typeface="Calibri" charset="0"/>
            </a:endParaRPr>
          </a:p>
        </p:txBody>
      </p:sp>
      <p:pic>
        <p:nvPicPr>
          <p:cNvPr id="126" name="图片"/>
          <p:cNvPicPr>
            <a:picLocks/>
          </p:cNvPicPr>
          <p:nvPr/>
        </p:nvPicPr>
        <p:blipFill>
          <a:blip r:embed="rId4" cstate="print"/>
          <a:stretch>
            <a:fillRect/>
          </a:stretch>
        </p:blipFill>
        <p:spPr>
          <a:xfrm>
            <a:off x="7010399" y="304800"/>
            <a:ext cx="2556274" cy="2168566"/>
          </a:xfrm>
          <a:prstGeom prst="rect">
            <a:avLst/>
          </a:prstGeom>
          <a:noFill/>
          <a:ln w="12700" cap="flat" cmpd="sng">
            <a:noFill/>
            <a:prstDash val="solid"/>
            <a:miter/>
          </a:ln>
        </p:spPr>
      </p:pic>
      <p:pic>
        <p:nvPicPr>
          <p:cNvPr id="127" name="图片"/>
          <p:cNvPicPr>
            <a:picLocks/>
          </p:cNvPicPr>
          <p:nvPr/>
        </p:nvPicPr>
        <p:blipFill>
          <a:blip r:embed="rId5" cstate="print"/>
          <a:stretch>
            <a:fillRect/>
          </a:stretch>
        </p:blipFill>
        <p:spPr>
          <a:xfrm>
            <a:off x="7620000" y="3258953"/>
            <a:ext cx="4115676" cy="2280777"/>
          </a:xfrm>
          <a:prstGeom prst="rect">
            <a:avLst/>
          </a:prstGeom>
          <a:noFill/>
          <a:ln w="12700" cap="flat" cmpd="sng">
            <a:noFill/>
            <a:prstDash val="solid"/>
            <a:miter/>
          </a:ln>
        </p:spPr>
      </p:pic>
      <p:sp>
        <p:nvSpPr>
          <p:cNvPr id="128" name="矩形"/>
          <p:cNvSpPr>
            <a:spLocks/>
          </p:cNvSpPr>
          <p:nvPr/>
        </p:nvSpPr>
        <p:spPr>
          <a:xfrm>
            <a:off x="7162799" y="2473366"/>
            <a:ext cx="2403874" cy="45339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2400" b="0" i="0" u="none" strike="noStrike" kern="1200" cap="none" spc="155" baseline="0">
                <a:solidFill>
                  <a:srgbClr val="215867"/>
                </a:solidFill>
                <a:latin typeface="Microsoft Sans Serif" charset="0"/>
                <a:ea typeface="宋体" charset="0"/>
                <a:cs typeface="Microsoft Sans Serif" charset="0"/>
              </a:rPr>
              <a:t>EMPLOYEE</a:t>
            </a:r>
            <a:endParaRPr lang="zh-CN" altLang="en-US" sz="1800" b="0" i="0" u="none" strike="noStrike" kern="1200" cap="none" spc="0" baseline="0">
              <a:solidFill>
                <a:srgbClr val="215867"/>
              </a:solidFill>
              <a:latin typeface="Microsoft Sans Serif" charset="0"/>
              <a:ea typeface="宋体" charset="0"/>
              <a:cs typeface="Microsoft Sans Serif" charset="0"/>
            </a:endParaRPr>
          </a:p>
        </p:txBody>
      </p:sp>
      <p:sp>
        <p:nvSpPr>
          <p:cNvPr id="129" name="矩形"/>
          <p:cNvSpPr>
            <a:spLocks/>
          </p:cNvSpPr>
          <p:nvPr/>
        </p:nvSpPr>
        <p:spPr>
          <a:xfrm>
            <a:off x="8534400" y="5715000"/>
            <a:ext cx="2933700" cy="45338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2400" b="0" i="0" u="none" strike="noStrike" kern="1200" cap="none" spc="135" baseline="0">
                <a:solidFill>
                  <a:srgbClr val="215867"/>
                </a:solidFill>
                <a:latin typeface="Microsoft Sans Serif" charset="0"/>
                <a:ea typeface="宋体" charset="0"/>
                <a:cs typeface="Microsoft Sans Serif" charset="0"/>
              </a:rPr>
              <a:t>EMPLOYER</a:t>
            </a:r>
            <a:endParaRPr lang="zh-CN" altLang="en-US" sz="1800" b="0" i="0" u="none" strike="noStrike" kern="1200" cap="none" spc="0" baseline="0">
              <a:solidFill>
                <a:srgbClr val="215867"/>
              </a:solidFill>
              <a:latin typeface="Microsoft Sans Serif" charset="0"/>
              <a:ea typeface="宋体" charset="0"/>
              <a:cs typeface="Microsoft Sans Serif" charset="0"/>
            </a:endParaRPr>
          </a:p>
        </p:txBody>
      </p:sp>
    </p:spTree>
    <p:extLst>
      <p:ext uri="{BB962C8B-B14F-4D97-AF65-F5344CB8AC3E}">
        <p14:creationId xmlns:p14="http://schemas.microsoft.com/office/powerpoint/2010/main" val="19242404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30" name="图片"/>
          <p:cNvPicPr>
            <a:picLocks/>
          </p:cNvPicPr>
          <p:nvPr/>
        </p:nvPicPr>
        <p:blipFill>
          <a:blip r:embed="rId3" cstate="print"/>
          <a:stretch>
            <a:fillRect/>
          </a:stretch>
        </p:blipFill>
        <p:spPr>
          <a:xfrm>
            <a:off x="0" y="1476375"/>
            <a:ext cx="2695574" cy="3248025"/>
          </a:xfrm>
          <a:prstGeom prst="rect">
            <a:avLst/>
          </a:prstGeom>
          <a:noFill/>
          <a:ln w="12700" cap="flat" cmpd="sng">
            <a:noFill/>
            <a:prstDash val="solid"/>
            <a:miter/>
          </a:ln>
        </p:spPr>
      </p:pic>
      <p:sp>
        <p:nvSpPr>
          <p:cNvPr id="131"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32"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33" name="文本框"/>
          <p:cNvSpPr>
            <a:spLocks noGrp="1"/>
          </p:cNvSpPr>
          <p:nvPr>
            <p:ph type="title"/>
          </p:nvPr>
        </p:nvSpPr>
        <p:spPr>
          <a:xfrm>
            <a:off x="558165" y="857885"/>
            <a:ext cx="9763125" cy="575310"/>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25" baseline="0">
                <a:solidFill>
                  <a:schemeClr val="tx1"/>
                </a:solidFill>
                <a:latin typeface="Trebuchet MS" charset="0"/>
                <a:ea typeface="宋体" charset="0"/>
                <a:cs typeface="Trebuchet MS" charset="0"/>
              </a:rPr>
              <a:t>U</a:t>
            </a:r>
            <a:r>
              <a:rPr lang="en-US" altLang="zh-CN" sz="3600" b="1" i="0" u="none" strike="noStrike" kern="0" cap="none" spc="0" baseline="0">
                <a:solidFill>
                  <a:schemeClr val="tx1"/>
                </a:solidFill>
                <a:latin typeface="Trebuchet MS" charset="0"/>
                <a:ea typeface="宋体" charset="0"/>
                <a:cs typeface="Trebuchet MS" charset="0"/>
              </a:rPr>
              <a:t>R</a:t>
            </a:r>
            <a:r>
              <a:rPr lang="en-US" altLang="zh-CN" sz="3600" b="1" i="0" u="none" strike="noStrike" kern="0" cap="none" spc="5" baseline="0">
                <a:solidFill>
                  <a:schemeClr val="tx1"/>
                </a:solidFill>
                <a:latin typeface="Trebuchet MS" charset="0"/>
                <a:ea typeface="宋体" charset="0"/>
                <a:cs typeface="Trebuchet MS" charset="0"/>
              </a:rPr>
              <a:t> </a:t>
            </a:r>
            <a:r>
              <a:rPr lang="en-US" altLang="zh-CN" sz="3600" b="1" i="0" u="none" strike="noStrike" kern="0" cap="none" spc="25" baseline="0">
                <a:solidFill>
                  <a:schemeClr val="tx1"/>
                </a:solidFill>
                <a:latin typeface="Trebuchet MS" charset="0"/>
                <a:ea typeface="宋体" charset="0"/>
                <a:cs typeface="Trebuchet MS" charset="0"/>
              </a:rPr>
              <a:t>S</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25" baseline="0">
                <a:solidFill>
                  <a:schemeClr val="tx1"/>
                </a:solidFill>
                <a:latin typeface="Trebuchet MS" charset="0"/>
                <a:ea typeface="宋体" charset="0"/>
                <a:cs typeface="Trebuchet MS" charset="0"/>
              </a:rPr>
              <a:t>LU</a:t>
            </a:r>
            <a:r>
              <a:rPr lang="en-US" altLang="zh-CN" sz="3600" b="1" i="0" u="none" strike="noStrike" kern="0" cap="none" spc="-35" baseline="0">
                <a:solidFill>
                  <a:schemeClr val="tx1"/>
                </a:solidFill>
                <a:latin typeface="Trebuchet MS" charset="0"/>
                <a:ea typeface="宋体" charset="0"/>
                <a:cs typeface="Trebuchet MS" charset="0"/>
              </a:rPr>
              <a:t>T</a:t>
            </a:r>
            <a:r>
              <a:rPr lang="en-US" altLang="zh-CN" sz="3600" b="1" i="0" u="none" strike="noStrike" kern="0" cap="none" spc="-30" baseline="0">
                <a:solidFill>
                  <a:schemeClr val="tx1"/>
                </a:solidFill>
                <a:latin typeface="Trebuchet MS" charset="0"/>
                <a:ea typeface="宋体" charset="0"/>
                <a:cs typeface="Trebuchet MS" charset="0"/>
              </a:rPr>
              <a:t>I</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0" baseline="0">
                <a:solidFill>
                  <a:schemeClr val="tx1"/>
                </a:solidFill>
                <a:latin typeface="Trebuchet MS" charset="0"/>
                <a:ea typeface="宋体" charset="0"/>
                <a:cs typeface="Trebuchet MS" charset="0"/>
              </a:rPr>
              <a:t>N</a:t>
            </a:r>
            <a:r>
              <a:rPr lang="en-US" altLang="zh-CN" sz="3600" b="1" i="0" u="none" strike="noStrike" kern="0" cap="none" spc="-345" baseline="0">
                <a:solidFill>
                  <a:schemeClr val="tx1"/>
                </a:solidFill>
                <a:latin typeface="Trebuchet MS" charset="0"/>
                <a:ea typeface="宋体" charset="0"/>
                <a:cs typeface="Trebuchet MS" charset="0"/>
              </a:rPr>
              <a:t> </a:t>
            </a:r>
            <a:r>
              <a:rPr lang="en-US" altLang="zh-CN" sz="3600" b="1" i="0" u="none" strike="noStrike" kern="0" cap="none" spc="-35" baseline="0">
                <a:solidFill>
                  <a:schemeClr val="tx1"/>
                </a:solidFill>
                <a:latin typeface="Trebuchet MS" charset="0"/>
                <a:ea typeface="宋体" charset="0"/>
                <a:cs typeface="Trebuchet MS" charset="0"/>
              </a:rPr>
              <a:t>A</a:t>
            </a:r>
            <a:r>
              <a:rPr lang="en-US" altLang="zh-CN" sz="3600" b="1" i="0" u="none" strike="noStrike" kern="0" cap="none" spc="-5" baseline="0">
                <a:solidFill>
                  <a:schemeClr val="tx1"/>
                </a:solidFill>
                <a:latin typeface="Trebuchet MS" charset="0"/>
                <a:ea typeface="宋体" charset="0"/>
                <a:cs typeface="Trebuchet MS" charset="0"/>
              </a:rPr>
              <a:t>N</a:t>
            </a:r>
            <a:r>
              <a:rPr lang="en-US" altLang="zh-CN" sz="3600" b="1" i="0" u="none" strike="noStrike" kern="0" cap="none" spc="0" baseline="0">
                <a:solidFill>
                  <a:schemeClr val="tx1"/>
                </a:solidFill>
                <a:latin typeface="Trebuchet MS" charset="0"/>
                <a:ea typeface="宋体" charset="0"/>
                <a:cs typeface="Trebuchet MS" charset="0"/>
              </a:rPr>
              <a:t>D</a:t>
            </a:r>
            <a:r>
              <a:rPr lang="en-US" altLang="zh-CN" sz="3600" b="1" i="0" u="none" strike="noStrike" kern="0" cap="none" spc="35" baseline="0">
                <a:solidFill>
                  <a:schemeClr val="tx1"/>
                </a:solidFill>
                <a:latin typeface="Trebuchet MS" charset="0"/>
                <a:ea typeface="宋体" charset="0"/>
                <a:cs typeface="Trebuchet MS" charset="0"/>
              </a:rPr>
              <a:t> </a:t>
            </a:r>
            <a:r>
              <a:rPr lang="en-US" altLang="zh-CN" sz="3600" b="1" i="0" u="none" strike="noStrike" kern="0" cap="none" spc="-30" baseline="0">
                <a:solidFill>
                  <a:schemeClr val="tx1"/>
                </a:solidFill>
                <a:latin typeface="Trebuchet MS" charset="0"/>
                <a:ea typeface="宋体" charset="0"/>
                <a:cs typeface="Trebuchet MS" charset="0"/>
              </a:rPr>
              <a:t>I</a:t>
            </a:r>
            <a:r>
              <a:rPr lang="en-US" altLang="zh-CN" sz="3600" b="1" i="0" u="none" strike="noStrike" kern="0" cap="none" spc="-35" baseline="0">
                <a:solidFill>
                  <a:schemeClr val="tx1"/>
                </a:solidFill>
                <a:latin typeface="Trebuchet MS" charset="0"/>
                <a:ea typeface="宋体" charset="0"/>
                <a:cs typeface="Trebuchet MS" charset="0"/>
              </a:rPr>
              <a:t>T</a:t>
            </a:r>
            <a:r>
              <a:rPr lang="en-US" altLang="zh-CN" sz="3600" b="1" i="0" u="none" strike="noStrike" kern="0" cap="none" spc="0" baseline="0">
                <a:solidFill>
                  <a:schemeClr val="tx1"/>
                </a:solidFill>
                <a:latin typeface="Trebuchet MS" charset="0"/>
                <a:ea typeface="宋体" charset="0"/>
                <a:cs typeface="Trebuchet MS" charset="0"/>
              </a:rPr>
              <a:t>S</a:t>
            </a:r>
            <a:r>
              <a:rPr lang="en-US" altLang="zh-CN" sz="3600" b="1" i="0" u="none" strike="noStrike" kern="0" cap="none" spc="60" baseline="0">
                <a:solidFill>
                  <a:schemeClr val="tx1"/>
                </a:solidFill>
                <a:latin typeface="Trebuchet MS" charset="0"/>
                <a:ea typeface="宋体" charset="0"/>
                <a:cs typeface="Trebuchet MS" charset="0"/>
              </a:rPr>
              <a:t> </a:t>
            </a:r>
            <a:r>
              <a:rPr lang="en-US" altLang="zh-CN" sz="3600" b="1" i="0" u="none" strike="noStrike" kern="0" cap="none" spc="-295" baseline="0">
                <a:solidFill>
                  <a:schemeClr val="tx1"/>
                </a:solidFill>
                <a:latin typeface="Trebuchet MS" charset="0"/>
                <a:ea typeface="宋体" charset="0"/>
                <a:cs typeface="Trebuchet MS" charset="0"/>
              </a:rPr>
              <a:t>V</a:t>
            </a:r>
            <a:r>
              <a:rPr lang="en-US" altLang="zh-CN" sz="3600" b="1" i="0" u="none" strike="noStrike" kern="0" cap="none" spc="-35" baseline="0">
                <a:solidFill>
                  <a:schemeClr val="tx1"/>
                </a:solidFill>
                <a:latin typeface="Trebuchet MS" charset="0"/>
                <a:ea typeface="宋体" charset="0"/>
                <a:cs typeface="Trebuchet MS" charset="0"/>
              </a:rPr>
              <a:t>A</a:t>
            </a:r>
            <a:r>
              <a:rPr lang="en-US" altLang="zh-CN" sz="3600" b="1" i="0" u="none" strike="noStrike" kern="0" cap="none" spc="25" baseline="0">
                <a:solidFill>
                  <a:schemeClr val="tx1"/>
                </a:solidFill>
                <a:latin typeface="Trebuchet MS" charset="0"/>
                <a:ea typeface="宋体" charset="0"/>
                <a:cs typeface="Trebuchet MS" charset="0"/>
              </a:rPr>
              <a:t>LU</a:t>
            </a:r>
            <a:r>
              <a:rPr lang="en-US" altLang="zh-CN" sz="3600" b="1" i="0" u="none" strike="noStrike" kern="0" cap="none" spc="0" baseline="0">
                <a:solidFill>
                  <a:schemeClr val="tx1"/>
                </a:solidFill>
                <a:latin typeface="Trebuchet MS" charset="0"/>
                <a:ea typeface="宋体" charset="0"/>
                <a:cs typeface="Trebuchet MS" charset="0"/>
              </a:rPr>
              <a:t>E</a:t>
            </a:r>
            <a:r>
              <a:rPr lang="en-US" altLang="zh-CN" sz="3600" b="1" i="0" u="none" strike="noStrike" kern="0" cap="none" spc="-65" baseline="0">
                <a:solidFill>
                  <a:schemeClr val="tx1"/>
                </a:solidFill>
                <a:latin typeface="Trebuchet MS" charset="0"/>
                <a:ea typeface="宋体" charset="0"/>
                <a:cs typeface="Trebuchet MS" charset="0"/>
              </a:rPr>
              <a:t> </a:t>
            </a:r>
            <a:r>
              <a:rPr lang="en-US" altLang="zh-CN" sz="3600" b="1" i="0" u="none" strike="noStrike" kern="0" cap="none" spc="-15" baseline="0">
                <a:solidFill>
                  <a:schemeClr val="tx1"/>
                </a:solidFill>
                <a:latin typeface="Trebuchet MS" charset="0"/>
                <a:ea typeface="宋体" charset="0"/>
                <a:cs typeface="Trebuchet MS" charset="0"/>
              </a:rPr>
              <a:t>P</a:t>
            </a:r>
            <a:r>
              <a:rPr lang="en-US" altLang="zh-CN" sz="3600" b="1" i="0" u="none" strike="noStrike" kern="0" cap="none" spc="-30" baseline="0">
                <a:solidFill>
                  <a:schemeClr val="tx1"/>
                </a:solidFill>
                <a:latin typeface="Trebuchet MS" charset="0"/>
                <a:ea typeface="宋体" charset="0"/>
                <a:cs typeface="Trebuchet MS" charset="0"/>
              </a:rPr>
              <a:t>R</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15" baseline="0">
                <a:solidFill>
                  <a:schemeClr val="tx1"/>
                </a:solidFill>
                <a:latin typeface="Trebuchet MS" charset="0"/>
                <a:ea typeface="宋体" charset="0"/>
                <a:cs typeface="Trebuchet MS" charset="0"/>
              </a:rPr>
              <a:t>P</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25" baseline="0">
                <a:solidFill>
                  <a:schemeClr val="tx1"/>
                </a:solidFill>
                <a:latin typeface="Trebuchet MS" charset="0"/>
                <a:ea typeface="宋体" charset="0"/>
                <a:cs typeface="Trebuchet MS" charset="0"/>
              </a:rPr>
              <a:t>S</a:t>
            </a:r>
            <a:r>
              <a:rPr lang="en-US" altLang="zh-CN" sz="3600" b="1" i="0" u="none" strike="noStrike" kern="0" cap="none" spc="-30" baseline="0">
                <a:solidFill>
                  <a:schemeClr val="tx1"/>
                </a:solidFill>
                <a:latin typeface="Trebuchet MS" charset="0"/>
                <a:ea typeface="宋体" charset="0"/>
                <a:cs typeface="Trebuchet MS" charset="0"/>
              </a:rPr>
              <a:t>I</a:t>
            </a:r>
            <a:r>
              <a:rPr lang="en-US" altLang="zh-CN" sz="3600" b="1" i="0" u="none" strike="noStrike" kern="0" cap="none" spc="-35" baseline="0">
                <a:solidFill>
                  <a:schemeClr val="tx1"/>
                </a:solidFill>
                <a:latin typeface="Trebuchet MS" charset="0"/>
                <a:ea typeface="宋体" charset="0"/>
                <a:cs typeface="Trebuchet MS" charset="0"/>
              </a:rPr>
              <a:t>T</a:t>
            </a:r>
            <a:r>
              <a:rPr lang="en-US" altLang="zh-CN" sz="3600" b="1" i="0" u="none" strike="noStrike" kern="0" cap="none" spc="-30" baseline="0">
                <a:solidFill>
                  <a:schemeClr val="tx1"/>
                </a:solidFill>
                <a:latin typeface="Trebuchet MS" charset="0"/>
                <a:ea typeface="宋体" charset="0"/>
                <a:cs typeface="Trebuchet MS" charset="0"/>
              </a:rPr>
              <a:t>I</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0" baseline="0">
                <a:solidFill>
                  <a:schemeClr val="tx1"/>
                </a:solidFill>
                <a:latin typeface="Trebuchet MS" charset="0"/>
                <a:ea typeface="宋体" charset="0"/>
                <a:cs typeface="Trebuchet MS" charset="0"/>
              </a:rPr>
              <a:t>N</a:t>
            </a:r>
            <a:endParaRPr lang="zh-CN" altLang="en-US" sz="3600" b="1" i="0" u="none" strike="noStrike" kern="0" cap="none" spc="0" baseline="0">
              <a:solidFill>
                <a:schemeClr val="tx1"/>
              </a:solidFill>
              <a:latin typeface="Trebuchet MS" charset="0"/>
              <a:ea typeface="宋体" charset="0"/>
              <a:cs typeface="Trebuchet MS" charset="0"/>
            </a:endParaRPr>
          </a:p>
        </p:txBody>
      </p:sp>
      <p:pic>
        <p:nvPicPr>
          <p:cNvPr id="134" name="图片"/>
          <p:cNvPicPr>
            <a:picLocks/>
          </p:cNvPicPr>
          <p:nvPr/>
        </p:nvPicPr>
        <p:blipFill>
          <a:blip r:embed="rId4" cstate="print"/>
          <a:stretch>
            <a:fillRect/>
          </a:stretch>
        </p:blipFill>
        <p:spPr>
          <a:xfrm>
            <a:off x="676275" y="6467475"/>
            <a:ext cx="2143125" cy="200024"/>
          </a:xfrm>
          <a:prstGeom prst="rect">
            <a:avLst/>
          </a:prstGeom>
          <a:noFill/>
          <a:ln w="12700" cap="flat" cmpd="sng">
            <a:noFill/>
            <a:prstDash val="solid"/>
            <a:miter/>
          </a:ln>
        </p:spPr>
      </p:pic>
      <p:sp>
        <p:nvSpPr>
          <p:cNvPr id="135" name="文本框"/>
          <p:cNvSpPr>
            <a:spLocks noGrp="1"/>
          </p:cNvSpPr>
          <p:nvPr>
            <p:ph type="sldNum" idx="7"/>
          </p:nvPr>
        </p:nvSpPr>
        <p:spPr>
          <a:xfrm>
            <a:off x="11353418" y="6473336"/>
            <a:ext cx="151129" cy="191770"/>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7</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136" name="矩形"/>
          <p:cNvSpPr>
            <a:spLocks/>
          </p:cNvSpPr>
          <p:nvPr/>
        </p:nvSpPr>
        <p:spPr>
          <a:xfrm>
            <a:off x="3200400" y="1752599"/>
            <a:ext cx="6486525" cy="369332"/>
          </a:xfrm>
          <a:prstGeom prst="rect">
            <a:avLst/>
          </a:prstGeom>
          <a:noFill/>
          <a:ln w="12700" cap="flat" cmpd="sng">
            <a:noFill/>
            <a:prstDash val="solid"/>
            <a:miter/>
          </a:ln>
        </p:spPr>
      </p:sp>
      <p:sp>
        <p:nvSpPr>
          <p:cNvPr id="137" name="矩形"/>
          <p:cNvSpPr>
            <a:spLocks/>
          </p:cNvSpPr>
          <p:nvPr/>
        </p:nvSpPr>
        <p:spPr>
          <a:xfrm>
            <a:off x="3352800" y="1905000"/>
            <a:ext cx="6486525" cy="369332"/>
          </a:xfrm>
          <a:prstGeom prst="rect">
            <a:avLst/>
          </a:prstGeom>
          <a:noFill/>
          <a:ln w="12700" cap="flat" cmpd="sng">
            <a:noFill/>
            <a:prstDash val="solid"/>
            <a:miter/>
          </a:ln>
        </p:spPr>
      </p:sp>
      <p:sp>
        <p:nvSpPr>
          <p:cNvPr id="138" name="矩形"/>
          <p:cNvSpPr>
            <a:spLocks/>
          </p:cNvSpPr>
          <p:nvPr/>
        </p:nvSpPr>
        <p:spPr>
          <a:xfrm>
            <a:off x="3505199" y="2057400"/>
            <a:ext cx="6486525" cy="369332"/>
          </a:xfrm>
          <a:prstGeom prst="rect">
            <a:avLst/>
          </a:prstGeom>
          <a:noFill/>
          <a:ln w="12700" cap="flat" cmpd="sng">
            <a:noFill/>
            <a:prstDash val="solid"/>
            <a:miter/>
          </a:ln>
        </p:spPr>
      </p:sp>
      <p:sp>
        <p:nvSpPr>
          <p:cNvPr id="139" name="矩形"/>
          <p:cNvSpPr>
            <a:spLocks/>
          </p:cNvSpPr>
          <p:nvPr/>
        </p:nvSpPr>
        <p:spPr>
          <a:xfrm>
            <a:off x="3657600" y="2209800"/>
            <a:ext cx="6486525" cy="369331"/>
          </a:xfrm>
          <a:prstGeom prst="rect">
            <a:avLst/>
          </a:prstGeom>
          <a:noFill/>
          <a:ln w="12700" cap="flat" cmpd="sng">
            <a:noFill/>
            <a:prstDash val="solid"/>
            <a:miter/>
          </a:ln>
        </p:spPr>
      </p:sp>
      <p:sp>
        <p:nvSpPr>
          <p:cNvPr id="140" name="矩形"/>
          <p:cNvSpPr>
            <a:spLocks/>
          </p:cNvSpPr>
          <p:nvPr/>
        </p:nvSpPr>
        <p:spPr>
          <a:xfrm>
            <a:off x="3048000" y="7953374"/>
            <a:ext cx="6305550" cy="3248024"/>
          </a:xfrm>
          <a:prstGeom prst="rect">
            <a:avLst/>
          </a:prstGeom>
          <a:noFill/>
          <a:ln w="12700" cap="flat" cmpd="sng">
            <a:noFill/>
            <a:prstDash val="solid"/>
            <a:miter/>
          </a:ln>
        </p:spPr>
      </p:sp>
      <p:sp>
        <p:nvSpPr>
          <p:cNvPr id="141" name="矩形"/>
          <p:cNvSpPr>
            <a:spLocks/>
          </p:cNvSpPr>
          <p:nvPr/>
        </p:nvSpPr>
        <p:spPr>
          <a:xfrm>
            <a:off x="3048000" y="1572466"/>
            <a:ext cx="7772400" cy="4524314"/>
          </a:xfrm>
          <a:prstGeom prst="rect">
            <a:avLst/>
          </a:prstGeom>
          <a:noFill/>
          <a:ln w="12700" cap="flat" cmpd="sng">
            <a:noFill/>
            <a:prstDash val="solid"/>
            <a:round/>
          </a:ln>
        </p:spPr>
        <p:txBody>
          <a:bodyPr vert="horz" wrap="square" lIns="91440" tIns="45720" rIns="91440" bIns="45720" anchor="ctr" anchorCtr="0">
            <a:prstTxWarp prst="textNoShape">
              <a:avLst/>
            </a:prstTxWarp>
            <a:spAutoFit/>
          </a:bodyPr>
          <a:lstStyle/>
          <a:p>
            <a:pPr marL="0" indent="0" algn="l" eaLnBrk="0" fontAlgn="base" latinLnBrk="0" hangingPunct="0">
              <a:lnSpc>
                <a:spcPct val="100000"/>
              </a:lnSpc>
              <a:spcBef>
                <a:spcPts val="0"/>
              </a:spcBef>
              <a:spcAft>
                <a:spcPts val="0"/>
              </a:spcAft>
              <a:buClrTx/>
              <a:buChar char="•"/>
            </a:pPr>
            <a:r>
              <a:rPr lang="en-US" altLang="zh-CN" sz="2400" b="1" i="0" u="none" strike="noStrike" kern="1200" cap="none" spc="0" baseline="0">
                <a:solidFill>
                  <a:schemeClr val="tx1"/>
                </a:solidFill>
                <a:latin typeface="Arial" pitchFamily="34" charset="0"/>
                <a:ea typeface="宋体" charset="0"/>
                <a:cs typeface="Calibri" charset="0"/>
              </a:rPr>
              <a:t>Enhanced Efficiency:</a:t>
            </a:r>
            <a:r>
              <a:rPr lang="en-US" altLang="zh-CN" sz="2400" b="0" i="0" u="none" strike="noStrike" kern="1200" cap="none" spc="0" baseline="0">
                <a:solidFill>
                  <a:schemeClr val="tx1"/>
                </a:solidFill>
                <a:latin typeface="Arial" pitchFamily="34" charset="0"/>
                <a:ea typeface="宋体" charset="0"/>
                <a:cs typeface="Calibri" charset="0"/>
              </a:rPr>
              <a:t> </a:t>
            </a:r>
          </a:p>
          <a:p>
            <a:pPr marL="0" indent="0" algn="l" eaLnBrk="0" fontAlgn="base" latinLnBrk="0" hangingPunct="0">
              <a:lnSpc>
                <a:spcPct val="100000"/>
              </a:lnSpc>
              <a:spcBef>
                <a:spcPts val="0"/>
              </a:spcBef>
              <a:spcAft>
                <a:spcPts val="0"/>
              </a:spcAft>
              <a:buNone/>
            </a:pPr>
            <a:r>
              <a:rPr lang="en-US" altLang="zh-CN" sz="2400" b="0" i="0" u="none" strike="noStrike" kern="1200" cap="none" spc="0" baseline="0">
                <a:solidFill>
                  <a:schemeClr val="tx1"/>
                </a:solidFill>
                <a:latin typeface="Arial" pitchFamily="34" charset="0"/>
                <a:ea typeface="宋体" charset="0"/>
                <a:cs typeface="Calibri" charset="0"/>
              </a:rPr>
              <a:t>	</a:t>
            </a:r>
            <a:r>
              <a:rPr lang="en-US" altLang="zh-CN" sz="2400" b="0" i="0" u="none" strike="noStrike" kern="1200" cap="none" spc="0" baseline="0">
                <a:solidFill>
                  <a:srgbClr val="E46D0A"/>
                </a:solidFill>
                <a:latin typeface="Arial" pitchFamily="34" charset="0"/>
                <a:ea typeface="宋体" charset="0"/>
                <a:cs typeface="Calibri" charset="0"/>
              </a:rPr>
              <a:t>Provides actionable insights to streamline operations and improve system responsiveness</a:t>
            </a:r>
            <a:r>
              <a:rPr lang="en-US" altLang="zh-CN" sz="2400" b="0" i="0" u="none" strike="noStrike" kern="1200" cap="none" spc="0" baseline="0">
                <a:solidFill>
                  <a:schemeClr val="tx1"/>
                </a:solidFill>
                <a:latin typeface="Arial" pitchFamily="34" charset="0"/>
                <a:ea typeface="宋体" charset="0"/>
                <a:cs typeface="Calibri" charset="0"/>
              </a:rPr>
              <a:t>.</a:t>
            </a:r>
          </a:p>
          <a:p>
            <a:pPr marL="0" indent="0" algn="l" eaLnBrk="0" fontAlgn="base" latinLnBrk="0" hangingPunct="0">
              <a:lnSpc>
                <a:spcPct val="100000"/>
              </a:lnSpc>
              <a:spcBef>
                <a:spcPts val="0"/>
              </a:spcBef>
              <a:spcAft>
                <a:spcPts val="0"/>
              </a:spcAft>
              <a:buClrTx/>
              <a:buChar char="•"/>
            </a:pPr>
            <a:r>
              <a:rPr lang="en-US" altLang="zh-CN" sz="2400" b="1" i="0" u="none" strike="noStrike" kern="1200" cap="none" spc="0" baseline="0">
                <a:solidFill>
                  <a:schemeClr val="tx1"/>
                </a:solidFill>
                <a:latin typeface="Arial" pitchFamily="34" charset="0"/>
                <a:ea typeface="宋体" charset="0"/>
                <a:cs typeface="Calibri" charset="0"/>
              </a:rPr>
              <a:t>Increased Reliability:</a:t>
            </a:r>
            <a:r>
              <a:rPr lang="en-US" altLang="zh-CN" sz="2400" b="0" i="0" u="none" strike="noStrike" kern="1200" cap="none" spc="0" baseline="0">
                <a:solidFill>
                  <a:schemeClr val="tx1"/>
                </a:solidFill>
                <a:latin typeface="Arial" pitchFamily="34" charset="0"/>
                <a:ea typeface="宋体" charset="0"/>
                <a:cs typeface="Calibri" charset="0"/>
              </a:rPr>
              <a:t> </a:t>
            </a:r>
          </a:p>
          <a:p>
            <a:pPr marL="0" indent="0" algn="l" eaLnBrk="0" fontAlgn="base" latinLnBrk="0" hangingPunct="0">
              <a:lnSpc>
                <a:spcPct val="100000"/>
              </a:lnSpc>
              <a:spcBef>
                <a:spcPts val="0"/>
              </a:spcBef>
              <a:spcAft>
                <a:spcPts val="0"/>
              </a:spcAft>
              <a:buNone/>
            </a:pPr>
            <a:r>
              <a:rPr lang="en-US" altLang="zh-CN" sz="2400" b="0" i="0" u="none" strike="noStrike" kern="1200" cap="none" spc="0" baseline="0">
                <a:solidFill>
                  <a:srgbClr val="E46D0A"/>
                </a:solidFill>
                <a:latin typeface="Arial" pitchFamily="34" charset="0"/>
                <a:ea typeface="宋体" charset="0"/>
                <a:cs typeface="Calibri" charset="0"/>
              </a:rPr>
              <a:t>	Identifies and mitigates potential issues before they impact users, ensuring consistent performance</a:t>
            </a:r>
            <a:r>
              <a:rPr lang="en-US" altLang="zh-CN" sz="2400" b="0" i="0" u="none" strike="noStrike" kern="1200" cap="none" spc="0" baseline="0">
                <a:solidFill>
                  <a:schemeClr val="accent6"/>
                </a:solidFill>
                <a:latin typeface="Arial" pitchFamily="34" charset="0"/>
                <a:ea typeface="宋体" charset="0"/>
                <a:cs typeface="Calibri" charset="0"/>
              </a:rPr>
              <a:t>.</a:t>
            </a:r>
          </a:p>
          <a:p>
            <a:pPr marL="0" indent="0" algn="l" eaLnBrk="0" fontAlgn="base" latinLnBrk="0" hangingPunct="0">
              <a:lnSpc>
                <a:spcPct val="100000"/>
              </a:lnSpc>
              <a:spcBef>
                <a:spcPts val="0"/>
              </a:spcBef>
              <a:spcAft>
                <a:spcPts val="0"/>
              </a:spcAft>
              <a:buClrTx/>
              <a:buChar char="•"/>
            </a:pPr>
            <a:r>
              <a:rPr lang="en-US" altLang="zh-CN" sz="2400" b="1" i="0" u="none" strike="noStrike" kern="1200" cap="none" spc="0" baseline="0">
                <a:solidFill>
                  <a:schemeClr val="tx1"/>
                </a:solidFill>
                <a:latin typeface="Arial" pitchFamily="34" charset="0"/>
                <a:ea typeface="宋体" charset="0"/>
                <a:cs typeface="Calibri" charset="0"/>
              </a:rPr>
              <a:t>Cost Savings:</a:t>
            </a:r>
          </a:p>
          <a:p>
            <a:pPr marL="0" indent="0" algn="l" eaLnBrk="0" fontAlgn="base" latinLnBrk="0" hangingPunct="0">
              <a:lnSpc>
                <a:spcPct val="100000"/>
              </a:lnSpc>
              <a:spcBef>
                <a:spcPts val="0"/>
              </a:spcBef>
              <a:spcAft>
                <a:spcPts val="0"/>
              </a:spcAft>
              <a:buNone/>
            </a:pPr>
            <a:r>
              <a:rPr lang="en-US" altLang="zh-CN" sz="2400" b="1" i="0" u="none" strike="noStrike" kern="1200" cap="none" spc="0" baseline="0">
                <a:solidFill>
                  <a:schemeClr val="tx1"/>
                </a:solidFill>
                <a:latin typeface="Arial" pitchFamily="34" charset="0"/>
                <a:ea typeface="宋体" charset="0"/>
                <a:cs typeface="Calibri" charset="0"/>
              </a:rPr>
              <a:t>	</a:t>
            </a:r>
            <a:r>
              <a:rPr lang="en-US" altLang="zh-CN" sz="2400" b="0" i="0" u="none" strike="noStrike" kern="1200" cap="none" spc="0" baseline="0">
                <a:solidFill>
                  <a:schemeClr val="tx1"/>
                </a:solidFill>
                <a:latin typeface="Arial" pitchFamily="34" charset="0"/>
                <a:ea typeface="宋体" charset="0"/>
                <a:cs typeface="Calibri" charset="0"/>
              </a:rPr>
              <a:t> </a:t>
            </a:r>
            <a:r>
              <a:rPr lang="en-US" altLang="zh-CN" sz="2400" b="0" i="0" u="none" strike="noStrike" kern="1200" cap="none" spc="0" baseline="0">
                <a:solidFill>
                  <a:srgbClr val="E46D0A"/>
                </a:solidFill>
                <a:latin typeface="Arial" pitchFamily="34" charset="0"/>
                <a:ea typeface="宋体" charset="0"/>
                <a:cs typeface="Calibri" charset="0"/>
              </a:rPr>
              <a:t>Optimizes resource allocation, reducing operational costs and improving ROI.</a:t>
            </a:r>
          </a:p>
          <a:p>
            <a:pPr marL="0" indent="0" algn="l" eaLnBrk="0" fontAlgn="base" latinLnBrk="0" hangingPunct="0">
              <a:lnSpc>
                <a:spcPct val="100000"/>
              </a:lnSpc>
              <a:spcBef>
                <a:spcPts val="0"/>
              </a:spcBef>
              <a:spcAft>
                <a:spcPts val="0"/>
              </a:spcAft>
              <a:buClrTx/>
              <a:buChar char="•"/>
            </a:pPr>
            <a:r>
              <a:rPr lang="en-US" altLang="zh-CN" sz="2400" b="1" i="0" u="none" strike="noStrike" kern="1200" cap="none" spc="0" baseline="0">
                <a:solidFill>
                  <a:schemeClr val="tx1"/>
                </a:solidFill>
                <a:latin typeface="Arial" pitchFamily="34" charset="0"/>
                <a:ea typeface="宋体" charset="0"/>
                <a:cs typeface="Calibri" charset="0"/>
              </a:rPr>
              <a:t>Improved User Experience:</a:t>
            </a:r>
          </a:p>
          <a:p>
            <a:pPr marL="0" indent="0" algn="l" eaLnBrk="0" fontAlgn="base" latinLnBrk="0" hangingPunct="0">
              <a:lnSpc>
                <a:spcPct val="100000"/>
              </a:lnSpc>
              <a:spcBef>
                <a:spcPts val="0"/>
              </a:spcBef>
              <a:spcAft>
                <a:spcPts val="0"/>
              </a:spcAft>
              <a:buNone/>
            </a:pPr>
            <a:r>
              <a:rPr lang="en-US" altLang="zh-CN" sz="2400" b="1" i="0" u="none" strike="noStrike" kern="1200" cap="none" spc="0" baseline="0">
                <a:solidFill>
                  <a:schemeClr val="tx1"/>
                </a:solidFill>
                <a:latin typeface="Arial" pitchFamily="34" charset="0"/>
                <a:ea typeface="宋体" charset="0"/>
                <a:cs typeface="Calibri" charset="0"/>
              </a:rPr>
              <a:t>	</a:t>
            </a:r>
            <a:r>
              <a:rPr lang="en-US" altLang="zh-CN" sz="2400" b="0" i="0" u="none" strike="noStrike" kern="1200" cap="none" spc="0" baseline="0">
                <a:solidFill>
                  <a:schemeClr val="tx1"/>
                </a:solidFill>
                <a:latin typeface="Arial" pitchFamily="34" charset="0"/>
                <a:ea typeface="宋体" charset="0"/>
                <a:cs typeface="Calibri" charset="0"/>
              </a:rPr>
              <a:t> </a:t>
            </a:r>
            <a:r>
              <a:rPr lang="en-US" altLang="zh-CN" sz="2400" b="0" i="0" u="none" strike="noStrike" kern="1200" cap="none" spc="0" baseline="0">
                <a:solidFill>
                  <a:srgbClr val="E46D0A"/>
                </a:solidFill>
                <a:latin typeface="Arial" pitchFamily="34" charset="0"/>
                <a:ea typeface="宋体" charset="0"/>
                <a:cs typeface="Calibri" charset="0"/>
              </a:rPr>
              <a:t>Delivers faster, more reliable performance, leading to higher user satisfaction and engagement.</a:t>
            </a:r>
            <a:endParaRPr lang="zh-CN" altLang="en-US" sz="2400" b="0" i="0" u="none" strike="noStrike" kern="1200" cap="none" spc="0" baseline="0">
              <a:solidFill>
                <a:srgbClr val="E46D0A"/>
              </a:solidFill>
              <a:latin typeface="Arial" pitchFamily="34" charset="0"/>
              <a:ea typeface="宋体" charset="0"/>
              <a:cs typeface="Calibri" charset="0"/>
            </a:endParaRPr>
          </a:p>
        </p:txBody>
      </p:sp>
    </p:spTree>
    <p:extLst>
      <p:ext uri="{BB962C8B-B14F-4D97-AF65-F5344CB8AC3E}">
        <p14:creationId xmlns:p14="http://schemas.microsoft.com/office/powerpoint/2010/main" val="11982651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2"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charset="0"/>
                <a:ea typeface="宋体" charset="0"/>
                <a:cs typeface="Trebuchet MS" charset="0"/>
              </a:rPr>
              <a:t>Dataset Description</a:t>
            </a:r>
            <a:endParaRPr lang="zh-CN" altLang="en-US" sz="4800" b="1" i="0" u="none" strike="noStrike" kern="0" cap="none" spc="0" baseline="0">
              <a:solidFill>
                <a:schemeClr val="tx1"/>
              </a:solidFill>
              <a:latin typeface="Trebuchet MS" charset="0"/>
              <a:ea typeface="宋体" charset="0"/>
              <a:cs typeface="Trebuchet MS" charset="0"/>
            </a:endParaRPr>
          </a:p>
        </p:txBody>
      </p:sp>
      <p:sp>
        <p:nvSpPr>
          <p:cNvPr id="143" name="矩形"/>
          <p:cNvSpPr>
            <a:spLocks/>
          </p:cNvSpPr>
          <p:nvPr/>
        </p:nvSpPr>
        <p:spPr>
          <a:xfrm>
            <a:off x="755332" y="1295399"/>
            <a:ext cx="9150668" cy="3108542"/>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37465" indent="0" algn="l">
              <a:lnSpc>
                <a:spcPct val="100000"/>
              </a:lnSpc>
              <a:spcBef>
                <a:spcPts val="70"/>
              </a:spcBef>
              <a:spcAft>
                <a:spcPts val="0"/>
              </a:spcAft>
              <a:buNone/>
            </a:pPr>
            <a:r>
              <a:rPr lang="en-US" altLang="zh-CN" sz="2400" b="0" i="0" u="none" strike="noStrike" kern="1200" cap="none" spc="204" baseline="0">
                <a:solidFill>
                  <a:srgbClr val="BF0000"/>
                </a:solidFill>
                <a:latin typeface="Microsoft Sans Serif" charset="0"/>
                <a:ea typeface="宋体" charset="0"/>
                <a:cs typeface="Microsoft Sans Serif" charset="0"/>
              </a:rPr>
              <a:t>EMPLOYEE</a:t>
            </a:r>
            <a:r>
              <a:rPr lang="en-US" altLang="zh-CN" sz="2400" b="0" i="0" u="none" strike="noStrike" kern="1200" cap="none" spc="175" baseline="0">
                <a:solidFill>
                  <a:srgbClr val="BF0000"/>
                </a:solidFill>
                <a:latin typeface="Microsoft Sans Serif" charset="0"/>
                <a:ea typeface="宋体" charset="0"/>
                <a:cs typeface="Microsoft Sans Serif" charset="0"/>
              </a:rPr>
              <a:t> </a:t>
            </a:r>
            <a:r>
              <a:rPr lang="en-US" altLang="zh-CN" sz="2400" b="0" i="0" u="none" strike="noStrike" kern="1200" cap="none" spc="204" baseline="0">
                <a:solidFill>
                  <a:srgbClr val="BF0000"/>
                </a:solidFill>
                <a:latin typeface="Microsoft Sans Serif" charset="0"/>
                <a:ea typeface="宋体" charset="0"/>
                <a:cs typeface="Microsoft Sans Serif" charset="0"/>
              </a:rPr>
              <a:t>=</a:t>
            </a:r>
            <a:r>
              <a:rPr lang="en-US" altLang="zh-CN" sz="2400" b="0" i="0" u="none" strike="noStrike" kern="1200" cap="none" spc="175" baseline="0">
                <a:solidFill>
                  <a:srgbClr val="BF0000"/>
                </a:solidFill>
                <a:latin typeface="Microsoft Sans Serif" charset="0"/>
                <a:ea typeface="宋体" charset="0"/>
                <a:cs typeface="Microsoft Sans Serif" charset="0"/>
              </a:rPr>
              <a:t> </a:t>
            </a:r>
            <a:r>
              <a:rPr lang="en-US" altLang="zh-CN" sz="2400" b="0" i="0" u="none" strike="noStrike" kern="1200" cap="none" spc="250" baseline="0">
                <a:solidFill>
                  <a:srgbClr val="BF0000"/>
                </a:solidFill>
                <a:latin typeface="Microsoft Sans Serif" charset="0"/>
                <a:ea typeface="宋体" charset="0"/>
                <a:cs typeface="Microsoft Sans Serif" charset="0"/>
              </a:rPr>
              <a:t>KAGGLE</a:t>
            </a:r>
            <a:endParaRPr lang="en-US" altLang="zh-CN" sz="2800" b="0" i="0" u="none" strike="noStrike" kern="1200" cap="none" spc="0" baseline="0">
              <a:solidFill>
                <a:schemeClr val="tx1"/>
              </a:solidFill>
              <a:latin typeface="Microsoft Sans Serif" charset="0"/>
              <a:ea typeface="宋体" charset="0"/>
              <a:cs typeface="Microsoft Sans Serif" charset="0"/>
            </a:endParaRPr>
          </a:p>
          <a:p>
            <a:pPr marL="37465" indent="0" algn="l">
              <a:lnSpc>
                <a:spcPct val="100000"/>
              </a:lnSpc>
              <a:spcBef>
                <a:spcPts val="0"/>
              </a:spcBef>
              <a:spcAft>
                <a:spcPts val="0"/>
              </a:spcAft>
              <a:buNone/>
            </a:pPr>
            <a:r>
              <a:rPr lang="en-US" altLang="zh-CN" sz="2400" b="0" i="0" u="none" strike="noStrike" kern="1200" cap="none" spc="200" baseline="0">
                <a:solidFill>
                  <a:srgbClr val="BF0000"/>
                </a:solidFill>
                <a:latin typeface="Microsoft Sans Serif" charset="0"/>
                <a:ea typeface="宋体" charset="0"/>
                <a:cs typeface="Microsoft Sans Serif" charset="0"/>
              </a:rPr>
              <a:t>26-</a:t>
            </a:r>
            <a:r>
              <a:rPr lang="en-US" altLang="zh-CN" sz="2400" b="0" i="0" u="none" strike="noStrike" kern="1200" cap="none" spc="145" baseline="0">
                <a:solidFill>
                  <a:srgbClr val="BF0000"/>
                </a:solidFill>
                <a:latin typeface="Microsoft Sans Serif" charset="0"/>
                <a:ea typeface="宋体" charset="0"/>
                <a:cs typeface="Microsoft Sans Serif" charset="0"/>
              </a:rPr>
              <a:t> </a:t>
            </a:r>
            <a:r>
              <a:rPr lang="en-US" altLang="zh-CN" sz="2400" b="0" i="0" u="none" strike="noStrike" kern="1200" cap="none" spc="210" baseline="0">
                <a:solidFill>
                  <a:srgbClr val="BF0000"/>
                </a:solidFill>
                <a:latin typeface="Microsoft Sans Serif" charset="0"/>
                <a:ea typeface="宋体" charset="0"/>
                <a:cs typeface="Microsoft Sans Serif" charset="0"/>
              </a:rPr>
              <a:t>FEATURES</a:t>
            </a:r>
            <a:endParaRPr lang="en-US" altLang="zh-CN" sz="2400" b="0" i="0" u="none" strike="noStrike" kern="1200" cap="none" spc="0" baseline="0">
              <a:solidFill>
                <a:schemeClr val="tx1"/>
              </a:solidFill>
              <a:latin typeface="Microsoft Sans Serif" charset="0"/>
              <a:ea typeface="宋体" charset="0"/>
              <a:cs typeface="Microsoft Sans Serif" charset="0"/>
            </a:endParaRPr>
          </a:p>
          <a:p>
            <a:pPr marL="37465" indent="0" algn="l">
              <a:lnSpc>
                <a:spcPct val="100000"/>
              </a:lnSpc>
              <a:spcBef>
                <a:spcPts val="0"/>
              </a:spcBef>
              <a:spcAft>
                <a:spcPts val="0"/>
              </a:spcAft>
              <a:buNone/>
            </a:pPr>
            <a:r>
              <a:rPr lang="en-US" altLang="zh-CN" sz="2400" b="0" i="0" u="none" strike="noStrike" kern="1200" cap="none" spc="150" baseline="0">
                <a:solidFill>
                  <a:srgbClr val="BF0000"/>
                </a:solidFill>
                <a:latin typeface="Microsoft Sans Serif" charset="0"/>
                <a:ea typeface="宋体" charset="0"/>
                <a:cs typeface="Microsoft Sans Serif" charset="0"/>
              </a:rPr>
              <a:t>9-</a:t>
            </a:r>
            <a:r>
              <a:rPr lang="en-US" altLang="zh-CN" sz="2400" b="0" i="0" u="none" strike="noStrike" kern="1200" cap="none" spc="140" baseline="0">
                <a:solidFill>
                  <a:srgbClr val="BF0000"/>
                </a:solidFill>
                <a:latin typeface="Microsoft Sans Serif" charset="0"/>
                <a:ea typeface="宋体" charset="0"/>
                <a:cs typeface="Microsoft Sans Serif" charset="0"/>
              </a:rPr>
              <a:t> </a:t>
            </a:r>
            <a:r>
              <a:rPr lang="en-US" altLang="zh-CN" sz="2400" b="0" i="0" u="none" strike="noStrike" kern="1200" cap="none" spc="210" baseline="0">
                <a:solidFill>
                  <a:srgbClr val="BF0000"/>
                </a:solidFill>
                <a:latin typeface="Microsoft Sans Serif" charset="0"/>
                <a:ea typeface="宋体" charset="0"/>
                <a:cs typeface="Microsoft Sans Serif" charset="0"/>
              </a:rPr>
              <a:t>FEATURES</a:t>
            </a:r>
            <a:r>
              <a:rPr lang="en-US" altLang="zh-CN" sz="2400" b="0" i="0" u="none" strike="noStrike" kern="1200" cap="none" spc="204" baseline="0">
                <a:solidFill>
                  <a:srgbClr val="BF0000"/>
                </a:solidFill>
                <a:latin typeface="Microsoft Sans Serif" charset="0"/>
                <a:ea typeface="宋体" charset="0"/>
                <a:cs typeface="Microsoft Sans Serif" charset="0"/>
              </a:rPr>
              <a:t>EMPLOYEE</a:t>
            </a:r>
            <a:r>
              <a:rPr lang="en-US" altLang="zh-CN" sz="2400" b="0" i="0" u="none" strike="noStrike" kern="1200" cap="none" spc="190" baseline="0">
                <a:solidFill>
                  <a:srgbClr val="BF0000"/>
                </a:solidFill>
                <a:latin typeface="Microsoft Sans Serif" charset="0"/>
                <a:ea typeface="宋体" charset="0"/>
                <a:cs typeface="Microsoft Sans Serif" charset="0"/>
              </a:rPr>
              <a:t> </a:t>
            </a:r>
            <a:r>
              <a:rPr lang="en-US" altLang="zh-CN" sz="2400" b="0" i="0" u="none" strike="noStrike" kern="1200" cap="none" spc="555" baseline="0">
                <a:solidFill>
                  <a:srgbClr val="BF0000"/>
                </a:solidFill>
                <a:latin typeface="Microsoft Sans Serif" charset="0"/>
                <a:ea typeface="宋体" charset="0"/>
                <a:cs typeface="Microsoft Sans Serif" charset="0"/>
              </a:rPr>
              <a:t>–</a:t>
            </a:r>
            <a:r>
              <a:rPr lang="en-US" altLang="zh-CN" sz="2400" b="0" i="0" u="none" strike="noStrike" kern="1200" cap="none" spc="195" baseline="0">
                <a:solidFill>
                  <a:srgbClr val="BF0000"/>
                </a:solidFill>
                <a:latin typeface="Microsoft Sans Serif" charset="0"/>
                <a:ea typeface="宋体" charset="0"/>
                <a:cs typeface="Microsoft Sans Serif" charset="0"/>
              </a:rPr>
              <a:t> </a:t>
            </a:r>
            <a:r>
              <a:rPr lang="en-US" altLang="zh-CN" sz="2400" b="0" i="0" u="none" strike="noStrike" kern="1200" cap="none" spc="225" baseline="0">
                <a:solidFill>
                  <a:srgbClr val="BF0000"/>
                </a:solidFill>
                <a:latin typeface="Microsoft Sans Serif" charset="0"/>
                <a:ea typeface="宋体" charset="0"/>
                <a:cs typeface="Microsoft Sans Serif" charset="0"/>
              </a:rPr>
              <a:t>ID</a:t>
            </a:r>
            <a:r>
              <a:rPr lang="en-US" altLang="zh-CN" sz="2400" b="0" i="0" u="none" strike="noStrike" kern="1200" cap="none" spc="195" baseline="0">
                <a:solidFill>
                  <a:srgbClr val="BF0000"/>
                </a:solidFill>
                <a:latin typeface="Microsoft Sans Serif" charset="0"/>
                <a:ea typeface="宋体" charset="0"/>
                <a:cs typeface="Microsoft Sans Serif" charset="0"/>
              </a:rPr>
              <a:t> </a:t>
            </a:r>
            <a:r>
              <a:rPr lang="en-US" altLang="zh-CN" sz="2400" b="0" i="0" u="none" strike="noStrike" kern="1200" cap="none" spc="555" baseline="0">
                <a:solidFill>
                  <a:srgbClr val="BF0000"/>
                </a:solidFill>
                <a:latin typeface="Microsoft Sans Serif" charset="0"/>
                <a:ea typeface="宋体" charset="0"/>
                <a:cs typeface="Microsoft Sans Serif" charset="0"/>
              </a:rPr>
              <a:t>–</a:t>
            </a:r>
            <a:r>
              <a:rPr lang="en-US" altLang="zh-CN" sz="2400" b="0" i="0" u="none" strike="noStrike" kern="1200" cap="none" spc="190" baseline="0">
                <a:solidFill>
                  <a:srgbClr val="BF0000"/>
                </a:solidFill>
                <a:latin typeface="Microsoft Sans Serif" charset="0"/>
                <a:ea typeface="宋体" charset="0"/>
                <a:cs typeface="Microsoft Sans Serif" charset="0"/>
              </a:rPr>
              <a:t> </a:t>
            </a:r>
            <a:r>
              <a:rPr lang="en-US" altLang="zh-CN" sz="2400" b="0" i="0" u="none" strike="noStrike" kern="1200" cap="none" spc="250" baseline="0">
                <a:solidFill>
                  <a:srgbClr val="BF0000"/>
                </a:solidFill>
                <a:latin typeface="Microsoft Sans Serif" charset="0"/>
                <a:ea typeface="宋体" charset="0"/>
                <a:cs typeface="Microsoft Sans Serif" charset="0"/>
              </a:rPr>
              <a:t>NUMERICAL</a:t>
            </a:r>
            <a:r>
              <a:rPr lang="en-US" altLang="zh-CN" sz="2400" b="0" i="0" u="none" strike="noStrike" kern="1200" cap="none" spc="195" baseline="0">
                <a:solidFill>
                  <a:srgbClr val="BF0000"/>
                </a:solidFill>
                <a:latin typeface="Microsoft Sans Serif" charset="0"/>
                <a:ea typeface="宋体" charset="0"/>
                <a:cs typeface="Microsoft Sans Serif" charset="0"/>
              </a:rPr>
              <a:t> </a:t>
            </a:r>
            <a:r>
              <a:rPr lang="en-US" altLang="zh-CN" sz="2400" b="0" i="0" u="none" strike="noStrike" kern="1200" cap="none" spc="235" baseline="0">
                <a:solidFill>
                  <a:srgbClr val="BF0000"/>
                </a:solidFill>
                <a:latin typeface="Microsoft Sans Serif" charset="0"/>
                <a:ea typeface="宋体" charset="0"/>
                <a:cs typeface="Microsoft Sans Serif" charset="0"/>
              </a:rPr>
              <a:t>VALUES. </a:t>
            </a:r>
          </a:p>
          <a:p>
            <a:pPr marL="37465" indent="0" algn="l">
              <a:lnSpc>
                <a:spcPct val="100000"/>
              </a:lnSpc>
              <a:spcBef>
                <a:spcPts val="0"/>
              </a:spcBef>
              <a:spcAft>
                <a:spcPts val="0"/>
              </a:spcAft>
              <a:buNone/>
            </a:pPr>
            <a:r>
              <a:rPr lang="en-US" altLang="zh-CN" sz="2400" b="0" i="0" u="none" strike="noStrike" kern="1200" cap="none" spc="-705" baseline="0">
                <a:solidFill>
                  <a:srgbClr val="BF0000"/>
                </a:solidFill>
                <a:latin typeface="Microsoft Sans Serif" charset="0"/>
                <a:ea typeface="宋体" charset="0"/>
                <a:cs typeface="Microsoft Sans Serif" charset="0"/>
              </a:rPr>
              <a:t> </a:t>
            </a:r>
            <a:r>
              <a:rPr lang="en-US" altLang="zh-CN" sz="2400" b="0" i="0" u="none" strike="noStrike" kern="1200" cap="none" spc="265" baseline="0">
                <a:solidFill>
                  <a:srgbClr val="BF0000"/>
                </a:solidFill>
                <a:latin typeface="Microsoft Sans Serif" charset="0"/>
                <a:ea typeface="宋体" charset="0"/>
                <a:cs typeface="Microsoft Sans Serif" charset="0"/>
              </a:rPr>
              <a:t>NAME</a:t>
            </a:r>
            <a:r>
              <a:rPr lang="en-US" altLang="zh-CN" sz="2400" b="0" i="0" u="none" strike="noStrike" kern="1200" cap="none" spc="185" baseline="0">
                <a:solidFill>
                  <a:srgbClr val="BF0000"/>
                </a:solidFill>
                <a:latin typeface="Microsoft Sans Serif" charset="0"/>
                <a:ea typeface="宋体" charset="0"/>
                <a:cs typeface="Microsoft Sans Serif" charset="0"/>
              </a:rPr>
              <a:t> </a:t>
            </a:r>
            <a:r>
              <a:rPr lang="en-US" altLang="zh-CN" sz="2400" b="0" i="0" u="none" strike="noStrike" kern="1200" cap="none" spc="555" baseline="0">
                <a:solidFill>
                  <a:srgbClr val="BF0000"/>
                </a:solidFill>
                <a:latin typeface="Microsoft Sans Serif" charset="0"/>
                <a:ea typeface="宋体" charset="0"/>
                <a:cs typeface="Microsoft Sans Serif" charset="0"/>
              </a:rPr>
              <a:t>–</a:t>
            </a:r>
            <a:r>
              <a:rPr lang="en-US" altLang="zh-CN" sz="2400" b="0" i="0" u="none" strike="noStrike" kern="1200" cap="none" spc="190" baseline="0">
                <a:solidFill>
                  <a:srgbClr val="BF0000"/>
                </a:solidFill>
                <a:latin typeface="Microsoft Sans Serif" charset="0"/>
                <a:ea typeface="宋体" charset="0"/>
                <a:cs typeface="Microsoft Sans Serif" charset="0"/>
              </a:rPr>
              <a:t> </a:t>
            </a:r>
            <a:r>
              <a:rPr lang="en-US" altLang="zh-CN" sz="2400" b="0" i="0" u="none" strike="noStrike" kern="1200" cap="none" spc="265" baseline="0">
                <a:solidFill>
                  <a:srgbClr val="BF0000"/>
                </a:solidFill>
                <a:latin typeface="Microsoft Sans Serif" charset="0"/>
                <a:ea typeface="宋体" charset="0"/>
                <a:cs typeface="Microsoft Sans Serif" charset="0"/>
              </a:rPr>
              <a:t>TEXT</a:t>
            </a:r>
            <a:endParaRPr lang="en-US" altLang="zh-CN" sz="2400" b="0" i="0" u="none" strike="noStrike" kern="1200" cap="none" spc="0" baseline="0">
              <a:solidFill>
                <a:schemeClr val="tx1"/>
              </a:solidFill>
              <a:latin typeface="Microsoft Sans Serif" charset="0"/>
              <a:ea typeface="宋体" charset="0"/>
              <a:cs typeface="Microsoft Sans Serif" charset="0"/>
            </a:endParaRPr>
          </a:p>
          <a:p>
            <a:pPr marL="37465" indent="0" algn="l">
              <a:lnSpc>
                <a:spcPct val="100000"/>
              </a:lnSpc>
              <a:spcBef>
                <a:spcPts val="0"/>
              </a:spcBef>
              <a:spcAft>
                <a:spcPts val="0"/>
              </a:spcAft>
              <a:buNone/>
            </a:pPr>
            <a:r>
              <a:rPr lang="en-US" altLang="zh-CN" sz="2400" b="0" i="0" u="none" strike="noStrike" kern="1200" cap="none" spc="204" baseline="0">
                <a:solidFill>
                  <a:srgbClr val="BF0000"/>
                </a:solidFill>
                <a:latin typeface="Microsoft Sans Serif" charset="0"/>
                <a:ea typeface="宋体" charset="0"/>
                <a:cs typeface="Microsoft Sans Serif" charset="0"/>
              </a:rPr>
              <a:t>EMPLOYEE </a:t>
            </a:r>
            <a:r>
              <a:rPr lang="en-US" altLang="zh-CN" sz="2400" b="0" i="0" u="none" strike="noStrike" kern="1200" cap="none" spc="225" baseline="0">
                <a:solidFill>
                  <a:srgbClr val="BF0000"/>
                </a:solidFill>
                <a:latin typeface="Microsoft Sans Serif" charset="0"/>
                <a:ea typeface="宋体" charset="0"/>
                <a:cs typeface="Microsoft Sans Serif" charset="0"/>
              </a:rPr>
              <a:t>TYPE </a:t>
            </a:r>
            <a:r>
              <a:rPr lang="en-US" altLang="zh-CN" sz="2400" b="0" i="0" u="none" strike="noStrike" kern="1200" cap="none" spc="229" baseline="0">
                <a:solidFill>
                  <a:srgbClr val="BF0000"/>
                </a:solidFill>
                <a:latin typeface="Microsoft Sans Serif" charset="0"/>
                <a:ea typeface="宋体" charset="0"/>
                <a:cs typeface="Microsoft Sans Serif" charset="0"/>
              </a:rPr>
              <a:t> </a:t>
            </a:r>
            <a:r>
              <a:rPr lang="en-US" altLang="zh-CN" sz="2400" b="0" i="0" u="none" strike="noStrike" kern="1200" cap="none" spc="195" baseline="0">
                <a:solidFill>
                  <a:srgbClr val="BF0000"/>
                </a:solidFill>
                <a:latin typeface="Microsoft Sans Serif" charset="0"/>
                <a:ea typeface="宋体" charset="0"/>
                <a:cs typeface="Microsoft Sans Serif" charset="0"/>
              </a:rPr>
              <a:t>PERFORMANCE </a:t>
            </a:r>
            <a:r>
              <a:rPr lang="en-US" altLang="zh-CN" sz="2400" b="0" i="0" u="none" strike="noStrike" kern="1200" cap="none" spc="240" baseline="0">
                <a:solidFill>
                  <a:srgbClr val="BF0000"/>
                </a:solidFill>
                <a:latin typeface="Microsoft Sans Serif" charset="0"/>
                <a:ea typeface="宋体" charset="0"/>
                <a:cs typeface="Microsoft Sans Serif" charset="0"/>
              </a:rPr>
              <a:t>LEVEL </a:t>
            </a:r>
            <a:r>
              <a:rPr lang="en-US" altLang="zh-CN" sz="2400" b="0" i="0" u="none" strike="noStrike" kern="1200" cap="none" spc="245" baseline="0">
                <a:solidFill>
                  <a:srgbClr val="BF0000"/>
                </a:solidFill>
                <a:latin typeface="Microsoft Sans Serif" charset="0"/>
                <a:ea typeface="宋体" charset="0"/>
                <a:cs typeface="Microsoft Sans Serif" charset="0"/>
              </a:rPr>
              <a:t> </a:t>
            </a:r>
          </a:p>
          <a:p>
            <a:pPr marL="37465" indent="0" algn="l">
              <a:lnSpc>
                <a:spcPct val="100000"/>
              </a:lnSpc>
              <a:spcBef>
                <a:spcPts val="0"/>
              </a:spcBef>
              <a:spcAft>
                <a:spcPts val="0"/>
              </a:spcAft>
              <a:buNone/>
            </a:pPr>
            <a:r>
              <a:rPr lang="en-US" altLang="zh-CN" sz="2400" b="0" i="0" u="none" strike="noStrike" kern="1200" cap="none" spc="175" baseline="0">
                <a:solidFill>
                  <a:srgbClr val="BF0000"/>
                </a:solidFill>
                <a:latin typeface="Microsoft Sans Serif" charset="0"/>
                <a:ea typeface="宋体" charset="0"/>
                <a:cs typeface="Microsoft Sans Serif" charset="0"/>
              </a:rPr>
              <a:t>GENDER </a:t>
            </a:r>
            <a:r>
              <a:rPr lang="en-US" altLang="zh-CN" sz="2400" b="0" i="0" u="none" strike="noStrike" kern="1200" cap="none" spc="555" baseline="0">
                <a:solidFill>
                  <a:srgbClr val="BF0000"/>
                </a:solidFill>
                <a:latin typeface="Microsoft Sans Serif" charset="0"/>
                <a:ea typeface="宋体" charset="0"/>
                <a:cs typeface="Microsoft Sans Serif" charset="0"/>
              </a:rPr>
              <a:t>–</a:t>
            </a:r>
            <a:r>
              <a:rPr lang="en-US" altLang="zh-CN" sz="2400" b="0" i="0" u="none" strike="noStrike" kern="1200" cap="none" spc="180" baseline="0">
                <a:solidFill>
                  <a:srgbClr val="BF0000"/>
                </a:solidFill>
                <a:latin typeface="Microsoft Sans Serif" charset="0"/>
                <a:ea typeface="宋体" charset="0"/>
                <a:cs typeface="Microsoft Sans Serif" charset="0"/>
              </a:rPr>
              <a:t> </a:t>
            </a:r>
            <a:r>
              <a:rPr lang="en-US" altLang="zh-CN" sz="2400" b="0" i="0" u="none" strike="noStrike" kern="1200" cap="none" spc="265" baseline="0">
                <a:solidFill>
                  <a:srgbClr val="BF0000"/>
                </a:solidFill>
                <a:latin typeface="Microsoft Sans Serif" charset="0"/>
                <a:ea typeface="宋体" charset="0"/>
                <a:cs typeface="Microsoft Sans Serif" charset="0"/>
              </a:rPr>
              <a:t>MALE</a:t>
            </a:r>
            <a:r>
              <a:rPr lang="en-US" altLang="zh-CN" sz="2400" b="0" i="0" u="none" strike="noStrike" kern="1200" cap="none" spc="180" baseline="0">
                <a:solidFill>
                  <a:srgbClr val="BF0000"/>
                </a:solidFill>
                <a:latin typeface="Microsoft Sans Serif" charset="0"/>
                <a:ea typeface="宋体" charset="0"/>
                <a:cs typeface="Microsoft Sans Serif" charset="0"/>
              </a:rPr>
              <a:t> </a:t>
            </a:r>
            <a:r>
              <a:rPr lang="en-US" altLang="zh-CN" sz="2400" b="0" i="0" u="none" strike="noStrike" kern="1200" cap="none" spc="145" baseline="0">
                <a:solidFill>
                  <a:srgbClr val="BF0000"/>
                </a:solidFill>
                <a:latin typeface="Microsoft Sans Serif" charset="0"/>
                <a:ea typeface="宋体" charset="0"/>
                <a:cs typeface="Microsoft Sans Serif" charset="0"/>
              </a:rPr>
              <a:t>,</a:t>
            </a:r>
            <a:r>
              <a:rPr lang="en-US" altLang="zh-CN" sz="2400" b="0" i="0" u="none" strike="noStrike" kern="1200" cap="none" spc="175" baseline="0">
                <a:solidFill>
                  <a:srgbClr val="BF0000"/>
                </a:solidFill>
                <a:latin typeface="Microsoft Sans Serif" charset="0"/>
                <a:ea typeface="宋体" charset="0"/>
                <a:cs typeface="Microsoft Sans Serif" charset="0"/>
              </a:rPr>
              <a:t> </a:t>
            </a:r>
            <a:r>
              <a:rPr lang="en-US" altLang="zh-CN" sz="2400" b="0" i="0" u="none" strike="noStrike" kern="1200" cap="none" spc="225" baseline="0">
                <a:solidFill>
                  <a:srgbClr val="BF0000"/>
                </a:solidFill>
                <a:latin typeface="Microsoft Sans Serif" charset="0"/>
                <a:ea typeface="宋体" charset="0"/>
                <a:cs typeface="Microsoft Sans Serif" charset="0"/>
              </a:rPr>
              <a:t>FEMALE</a:t>
            </a:r>
            <a:endParaRPr lang="en-US" altLang="zh-CN" sz="2800" b="0" i="0" u="none" strike="noStrike" kern="1200" cap="none" spc="0" baseline="0">
              <a:solidFill>
                <a:schemeClr val="tx1"/>
              </a:solidFill>
              <a:latin typeface="Microsoft Sans Serif" charset="0"/>
              <a:ea typeface="宋体" charset="0"/>
              <a:cs typeface="Microsoft Sans Serif" charset="0"/>
            </a:endParaRPr>
          </a:p>
          <a:p>
            <a:pPr marL="37465" indent="0" algn="l">
              <a:lnSpc>
                <a:spcPct val="100000"/>
              </a:lnSpc>
              <a:spcBef>
                <a:spcPts val="0"/>
              </a:spcBef>
              <a:spcAft>
                <a:spcPts val="0"/>
              </a:spcAft>
              <a:buNone/>
            </a:pPr>
            <a:r>
              <a:rPr lang="en-US" altLang="zh-CN" sz="2400" b="0" i="0" u="none" strike="noStrike" kern="1200" cap="none" spc="204" baseline="0">
                <a:solidFill>
                  <a:srgbClr val="BF0000"/>
                </a:solidFill>
                <a:latin typeface="Microsoft Sans Serif" charset="0"/>
                <a:ea typeface="宋体" charset="0"/>
                <a:cs typeface="Microsoft Sans Serif" charset="0"/>
              </a:rPr>
              <a:t>EMPLOYEE</a:t>
            </a:r>
            <a:r>
              <a:rPr lang="en-US" altLang="zh-CN" sz="2400" b="0" i="0" u="none" strike="noStrike" kern="1200" cap="none" spc="190" baseline="0">
                <a:solidFill>
                  <a:srgbClr val="BF0000"/>
                </a:solidFill>
                <a:latin typeface="Microsoft Sans Serif" charset="0"/>
                <a:ea typeface="宋体" charset="0"/>
                <a:cs typeface="Microsoft Sans Serif" charset="0"/>
              </a:rPr>
              <a:t> </a:t>
            </a:r>
            <a:r>
              <a:rPr lang="en-US" altLang="zh-CN" sz="2400" b="0" i="0" u="none" strike="noStrike" kern="1200" cap="none" spc="250" baseline="0">
                <a:solidFill>
                  <a:srgbClr val="BF0000"/>
                </a:solidFill>
                <a:latin typeface="Microsoft Sans Serif" charset="0"/>
                <a:ea typeface="宋体" charset="0"/>
                <a:cs typeface="Microsoft Sans Serif" charset="0"/>
              </a:rPr>
              <a:t>RATING</a:t>
            </a:r>
            <a:r>
              <a:rPr lang="en-US" altLang="zh-CN" sz="2400" b="0" i="0" u="none" strike="noStrike" kern="1200" cap="none" spc="195" baseline="0">
                <a:solidFill>
                  <a:srgbClr val="BF0000"/>
                </a:solidFill>
                <a:latin typeface="Microsoft Sans Serif" charset="0"/>
                <a:ea typeface="宋体" charset="0"/>
                <a:cs typeface="Microsoft Sans Serif" charset="0"/>
              </a:rPr>
              <a:t> </a:t>
            </a:r>
            <a:r>
              <a:rPr lang="en-US" altLang="zh-CN" sz="2400" b="0" i="0" u="none" strike="noStrike" kern="1200" cap="none" spc="555" baseline="0">
                <a:solidFill>
                  <a:srgbClr val="BF0000"/>
                </a:solidFill>
                <a:latin typeface="Microsoft Sans Serif" charset="0"/>
                <a:ea typeface="宋体" charset="0"/>
                <a:cs typeface="Microsoft Sans Serif" charset="0"/>
              </a:rPr>
              <a:t>–</a:t>
            </a:r>
            <a:r>
              <a:rPr lang="en-US" altLang="zh-CN" sz="2400" b="0" i="0" u="none" strike="noStrike" kern="1200" cap="none" spc="195" baseline="0">
                <a:solidFill>
                  <a:srgbClr val="BF0000"/>
                </a:solidFill>
                <a:latin typeface="Microsoft Sans Serif" charset="0"/>
                <a:ea typeface="宋体" charset="0"/>
                <a:cs typeface="Microsoft Sans Serif" charset="0"/>
              </a:rPr>
              <a:t> </a:t>
            </a:r>
            <a:r>
              <a:rPr lang="en-US" altLang="zh-CN" sz="2400" b="0" i="0" u="none" strike="noStrike" kern="1200" cap="none" spc="250" baseline="0">
                <a:solidFill>
                  <a:srgbClr val="BF0000"/>
                </a:solidFill>
                <a:latin typeface="Microsoft Sans Serif" charset="0"/>
                <a:ea typeface="宋体" charset="0"/>
                <a:cs typeface="Microsoft Sans Serif" charset="0"/>
              </a:rPr>
              <a:t>NUMERICAL</a:t>
            </a:r>
            <a:r>
              <a:rPr lang="en-US" altLang="zh-CN" sz="2400" b="0" i="0" u="none" strike="noStrike" kern="1200" cap="none" spc="195" baseline="0">
                <a:solidFill>
                  <a:srgbClr val="BF0000"/>
                </a:solidFill>
                <a:latin typeface="Microsoft Sans Serif" charset="0"/>
                <a:ea typeface="宋体" charset="0"/>
                <a:cs typeface="Microsoft Sans Serif" charset="0"/>
              </a:rPr>
              <a:t> </a:t>
            </a:r>
            <a:r>
              <a:rPr lang="en-US" altLang="zh-CN" sz="2400" b="0" i="0" u="none" strike="noStrike" kern="1200" cap="none" spc="250" baseline="0">
                <a:solidFill>
                  <a:srgbClr val="BF0000"/>
                </a:solidFill>
                <a:latin typeface="Microsoft Sans Serif" charset="0"/>
                <a:ea typeface="宋体" charset="0"/>
                <a:cs typeface="Microsoft Sans Serif" charset="0"/>
              </a:rPr>
              <a:t>VALUES</a:t>
            </a:r>
            <a:endParaRPr lang="en-US" altLang="zh-CN" sz="2400" b="0" i="0" u="none" strike="noStrike" kern="1200" cap="none" spc="0" baseline="0">
              <a:solidFill>
                <a:schemeClr val="tx1"/>
              </a:solidFill>
              <a:latin typeface="Microsoft Sans Serif" charset="0"/>
              <a:ea typeface="宋体" charset="0"/>
              <a:cs typeface="Microsoft Sans Serif" charset="0"/>
            </a:endParaRPr>
          </a:p>
          <a:p>
            <a:pPr marL="0" indent="0" algn="l">
              <a:lnSpc>
                <a:spcPct val="100000"/>
              </a:lnSpc>
              <a:spcBef>
                <a:spcPts val="0"/>
              </a:spcBef>
              <a:spcAft>
                <a:spcPts val="0"/>
              </a:spcAft>
              <a:buNone/>
            </a:pPr>
            <a:endParaRPr lang="zh-CN" altLang="en-US" sz="2800" b="0" i="0" u="none" strike="noStrike" kern="1200" cap="none" spc="0" baseline="0">
              <a:solidFill>
                <a:srgbClr val="E46D0A"/>
              </a:solidFill>
              <a:latin typeface="Calibri" charset="0"/>
              <a:ea typeface="宋体" charset="0"/>
              <a:cs typeface="Calibri" charset="0"/>
            </a:endParaRPr>
          </a:p>
        </p:txBody>
      </p:sp>
    </p:spTree>
    <p:extLst>
      <p:ext uri="{BB962C8B-B14F-4D97-AF65-F5344CB8AC3E}">
        <p14:creationId xmlns:p14="http://schemas.microsoft.com/office/powerpoint/2010/main" val="3291654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4" name="矩形"/>
          <p:cNvSpPr>
            <a:spLocks/>
          </p:cNvSpPr>
          <p:nvPr/>
        </p:nvSpPr>
        <p:spPr>
          <a:xfrm>
            <a:off x="752474" y="6486037"/>
            <a:ext cx="1773555" cy="166369"/>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charset="0"/>
                <a:ea typeface="宋体" charset="0"/>
                <a:cs typeface="Trebuchet MS" charset="0"/>
              </a:rPr>
              <a:t>3/21/202</a:t>
            </a:r>
            <a:r>
              <a:rPr lang="en-US" altLang="zh-CN" sz="1100" b="0" i="0" u="none" strike="noStrike" kern="1200" cap="none" spc="10" baseline="0">
                <a:solidFill>
                  <a:srgbClr val="2D83C3"/>
                </a:solidFill>
                <a:latin typeface="Trebuchet MS" charset="0"/>
                <a:ea typeface="宋体" charset="0"/>
                <a:cs typeface="Trebuchet MS" charset="0"/>
              </a:rPr>
              <a:t>4</a:t>
            </a:r>
            <a:r>
              <a:rPr lang="en-US" altLang="zh-CN" sz="1100" b="0" i="0" u="none" strike="noStrike" kern="1200" cap="none" spc="0" baseline="0">
                <a:solidFill>
                  <a:srgbClr val="2D83C3"/>
                </a:solidFill>
                <a:latin typeface="Trebuchet MS" charset="0"/>
                <a:ea typeface="宋体" charset="0"/>
                <a:cs typeface="Trebuchet MS" charset="0"/>
              </a:rPr>
              <a:t> </a:t>
            </a:r>
            <a:r>
              <a:rPr lang="en-US" altLang="zh-CN" sz="1100" b="0" i="0" u="none" strike="noStrike" kern="1200" cap="none" spc="130" baseline="0">
                <a:solidFill>
                  <a:srgbClr val="2D83C3"/>
                </a:solidFill>
                <a:latin typeface="Trebuchet MS" charset="0"/>
                <a:ea typeface="宋体" charset="0"/>
                <a:cs typeface="Trebuchet MS" charset="0"/>
              </a:rPr>
              <a:t> </a:t>
            </a:r>
            <a:r>
              <a:rPr lang="en-US" altLang="zh-CN" sz="1100" b="1" i="0" u="none" strike="noStrike" kern="1200" cap="none" spc="50" baseline="0">
                <a:solidFill>
                  <a:srgbClr val="2D83C3"/>
                </a:solidFill>
                <a:latin typeface="Trebuchet MS" charset="0"/>
                <a:ea typeface="宋体" charset="0"/>
                <a:cs typeface="Trebuchet MS" charset="0"/>
              </a:rPr>
              <a:t>A</a:t>
            </a:r>
            <a:r>
              <a:rPr lang="en-US" altLang="zh-CN" sz="1100" b="1" i="0" u="none" strike="noStrike" kern="1200" cap="none" spc="15" baseline="0">
                <a:solidFill>
                  <a:srgbClr val="2D83C3"/>
                </a:solidFill>
                <a:latin typeface="Trebuchet MS" charset="0"/>
                <a:ea typeface="宋体" charset="0"/>
                <a:cs typeface="Trebuchet MS" charset="0"/>
              </a:rPr>
              <a:t>nnu</a:t>
            </a:r>
            <a:r>
              <a:rPr lang="en-US" altLang="zh-CN" sz="1100" b="1" i="0" u="none" strike="noStrike" kern="1200" cap="none" spc="10" baseline="0">
                <a:solidFill>
                  <a:srgbClr val="2D83C3"/>
                </a:solidFill>
                <a:latin typeface="Trebuchet MS" charset="0"/>
                <a:ea typeface="宋体" charset="0"/>
                <a:cs typeface="Trebuchet MS" charset="0"/>
              </a:rPr>
              <a:t>al</a:t>
            </a:r>
            <a:r>
              <a:rPr lang="en-US" altLang="zh-CN" sz="1100" b="1" i="0" u="none" strike="noStrike" kern="1200" cap="none" spc="-140" baseline="0">
                <a:solidFill>
                  <a:srgbClr val="2D83C3"/>
                </a:solidFill>
                <a:latin typeface="Trebuchet MS" charset="0"/>
                <a:ea typeface="宋体" charset="0"/>
                <a:cs typeface="Trebuchet MS" charset="0"/>
              </a:rPr>
              <a:t> </a:t>
            </a:r>
            <a:r>
              <a:rPr lang="en-US" altLang="zh-CN" sz="1100" b="1" i="0" u="none" strike="noStrike" kern="1200" cap="none" spc="0" baseline="0">
                <a:solidFill>
                  <a:srgbClr val="2D83C3"/>
                </a:solidFill>
                <a:latin typeface="Trebuchet MS" charset="0"/>
                <a:ea typeface="宋体" charset="0"/>
                <a:cs typeface="Trebuchet MS" charset="0"/>
              </a:rPr>
              <a:t>R</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90" baseline="0">
                <a:solidFill>
                  <a:srgbClr val="2D83C3"/>
                </a:solidFill>
                <a:latin typeface="Trebuchet MS" charset="0"/>
                <a:ea typeface="宋体" charset="0"/>
                <a:cs typeface="Trebuchet MS" charset="0"/>
              </a:rPr>
              <a:t>v</a:t>
            </a:r>
            <a:r>
              <a:rPr lang="en-US" altLang="zh-CN" sz="1100" b="1" i="0" u="none" strike="noStrike" kern="1200" cap="none" spc="-35" baseline="0">
                <a:solidFill>
                  <a:srgbClr val="2D83C3"/>
                </a:solidFill>
                <a:latin typeface="Trebuchet MS" charset="0"/>
                <a:ea typeface="宋体" charset="0"/>
                <a:cs typeface="Trebuchet MS" charset="0"/>
              </a:rPr>
              <a:t>i</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15" baseline="0">
                <a:solidFill>
                  <a:srgbClr val="2D83C3"/>
                </a:solidFill>
                <a:latin typeface="Trebuchet MS" charset="0"/>
                <a:ea typeface="宋体" charset="0"/>
                <a:cs typeface="Trebuchet MS" charset="0"/>
              </a:rPr>
              <a:t>w</a:t>
            </a:r>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145"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46"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47"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48" name="图片"/>
          <p:cNvPicPr>
            <a:picLocks/>
          </p:cNvPicPr>
          <p:nvPr/>
        </p:nvPicPr>
        <p:blipFill>
          <a:blip r:embed="rId3" cstate="print"/>
          <a:stretch>
            <a:fillRect/>
          </a:stretch>
        </p:blipFill>
        <p:spPr>
          <a:xfrm>
            <a:off x="66675" y="3381373"/>
            <a:ext cx="2466975" cy="3419474"/>
          </a:xfrm>
          <a:prstGeom prst="rect">
            <a:avLst/>
          </a:prstGeom>
          <a:noFill/>
          <a:ln w="12700" cap="flat" cmpd="sng">
            <a:noFill/>
            <a:prstDash val="solid"/>
            <a:miter/>
          </a:ln>
        </p:spPr>
      </p:pic>
      <p:sp>
        <p:nvSpPr>
          <p:cNvPr id="149" name="文本框"/>
          <p:cNvSpPr>
            <a:spLocks noGrp="1"/>
          </p:cNvSpPr>
          <p:nvPr>
            <p:ph type="title"/>
          </p:nvPr>
        </p:nvSpPr>
        <p:spPr>
          <a:xfrm>
            <a:off x="739774" y="654938"/>
            <a:ext cx="8480425" cy="670696"/>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Trebuchet MS" charset="0"/>
                <a:ea typeface="宋体" charset="0"/>
                <a:cs typeface="Trebuchet MS" charset="0"/>
              </a:rPr>
              <a:t>THE</a:t>
            </a:r>
            <a:r>
              <a:rPr lang="en-US" altLang="zh-CN" sz="4250" b="1" i="0" u="none" strike="noStrike" kern="0" cap="none" spc="20" baseline="0">
                <a:solidFill>
                  <a:schemeClr val="tx1"/>
                </a:solidFill>
                <a:latin typeface="Trebuchet MS" charset="0"/>
                <a:ea typeface="宋体" charset="0"/>
                <a:cs typeface="Trebuchet MS" charset="0"/>
              </a:rPr>
              <a:t> "</a:t>
            </a:r>
            <a:r>
              <a:rPr lang="en-US" altLang="zh-CN" sz="4250" b="1" i="0" u="none" strike="noStrike" kern="0" cap="none" spc="10" baseline="0">
                <a:solidFill>
                  <a:schemeClr val="tx1"/>
                </a:solidFill>
                <a:latin typeface="Trebuchet MS" charset="0"/>
                <a:ea typeface="宋体" charset="0"/>
                <a:cs typeface="Trebuchet MS" charset="0"/>
              </a:rPr>
              <a:t>WOW"</a:t>
            </a:r>
            <a:r>
              <a:rPr lang="en-US" altLang="zh-CN" sz="4250" b="1" i="0" u="none" strike="noStrike" kern="0" cap="none" spc="85" baseline="0">
                <a:solidFill>
                  <a:schemeClr val="tx1"/>
                </a:solidFill>
                <a:latin typeface="Trebuchet MS" charset="0"/>
                <a:ea typeface="宋体" charset="0"/>
                <a:cs typeface="Trebuchet MS" charset="0"/>
              </a:rPr>
              <a:t> </a:t>
            </a:r>
            <a:r>
              <a:rPr lang="en-US" altLang="zh-CN" sz="4250" b="1" i="0" u="none" strike="noStrike" kern="0" cap="none" spc="10" baseline="0">
                <a:solidFill>
                  <a:schemeClr val="tx1"/>
                </a:solidFill>
                <a:latin typeface="Trebuchet MS" charset="0"/>
                <a:ea typeface="宋体" charset="0"/>
                <a:cs typeface="Trebuchet MS" charset="0"/>
              </a:rPr>
              <a:t>IN</a:t>
            </a:r>
            <a:r>
              <a:rPr lang="en-US" altLang="zh-CN" sz="4250" b="1" i="0" u="none" strike="noStrike" kern="0" cap="none" spc="-5" baseline="0">
                <a:solidFill>
                  <a:schemeClr val="tx1"/>
                </a:solidFill>
                <a:latin typeface="Trebuchet MS" charset="0"/>
                <a:ea typeface="宋体" charset="0"/>
                <a:cs typeface="Trebuchet MS" charset="0"/>
              </a:rPr>
              <a:t> </a:t>
            </a:r>
            <a:r>
              <a:rPr lang="en-US" altLang="zh-CN" sz="4250" b="1" i="0" u="none" strike="noStrike" kern="0" cap="none" spc="15" baseline="0">
                <a:solidFill>
                  <a:schemeClr val="tx1"/>
                </a:solidFill>
                <a:latin typeface="Trebuchet MS" charset="0"/>
                <a:ea typeface="宋体" charset="0"/>
                <a:cs typeface="Trebuchet MS" charset="0"/>
              </a:rPr>
              <a:t>OUR</a:t>
            </a:r>
            <a:r>
              <a:rPr lang="en-US" altLang="zh-CN" sz="4250" b="1" i="0" u="none" strike="noStrike" kern="0" cap="none" spc="-10" baseline="0">
                <a:solidFill>
                  <a:schemeClr val="tx1"/>
                </a:solidFill>
                <a:latin typeface="Trebuchet MS" charset="0"/>
                <a:ea typeface="宋体" charset="0"/>
                <a:cs typeface="Trebuchet MS" charset="0"/>
              </a:rPr>
              <a:t> </a:t>
            </a:r>
            <a:r>
              <a:rPr lang="en-US" altLang="zh-CN" sz="4250" b="1" i="0" u="none" strike="noStrike" kern="0" cap="none" spc="20" baseline="0">
                <a:solidFill>
                  <a:schemeClr val="tx1"/>
                </a:solidFill>
                <a:latin typeface="Trebuchet MS" charset="0"/>
                <a:ea typeface="宋体" charset="0"/>
                <a:cs typeface="Trebuchet MS" charset="0"/>
              </a:rPr>
              <a:t>SOLUTION</a:t>
            </a:r>
            <a:endParaRPr lang="zh-CN" altLang="en-US" sz="4250" b="1" i="0" u="none" strike="noStrike" kern="0" cap="none" spc="0" baseline="0">
              <a:solidFill>
                <a:schemeClr val="tx1"/>
              </a:solidFill>
              <a:latin typeface="Trebuchet MS" charset="0"/>
              <a:ea typeface="宋体" charset="0"/>
              <a:cs typeface="Trebuchet MS" charset="0"/>
            </a:endParaRPr>
          </a:p>
        </p:txBody>
      </p:sp>
      <p:sp>
        <p:nvSpPr>
          <p:cNvPr id="150" name="矩形"/>
          <p:cNvSpPr>
            <a:spLocks/>
          </p:cNvSpPr>
          <p:nvPr/>
        </p:nvSpPr>
        <p:spPr>
          <a:xfrm>
            <a:off x="11277218" y="6473336"/>
            <a:ext cx="228600" cy="191770"/>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9</a:t>
            </a:fld>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151" name="矩形"/>
          <p:cNvSpPr>
            <a:spLocks/>
          </p:cNvSpPr>
          <p:nvPr/>
        </p:nvSpPr>
        <p:spPr>
          <a:xfrm>
            <a:off x="2743200" y="2354703"/>
            <a:ext cx="8534019" cy="954106"/>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Font typeface="Arial" pitchFamily="34" charset="0"/>
              <a:buChar char="•"/>
            </a:pPr>
            <a:endParaRPr lang="en-US" altLang="zh-CN" sz="2800" b="0" i="0" u="none" strike="noStrike" kern="1200" cap="none" spc="0" baseline="0">
              <a:solidFill>
                <a:srgbClr val="0D0D0D"/>
              </a:solidFill>
              <a:latin typeface="Times New Roman" pitchFamily="18" charset="0"/>
              <a:ea typeface="宋体"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charset="0"/>
              <a:cs typeface="Times New Roman" pitchFamily="18" charset="0"/>
            </a:endParaRPr>
          </a:p>
        </p:txBody>
      </p:sp>
      <p:sp>
        <p:nvSpPr>
          <p:cNvPr id="152" name="折角形"/>
          <p:cNvSpPr>
            <a:spLocks/>
          </p:cNvSpPr>
          <p:nvPr/>
        </p:nvSpPr>
        <p:spPr>
          <a:xfrm>
            <a:off x="2533650" y="2354703"/>
            <a:ext cx="7143750" cy="1718362"/>
          </a:xfrm>
          <a:prstGeom prst="foldedCorner">
            <a:avLst>
              <a:gd name="adj" fmla="val 12500"/>
            </a:avLst>
          </a:prstGeom>
          <a:solidFill>
            <a:schemeClr val="accent1"/>
          </a:solidFill>
          <a:ln w="25400" cap="flat" cmpd="sng">
            <a:solidFill>
              <a:srgbClr val="1C334E"/>
            </a:solidFill>
            <a:prstDash val="solid"/>
            <a:round/>
          </a:ln>
        </p:spPr>
        <p:txBody>
          <a:bodyPr vert="horz" wrap="square" lIns="91440" tIns="45720" rIns="91440" bIns="45720" anchor="ctr" anchorCtr="0">
            <a:prstTxWarp prst="textNoShape">
              <a:avLst/>
            </a:prstTxWarp>
          </a:bodyPr>
          <a:lstStyle/>
          <a:p>
            <a:pPr marL="0" indent="0" algn="ctr">
              <a:lnSpc>
                <a:spcPct val="100000"/>
              </a:lnSpc>
              <a:spcBef>
                <a:spcPts val="0"/>
              </a:spcBef>
              <a:spcAft>
                <a:spcPts val="0"/>
              </a:spcAft>
              <a:buNone/>
            </a:pPr>
            <a:r>
              <a:rPr lang="en-US" altLang="zh-CN" sz="2400" b="1" i="0" u="none" strike="noStrike" kern="1200" cap="none" spc="0" baseline="0">
                <a:solidFill>
                  <a:srgbClr val="215867"/>
                </a:solidFill>
                <a:latin typeface="Arial" pitchFamily="34" charset="0"/>
                <a:ea typeface="宋体" charset="0"/>
                <a:cs typeface="Arial" pitchFamily="34" charset="0"/>
              </a:rPr>
              <a:t>PERFORMANCE</a:t>
            </a:r>
            <a:r>
              <a:rPr lang="en-US" altLang="zh-CN" sz="2400" b="1" i="0" u="none" strike="noStrike" kern="1200" cap="none" spc="-20" baseline="0">
                <a:solidFill>
                  <a:srgbClr val="215867"/>
                </a:solidFill>
                <a:latin typeface="Arial" pitchFamily="34" charset="0"/>
                <a:ea typeface="宋体" charset="0"/>
                <a:cs typeface="Arial" pitchFamily="34" charset="0"/>
              </a:rPr>
              <a:t> </a:t>
            </a:r>
            <a:r>
              <a:rPr lang="en-US" altLang="zh-CN" sz="2400" b="1" i="0" u="none" strike="noStrike" kern="1200" cap="none" spc="0" baseline="0">
                <a:solidFill>
                  <a:srgbClr val="215867"/>
                </a:solidFill>
                <a:latin typeface="Arial" pitchFamily="34" charset="0"/>
                <a:ea typeface="宋体" charset="0"/>
                <a:cs typeface="Arial" pitchFamily="34" charset="0"/>
              </a:rPr>
              <a:t>LEVEL=IF(Z8&gt;=5,</a:t>
            </a:r>
            <a:r>
              <a:rPr lang="en-US" altLang="zh-CN" sz="2400" b="1" i="0" u="none" strike="noStrike" kern="1200" cap="none" spc="-20" baseline="0">
                <a:solidFill>
                  <a:srgbClr val="215867"/>
                </a:solidFill>
                <a:latin typeface="Arial" pitchFamily="34" charset="0"/>
                <a:ea typeface="宋体" charset="0"/>
                <a:cs typeface="Arial" pitchFamily="34" charset="0"/>
              </a:rPr>
              <a:t> </a:t>
            </a:r>
            <a:r>
              <a:rPr lang="en-US" altLang="zh-CN" sz="2400" b="1" i="0" u="none" strike="noStrike" kern="1200" cap="none" spc="0" baseline="0">
                <a:solidFill>
                  <a:srgbClr val="215867"/>
                </a:solidFill>
                <a:latin typeface="Arial" pitchFamily="34" charset="0"/>
                <a:ea typeface="宋体" charset="0"/>
                <a:cs typeface="Arial" pitchFamily="34" charset="0"/>
              </a:rPr>
              <a:t>"VERY</a:t>
            </a:r>
            <a:r>
              <a:rPr lang="en-US" altLang="zh-CN" sz="2400" b="1" i="0" u="none" strike="noStrike" kern="1200" cap="none" spc="-20" baseline="0">
                <a:solidFill>
                  <a:srgbClr val="215867"/>
                </a:solidFill>
                <a:latin typeface="Arial" pitchFamily="34" charset="0"/>
                <a:ea typeface="宋体" charset="0"/>
                <a:cs typeface="Arial" pitchFamily="34" charset="0"/>
              </a:rPr>
              <a:t> </a:t>
            </a:r>
            <a:r>
              <a:rPr lang="en-US" altLang="zh-CN" sz="2400" b="1" i="0" u="none" strike="noStrike" kern="1200" cap="none" spc="0" baseline="0">
                <a:solidFill>
                  <a:srgbClr val="215867"/>
                </a:solidFill>
                <a:latin typeface="Arial" pitchFamily="34" charset="0"/>
                <a:ea typeface="宋体" charset="0"/>
                <a:cs typeface="Arial" pitchFamily="34" charset="0"/>
              </a:rPr>
              <a:t>HIGH",</a:t>
            </a:r>
            <a:r>
              <a:rPr lang="en-US" altLang="zh-CN" sz="2400" b="1" i="0" u="none" strike="noStrike" kern="1200" cap="none" spc="-20" baseline="0">
                <a:solidFill>
                  <a:srgbClr val="215867"/>
                </a:solidFill>
                <a:latin typeface="Arial" pitchFamily="34" charset="0"/>
                <a:ea typeface="宋体" charset="0"/>
                <a:cs typeface="Arial" pitchFamily="34" charset="0"/>
              </a:rPr>
              <a:t> </a:t>
            </a:r>
            <a:r>
              <a:rPr lang="en-US" altLang="zh-CN" sz="2400" b="1" i="0" u="none" strike="noStrike" kern="1200" cap="none" spc="0" baseline="0">
                <a:solidFill>
                  <a:srgbClr val="215867"/>
                </a:solidFill>
                <a:latin typeface="Arial" pitchFamily="34" charset="0"/>
                <a:ea typeface="宋体" charset="0"/>
                <a:cs typeface="Arial" pitchFamily="34" charset="0"/>
              </a:rPr>
              <a:t>IF(Z8&gt;=4,</a:t>
            </a:r>
            <a:r>
              <a:rPr lang="en-US" altLang="zh-CN" sz="2400" b="1" i="0" u="none" strike="noStrike" kern="1200" cap="none" spc="-20" baseline="0">
                <a:solidFill>
                  <a:srgbClr val="215867"/>
                </a:solidFill>
                <a:latin typeface="Arial" pitchFamily="34" charset="0"/>
                <a:ea typeface="宋体" charset="0"/>
                <a:cs typeface="Arial" pitchFamily="34" charset="0"/>
              </a:rPr>
              <a:t> </a:t>
            </a:r>
            <a:r>
              <a:rPr lang="en-US" altLang="zh-CN" sz="2400" b="1" i="0" u="none" strike="noStrike" kern="1200" cap="none" spc="0" baseline="0">
                <a:solidFill>
                  <a:srgbClr val="215867"/>
                </a:solidFill>
                <a:latin typeface="Arial" pitchFamily="34" charset="0"/>
                <a:ea typeface="宋体" charset="0"/>
                <a:cs typeface="Arial" pitchFamily="34" charset="0"/>
              </a:rPr>
              <a:t>"HIGH", </a:t>
            </a:r>
            <a:r>
              <a:rPr lang="en-US" altLang="zh-CN" sz="2400" b="1" i="0" u="none" strike="noStrike" kern="1200" cap="none" spc="-825" baseline="0">
                <a:solidFill>
                  <a:srgbClr val="215867"/>
                </a:solidFill>
                <a:latin typeface="Arial" pitchFamily="34" charset="0"/>
                <a:ea typeface="宋体" charset="0"/>
                <a:cs typeface="Arial" pitchFamily="34" charset="0"/>
              </a:rPr>
              <a:t> </a:t>
            </a:r>
            <a:r>
              <a:rPr lang="en-US" altLang="zh-CN" sz="2400" b="1" i="0" u="none" strike="noStrike" kern="1200" cap="none" spc="0" baseline="0">
                <a:solidFill>
                  <a:srgbClr val="215867"/>
                </a:solidFill>
                <a:latin typeface="Arial" pitchFamily="34" charset="0"/>
                <a:ea typeface="宋体" charset="0"/>
                <a:cs typeface="Arial" pitchFamily="34" charset="0"/>
              </a:rPr>
              <a:t>IF(Z8&gt;=3,</a:t>
            </a:r>
            <a:r>
              <a:rPr lang="en-US" altLang="zh-CN" sz="2400" b="1" i="0" u="none" strike="noStrike" kern="1200" cap="none" spc="-5" baseline="0">
                <a:solidFill>
                  <a:srgbClr val="215867"/>
                </a:solidFill>
                <a:latin typeface="Arial" pitchFamily="34" charset="0"/>
                <a:ea typeface="宋体" charset="0"/>
                <a:cs typeface="Arial" pitchFamily="34" charset="0"/>
              </a:rPr>
              <a:t> </a:t>
            </a:r>
            <a:r>
              <a:rPr lang="en-US" altLang="zh-CN" sz="2400" b="1" i="0" u="none" strike="noStrike" kern="1200" cap="none" spc="0" baseline="0">
                <a:solidFill>
                  <a:srgbClr val="215867"/>
                </a:solidFill>
                <a:latin typeface="Arial" pitchFamily="34" charset="0"/>
                <a:ea typeface="宋体" charset="0"/>
                <a:cs typeface="Arial" pitchFamily="34" charset="0"/>
              </a:rPr>
              <a:t>"MEDIUM", "LOW")))</a:t>
            </a:r>
            <a:endParaRPr lang="en-US" altLang="zh-CN" sz="2400" b="0" i="0" u="none" strike="noStrike" kern="1200" cap="none" spc="0" baseline="0">
              <a:solidFill>
                <a:srgbClr val="215867"/>
              </a:solidFill>
              <a:latin typeface="Arial" pitchFamily="34" charset="0"/>
              <a:ea typeface="宋体" charset="0"/>
              <a:cs typeface="Arial" pitchFamily="34" charset="0"/>
            </a:endParaRPr>
          </a:p>
          <a:p>
            <a:pPr marL="0" indent="0" algn="ctr">
              <a:lnSpc>
                <a:spcPct val="100000"/>
              </a:lnSpc>
              <a:spcBef>
                <a:spcPts val="0"/>
              </a:spcBef>
              <a:spcAft>
                <a:spcPts val="0"/>
              </a:spcAft>
              <a:buNone/>
            </a:pPr>
            <a:endParaRPr lang="zh-CN" altLang="en-US" sz="1800" b="0" i="0" u="none" strike="noStrike" kern="1200" cap="none" spc="0" baseline="0">
              <a:solidFill>
                <a:srgbClr val="FFFFFF"/>
              </a:solidFill>
              <a:latin typeface="Calibri" charset="0"/>
              <a:ea typeface="宋体" charset="0"/>
              <a:cs typeface="Calibri" charset="0"/>
            </a:endParaRPr>
          </a:p>
        </p:txBody>
      </p:sp>
    </p:spTree>
    <p:extLst>
      <p:ext uri="{BB962C8B-B14F-4D97-AF65-F5344CB8AC3E}">
        <p14:creationId xmlns:p14="http://schemas.microsoft.com/office/powerpoint/2010/main" val="248472971"/>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Normal.eit</Template>
  <TotalTime>288</TotalTime>
  <Application>Microsoft Office PowerPoint</Application>
  <PresentationFormat>Widescreen</PresentationFormat>
  <Slides>12</Slides>
  <Notes>12</Notes>
  <HiddenSlides>0</HiddenSlide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Kavitha Y</cp:lastModifiedBy>
  <cp:revision>17</cp:revision>
  <dcterms:created xsi:type="dcterms:W3CDTF">2024-03-29T15:07:22Z</dcterms:created>
  <dcterms:modified xsi:type="dcterms:W3CDTF">2024-08-31T15:25:56Z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2024-03-20T16:00:00Z</vt:filetime>
  </property>
  <property fmtid="{D5CDD505-2E9C-101B-9397-08002B2CF9AE}" pid="3" name="LastSaved">
    <vt:filetime>2024-03-28T16:00:00Z</vt:filetime>
  </property>
</Properties>
</file>