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avitha's%20project%20with%20data%20bas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3.363618009287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2"/>
          <c:w val="0.68237332332375034"/>
          <c:h val="0.46305629889173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F-DB40-BA8C-AF79AA06D6D7}"/>
            </c:ext>
          </c:extLst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8F-DB40-BA8C-AF79AA06D6D7}"/>
            </c:ext>
          </c:extLst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8F-DB40-BA8C-AF79AA06D6D7}"/>
            </c:ext>
          </c:extLst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8F-DB40-BA8C-AF79AA06D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STUDENT NAME : V. KAVITHA</a:t>
            </a:r>
          </a:p>
          <a:p>
            <a:r>
              <a:rPr lang="en-US" sz="2400" dirty="0">
                <a:solidFill>
                  <a:srgbClr val="7030A0"/>
                </a:solidFill>
              </a:rPr>
              <a:t>REGISTER NO. : 2213371036021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NM REG. NO. : unm410100442213371036021</a:t>
            </a:r>
          </a:p>
          <a:p>
            <a:r>
              <a:rPr lang="en-US" sz="2400" dirty="0">
                <a:solidFill>
                  <a:srgbClr val="7030A0"/>
                </a:solidFill>
              </a:rPr>
              <a:t>DEPARTMENT : DEPT. OF COMMERECE</a:t>
            </a:r>
          </a:p>
          <a:p>
            <a:r>
              <a:rPr lang="en-US" sz="2400" dirty="0">
                <a:solidFill>
                  <a:srgbClr val="7030A0"/>
                </a:solidFill>
              </a:rPr>
              <a:t>COLLEGE : QUAID-E-MILLATH GOVERNMENT COLLEGE FOR WOMEN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   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EF475-9318-F8C7-AC62-7A0D59E0BB51}"/>
              </a:ext>
            </a:extLst>
          </p:cNvPr>
          <p:cNvSpPr txBox="1"/>
          <p:nvPr/>
        </p:nvSpPr>
        <p:spPr>
          <a:xfrm rot="10800000" flipV="1">
            <a:off x="528101" y="1542414"/>
            <a:ext cx="7625705" cy="410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sz="2400" dirty="0">
                <a:solidFill>
                  <a:srgbClr val="FF0000"/>
                </a:solidFill>
              </a:rPr>
              <a:t>1. Calculated performance level by using the current employee rating 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2. Prepared pivot table.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3. Filtered pivot table.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4. Prepared a graph using pivot table data.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52BA4E-E447-C5CF-9D7B-43B8B319C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606791"/>
              </p:ext>
            </p:extLst>
          </p:nvPr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3901A-5703-BED5-9445-498FA355243D}"/>
              </a:ext>
            </a:extLst>
          </p:cNvPr>
          <p:cNvSpPr txBox="1"/>
          <p:nvPr/>
        </p:nvSpPr>
        <p:spPr>
          <a:xfrm>
            <a:off x="755332" y="1951672"/>
            <a:ext cx="8437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C6DB0-6F4D-F480-3ADA-A6D31E9B1C0F}"/>
              </a:ext>
            </a:extLst>
          </p:cNvPr>
          <p:cNvSpPr txBox="1"/>
          <p:nvPr/>
        </p:nvSpPr>
        <p:spPr>
          <a:xfrm>
            <a:off x="1212055" y="1767703"/>
            <a:ext cx="4880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 EXAMINE 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EFFICIENTLY THE EMPLOYEE’S OF AN ORGANISATION ARE WORKING IN EACH BUSINESS UNIT RESPECTIVELY. 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9C1DE-5669-20C8-0C23-AE685483A846}"/>
              </a:ext>
            </a:extLst>
          </p:cNvPr>
          <p:cNvSpPr txBox="1"/>
          <p:nvPr/>
        </p:nvSpPr>
        <p:spPr>
          <a:xfrm>
            <a:off x="454942" y="1695450"/>
            <a:ext cx="56410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MANAGEMENT, ADMINISTRATION, FINANCE AND ACCOUNTING SECTORS OF THE RESPECTIVE ORGANISATION.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OUTSIDERS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INVESTORS, SHAREHOLDERS, FINANCING PARTNERS, GOVERNMENT AND COMPETITORS.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49684-3118-0292-F1C8-61DD11139043}"/>
              </a:ext>
            </a:extLst>
          </p:cNvPr>
          <p:cNvSpPr txBox="1"/>
          <p:nvPr/>
        </p:nvSpPr>
        <p:spPr>
          <a:xfrm>
            <a:off x="3050038" y="2280950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IDENTIFY AREAS OF STRENGTH AND WEAKNESS.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PERFORMANCE GOALS AND TARGETS.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EVALUATE JOB PERFORMANCE AND PRODUCTIVITY.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DEVELOP TRAINING AND DEVELOPMENT programs.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Inform decisions on promotions, bonuses, and rewards.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Improve communication and feedback.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Increase employee motivation and ENGAGEMENT.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Reduce turnover and absenteeism.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Enhance overall organizational performance.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656F-7AF1-814C-54DF-5DC2FEE734D6}"/>
              </a:ext>
            </a:extLst>
          </p:cNvPr>
          <p:cNvSpPr txBox="1"/>
          <p:nvPr/>
        </p:nvSpPr>
        <p:spPr>
          <a:xfrm>
            <a:off x="755332" y="1702365"/>
            <a:ext cx="30954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Employee I’d </a:t>
            </a:r>
          </a:p>
          <a:p>
            <a:r>
              <a:rPr lang="en-US" dirty="0">
                <a:solidFill>
                  <a:srgbClr val="FF0000"/>
                </a:solidFill>
              </a:rPr>
              <a:t> 2. First name.</a:t>
            </a:r>
          </a:p>
          <a:p>
            <a:r>
              <a:rPr lang="en-US" dirty="0">
                <a:solidFill>
                  <a:srgbClr val="FF0000"/>
                </a:solidFill>
              </a:rPr>
              <a:t> 3. Last name.</a:t>
            </a:r>
          </a:p>
          <a:p>
            <a:r>
              <a:rPr lang="en-US" dirty="0">
                <a:solidFill>
                  <a:srgbClr val="FF0000"/>
                </a:solidFill>
              </a:rPr>
              <a:t>4.business unit.</a:t>
            </a:r>
          </a:p>
          <a:p>
            <a:r>
              <a:rPr lang="en-US" dirty="0">
                <a:solidFill>
                  <a:srgbClr val="FF0000"/>
                </a:solidFill>
              </a:rPr>
              <a:t>5. Employee status.</a:t>
            </a:r>
          </a:p>
          <a:p>
            <a:r>
              <a:rPr lang="en-US" dirty="0">
                <a:solidFill>
                  <a:srgbClr val="FF0000"/>
                </a:solidFill>
              </a:rPr>
              <a:t>6. Employee type.</a:t>
            </a:r>
          </a:p>
          <a:p>
            <a:r>
              <a:rPr lang="en-US" dirty="0">
                <a:solidFill>
                  <a:srgbClr val="FF0000"/>
                </a:solidFill>
              </a:rPr>
              <a:t>7.employee classification type.</a:t>
            </a:r>
          </a:p>
          <a:p>
            <a:r>
              <a:rPr lang="en-US" dirty="0">
                <a:solidFill>
                  <a:srgbClr val="FF0000"/>
                </a:solidFill>
              </a:rPr>
              <a:t>8.gender code.</a:t>
            </a:r>
          </a:p>
          <a:p>
            <a:r>
              <a:rPr lang="en-US" dirty="0">
                <a:solidFill>
                  <a:srgbClr val="FF0000"/>
                </a:solidFill>
              </a:rPr>
              <a:t>9.performance score.</a:t>
            </a:r>
          </a:p>
          <a:p>
            <a:r>
              <a:rPr lang="en-US" dirty="0">
                <a:solidFill>
                  <a:srgbClr val="FF0000"/>
                </a:solidFill>
              </a:rPr>
              <a:t>10.current employee rating.</a:t>
            </a:r>
          </a:p>
          <a:p>
            <a:r>
              <a:rPr lang="en-US" dirty="0">
                <a:solidFill>
                  <a:srgbClr val="FF0000"/>
                </a:solidFill>
              </a:rPr>
              <a:t>11.performance level</a:t>
            </a:r>
          </a:p>
          <a:p>
            <a:r>
              <a:rPr lang="en-US" dirty="0">
                <a:solidFill>
                  <a:srgbClr val="FF0000"/>
                </a:solidFill>
              </a:rPr>
              <a:t>12.martial description.</a:t>
            </a:r>
          </a:p>
          <a:p>
            <a:r>
              <a:rPr lang="en-US" dirty="0">
                <a:solidFill>
                  <a:srgbClr val="FF0000"/>
                </a:solidFill>
              </a:rPr>
              <a:t>13.race description. </a:t>
            </a:r>
          </a:p>
          <a:p>
            <a:r>
              <a:rPr lang="en-US" dirty="0">
                <a:solidFill>
                  <a:srgbClr val="FF0000"/>
                </a:solidFill>
              </a:rPr>
              <a:t>14.Location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323C1-13FA-5160-A8C0-600D7F0CCD62}"/>
              </a:ext>
            </a:extLst>
          </p:cNvPr>
          <p:cNvSpPr txBox="1"/>
          <p:nvPr/>
        </p:nvSpPr>
        <p:spPr>
          <a:xfrm>
            <a:off x="4391075" y="1611924"/>
            <a:ext cx="2882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dirty="0">
                <a:solidFill>
                  <a:srgbClr val="FF0000"/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lang="en-US" dirty="0" err="1">
                <a:solidFill>
                  <a:srgbClr val="FF0000"/>
                </a:solidFill>
              </a:rPr>
              <a:t>ADEmail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25629" y="1695450"/>
            <a:ext cx="7208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198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16</cp:revision>
  <dcterms:created xsi:type="dcterms:W3CDTF">2024-03-29T15:07:22Z</dcterms:created>
  <dcterms:modified xsi:type="dcterms:W3CDTF">2024-08-30T04:01:22Z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