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12192000" cy="6858000"/>
  <p:defaultTex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4660" autoAdjust="0"/>
  </p:normalViewPr>
  <p:slideViewPr>
    <p:cSldViewPr showGuides="0" snapToGrid="1" snapToObjects="0">
      <p:cViewPr>
        <p:scale>
          <a:sx n="75" d="100"/>
          <a:sy n="75" d="100"/>
        </p:scale>
        <p:origin x="0" y="0"/>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56" name=""/>
        <p:cNvGrpSpPr/>
        <p:nvPr/>
      </p:nvGrpSpPr>
      <p:grpSpPr>
        <a:xfrm rot="0">
          <a:off x="0" y="0"/>
          <a:ext cx="0" cy="0"/>
          <a:chOff x="0" y="0"/>
          <a:chExt cx="0" cy="0"/>
        </a:xfrm>
      </p:grpSpPr>
      <p:sp>
        <p:nvSpPr>
          <p:cNvPr id="1048737" name="Header Placeholder 1"/>
          <p:cNvSpPr/>
          <p:nvPr>
            <p:ph type="hdr" sz="quarter" idx="0"/>
          </p:nvPr>
        </p:nvSpPr>
        <p:spPr>
          <a:xfrm rot="0">
            <a:off x="0" y="0"/>
            <a:ext cx="5283200" cy="344487"/>
          </a:xfrm>
          <a:prstGeom prst="rect"/>
          <a:noFill/>
          <a:ln>
            <a:noFill/>
          </a:ln>
        </p:spPr>
        <p:txBody>
          <a:bodyPr anchor="t" bIns="45720" lIns="91440" rIns="91440" tIns="45720" vert="horz"/>
          <a:p>
            <a:pPr algn="l" lvl="0"/>
            <a:endParaRPr altLang="en-US" sz="1200" lang="en-IN"/>
          </a:p>
        </p:txBody>
      </p:sp>
      <p:sp>
        <p:nvSpPr>
          <p:cNvPr id="1048738" name="Date Placeholder 2"/>
          <p:cNvSpPr/>
          <p:nvPr>
            <p:ph type="dt" sz="full" idx="1"/>
          </p:nvPr>
        </p:nvSpPr>
        <p:spPr>
          <a:xfrm rot="0">
            <a:off x="6905625" y="0"/>
            <a:ext cx="5283200" cy="344487"/>
          </a:xfrm>
          <a:prstGeom prst="rect"/>
          <a:noFill/>
          <a:ln>
            <a:noFill/>
          </a:ln>
        </p:spPr>
        <p:txBody>
          <a:bodyPr anchor="t" bIns="45720" lIns="91440" rIns="91440" tIns="45720" vert="horz"/>
          <a:p>
            <a:pPr algn="r" lvl="0"/>
            <a:fld id="{566ABCEB-ACFC-4714-9973-3DA970169C29}" type="datetime1">
              <a:rPr altLang="en-US" sz="1200" lang="en-IN"/>
              <a:pPr algn="r" lvl="0"/>
            </a:fld>
            <a:endParaRPr altLang="en-US" sz="1200" lang="en-IN"/>
          </a:p>
        </p:txBody>
      </p:sp>
      <p:sp>
        <p:nvSpPr>
          <p:cNvPr id="1048739" name="Slide Image Placeholder 3"/>
          <p:cNvSpPr/>
          <p:nvPr>
            <p:ph type="sldImg" sz="full" idx="2"/>
          </p:nvPr>
        </p:nvSpPr>
        <p:spPr>
          <a:xfrm rot="0">
            <a:off x="4038600" y="857250"/>
            <a:ext cx="4114800" cy="2314575"/>
          </a:xfrm>
          <a:prstGeom prst="rect"/>
          <a:noFill/>
          <a:ln w="12700" cap="flat" cmpd="sng">
            <a:solidFill>
              <a:srgbClr val="000000">
                <a:alpha val="100000"/>
              </a:srgbClr>
            </a:solidFill>
            <a:prstDash val="solid"/>
            <a:round/>
          </a:ln>
        </p:spPr>
        <p:txBody>
          <a:bodyPr anchor="ctr" bIns="45720" lIns="91440" rIns="91440" tIns="45720" vert="horz"/>
          <a:p>
            <a:pPr lvl="0"/>
            <a:endParaRPr altLang="en-US" lang="en-IN"/>
          </a:p>
        </p:txBody>
      </p:sp>
      <p:sp>
        <p:nvSpPr>
          <p:cNvPr id="1048740" name="Notes Placeholder 4"/>
          <p:cNvSpPr/>
          <p:nvPr>
            <p:ph type="body" sz="quarter" idx="3"/>
          </p:nvPr>
        </p:nvSpPr>
        <p:spPr>
          <a:xfrm rot="0">
            <a:off x="1219200" y="3300412"/>
            <a:ext cx="9753600" cy="2700337"/>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41" name="Footer Placeholder 5"/>
          <p:cNvSpPr/>
          <p:nvPr>
            <p:ph type="ftr" sz="quarter" idx="4"/>
          </p:nvPr>
        </p:nvSpPr>
        <p:spPr>
          <a:xfrm rot="0">
            <a:off x="0" y="6513512"/>
            <a:ext cx="5283200" cy="344487"/>
          </a:xfrm>
          <a:prstGeom prst="rect"/>
          <a:noFill/>
          <a:ln>
            <a:noFill/>
          </a:ln>
        </p:spPr>
        <p:txBody>
          <a:bodyPr anchor="b" bIns="45720" lIns="91440" rIns="91440" tIns="45720" vert="horz"/>
          <a:p>
            <a:pPr algn="l" lvl="0"/>
            <a:endParaRPr altLang="en-US" sz="1200" lang="en-IN"/>
          </a:p>
        </p:txBody>
      </p:sp>
      <p:sp>
        <p:nvSpPr>
          <p:cNvPr id="1048742" name="Slide Number Placeholder 6"/>
          <p:cNvSpPr/>
          <p:nvPr>
            <p:ph type="sldNum" sz="quarter" idx="5"/>
          </p:nvPr>
        </p:nvSpPr>
        <p:spPr>
          <a:xfrm rot="0">
            <a:off x="6905625" y="6513512"/>
            <a:ext cx="5283200" cy="344487"/>
          </a:xfrm>
          <a:prstGeom prst="rect"/>
          <a:noFill/>
          <a:ln>
            <a:noFill/>
          </a:ln>
        </p:spPr>
        <p:txBody>
          <a:bodyPr anchor="b" bIns="45720" lIns="91440" rIns="91440" tIns="45720" vert="horz"/>
          <a:p>
            <a:pPr algn="r" lvl="0"/>
            <a:fld id="{566ABCEB-ACFC-4714-9973-3DA970169C29}" type="slidenum">
              <a:rPr altLang="en-US" sz="1200" lang="en-IN"/>
              <a:pPr algn="r" lvl="0"/>
            </a:fld>
            <a:endParaRPr altLang="en-US" sz="1200" lang="en-IN"/>
          </a:p>
        </p:txBody>
      </p:sp>
    </p:spTree>
  </p:cSld>
  <p:clrMap accent1="dk1" accent2="dk1" accent3="dk1" accent4="dk1" accent5="dk1" accent6="dk1" bg1="dk1" bg2="dk1" tx1="dk1" tx2="dk1" hlink="dk1" folHlink="dk1"/>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6"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8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86"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87"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6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704" name="Title 1"/>
          <p:cNvSpPr>
            <a:spLocks noGrp="1"/>
          </p:cNvSpPr>
          <p:nvPr>
            <p:ph type="title"/>
          </p:nvPr>
        </p:nvSpPr>
        <p:spPr/>
        <p:txBody>
          <a:bodyPr/>
          <a:p>
            <a:r>
              <a:rPr altLang="zh-CN" lang="en-US" smtClean="0"/>
              <a:t>Click to edit Master title style</a:t>
            </a:r>
            <a:endParaRPr altLang="en-US" lang="zh-CN"/>
          </a:p>
        </p:txBody>
      </p:sp>
      <p:sp>
        <p:nvSpPr>
          <p:cNvPr id="104870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6"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07"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70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94"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5"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96"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697"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altLang="en-US" lang="zh-CN"/>
          </a:p>
        </p:txBody>
      </p:sp>
      <p:sp>
        <p:nvSpPr>
          <p:cNvPr id="104859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4"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595"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10"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11"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12"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713"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714" name="Title 1"/>
          <p:cNvSpPr>
            <a:spLocks noGrp="1"/>
          </p:cNvSpPr>
          <p:nvPr>
            <p:ph type="title"/>
          </p:nvPr>
        </p:nvSpPr>
        <p:spPr/>
        <p:txBody>
          <a:bodyPr/>
          <a:p>
            <a:r>
              <a:rPr altLang="zh-CN" lang="en-US" smtClean="0"/>
              <a:t>Click to edit Master title style</a:t>
            </a:r>
            <a:endParaRPr altLang="en-US" lang="zh-CN"/>
          </a:p>
        </p:txBody>
      </p:sp>
      <p:sp>
        <p:nvSpPr>
          <p:cNvPr id="1048715"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6"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7"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18"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719"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2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22"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5"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26"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727"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89" name="Title 1"/>
          <p:cNvSpPr>
            <a:spLocks noGrp="1"/>
          </p:cNvSpPr>
          <p:nvPr>
            <p:ph type="title"/>
          </p:nvPr>
        </p:nvSpPr>
        <p:spPr/>
        <p:txBody>
          <a:bodyPr/>
          <a:p>
            <a:r>
              <a:rPr altLang="zh-CN" lang="en-US" smtClean="0"/>
              <a:t>Click to edit Master title style</a:t>
            </a:r>
            <a:endParaRPr altLang="en-US" lang="zh-CN"/>
          </a:p>
        </p:txBody>
      </p:sp>
      <p:sp>
        <p:nvSpPr>
          <p:cNvPr id="1048690"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691"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692"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4" name=""/>
        <p:cNvGrpSpPr/>
        <p:nvPr/>
      </p:nvGrpSpPr>
      <p:grpSpPr>
        <a:xfrm>
          <a:off x="0" y="0"/>
          <a:ext cx="0" cy="0"/>
          <a:chOff x="0" y="0"/>
          <a:chExt cx="0" cy="0"/>
        </a:xfrm>
      </p:grpSpPr>
      <p:sp>
        <p:nvSpPr>
          <p:cNvPr id="1048728"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29"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730"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3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34"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35"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736"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1"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702"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
        <p:nvSpPr>
          <p:cNvPr id="1048703"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2" name=""/>
        <p:cNvGrpSpPr/>
        <p:nvPr/>
      </p:nvGrpSpPr>
      <p:grpSpPr>
        <a:xfrm rot="0">
          <a:off x="0" y="0"/>
          <a:ext cx="0" cy="0"/>
          <a:chOff x="0" y="0"/>
          <a:chExt cx="0" cy="0"/>
        </a:xfrm>
      </p:grpSpPr>
      <p:sp>
        <p:nvSpPr>
          <p:cNvPr id="1048576" name="bg object 16"/>
          <p:cNvSpPr/>
          <p:nvPr/>
        </p:nvSpPr>
        <p:spPr>
          <a:xfrm rot="0">
            <a:off x="9377362" y="4762"/>
            <a:ext cx="1219200" cy="6853237"/>
          </a:xfrm>
          <a:custGeom>
            <a:avLst/>
            <a:ah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rot="0">
            <a:off x="7448550" y="3694112"/>
            <a:ext cx="4743450" cy="3163887"/>
          </a:xfrm>
          <a:custGeom>
            <a:avLst/>
            <a:ah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rot="0">
            <a:off x="9602788" y="0"/>
            <a:ext cx="2589212"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rot="0">
            <a:off x="9337675"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rot="0">
            <a:off x="10936288" y="0"/>
            <a:ext cx="1255712"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p:nvPr>
            <p:ph type="title" sz="full" idx="0"/>
          </p:nvPr>
        </p:nvSpPr>
        <p:spPr>
          <a:xfrm rot="0">
            <a:off x="755650" y="385762"/>
            <a:ext cx="10680700" cy="757237"/>
          </a:xfrm>
          <a:prstGeom prst="rect"/>
          <a:noFill/>
          <a:ln>
            <a:noFill/>
          </a:ln>
        </p:spPr>
        <p:txBody>
          <a:bodyPr anchor="t" bIns="0" lIns="0" rIns="0" tIns="0" vert="horz">
            <a:spAutoFit/>
          </a:bodyPr>
          <a:p/>
        </p:txBody>
      </p:sp>
      <p:sp>
        <p:nvSpPr>
          <p:cNvPr id="1048587" name="Holder 3"/>
          <p:cNvSpPr/>
          <p:nvPr>
            <p:ph type="body" sz="full" idx="1"/>
          </p:nvPr>
        </p:nvSpPr>
        <p:spPr>
          <a:xfrm rot="0">
            <a:off x="609600" y="1577975"/>
            <a:ext cx="10972800" cy="4525962"/>
          </a:xfrm>
          <a:prstGeom prst="rect"/>
          <a:noFill/>
          <a:ln>
            <a:noFill/>
          </a:ln>
        </p:spPr>
        <p:txBody>
          <a:bodyPr anchor="t" bIns="0" lIns="0" rIns="0" tIns="0" vert="horz">
            <a:spAutoFit/>
          </a:bodyPr>
          <a:p>
            <a:pPr lvl="0"/>
            <a:endParaRPr altLang="en-US" lang="en-US"/>
          </a:p>
        </p:txBody>
      </p:sp>
      <p:sp>
        <p:nvSpPr>
          <p:cNvPr id="1048588" name="Holder 4"/>
          <p:cNvSpPr/>
          <p:nvPr>
            <p:ph type="ftr" sz="quarter" idx="5"/>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p:txBody>
      </p:sp>
      <p:sp>
        <p:nvSpPr>
          <p:cNvPr id="1048589" name="Holder 5"/>
          <p:cNvSpPr/>
          <p:nvPr>
            <p:ph type="dt" sz="half" idx="6"/>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7"/>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fld>
            <a:endParaRPr altLang="en-US" b="0" sz="1100" i="0" lang="en-US">
              <a:solidFill>
                <a:srgbClr val="2D936B"/>
              </a:solidFill>
              <a:latin typeface="Trebuchet MS" pitchFamily="0" charset="1"/>
              <a:ea typeface="Trebuchet MS" pitchFamily="0" charset="1"/>
            </a:endParaRP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fontAlgn="base" indent="0" marL="0">
        <a:buFontTx/>
        <a:buNone/>
        <a:defRPr b="0">
          <a:latin typeface="Calibri" pitchFamily="0" charset="1"/>
          <a:ea typeface="Calibri" pitchFamily="0" charset="1"/>
        </a:defRPr>
      </a:lvl1pPr>
    </p:titleStyle>
    <p:body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p:bodyStyle>
    <p:otherStyle>
      <a:lvl1pPr fontAlgn="base" indent="0" marL="0">
        <a:buFontTx/>
        <a:buNone/>
        <a:defRPr b="0">
          <a:latin typeface="Calibri" pitchFamily="0" charset="1"/>
          <a:ea typeface="Calibri" pitchFamily="0" charset="1"/>
        </a:defRPr>
      </a:lvl1pPr>
      <a:lvl2pPr fontAlgn="base" indent="-457200" marL="457200">
        <a:buFontTx/>
        <a:buNone/>
        <a:defRPr b="0">
          <a:latin typeface="Calibri" pitchFamily="0" charset="1"/>
          <a:ea typeface="Calibri" pitchFamily="0" charset="1"/>
        </a:defRPr>
      </a:lvl2pPr>
      <a:lvl3pPr fontAlgn="base" indent="-914400" marL="914400">
        <a:buFontTx/>
        <a:buNone/>
        <a:defRPr b="0">
          <a:latin typeface="Calibri" pitchFamily="0" charset="1"/>
          <a:ea typeface="Calibri" pitchFamily="0" charset="1"/>
        </a:defRPr>
      </a:lvl3pPr>
      <a:lvl4pPr fontAlgn="base" indent="-1371600" marL="1371600">
        <a:buFontTx/>
        <a:buNone/>
        <a:defRPr b="0">
          <a:latin typeface="Calibri" pitchFamily="0" charset="1"/>
          <a:ea typeface="Calibri" pitchFamily="0" charset="1"/>
        </a:defRPr>
      </a:lvl4pPr>
      <a:lvl5pPr fontAlgn="base" indent="-1828800" marL="1828800">
        <a:buFontTx/>
        <a:buNone/>
        <a:defRPr b="0">
          <a:latin typeface="Calibri" pitchFamily="0" charset="1"/>
          <a:ea typeface="Calibri" pitchFamily="0" charset="1"/>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5" name=""/>
        <p:cNvGrpSpPr/>
        <p:nvPr/>
      </p:nvGrpSpPr>
      <p:grpSpPr>
        <a:xfrm rot="0">
          <a:off x="0" y="0"/>
          <a:ext cx="0" cy="0"/>
          <a:chOff x="0" y="0"/>
          <a:chExt cx="0" cy="0"/>
        </a:xfrm>
      </p:grpSpPr>
      <p:grpSp>
        <p:nvGrpSpPr>
          <p:cNvPr id="26" name=""/>
          <p:cNvGrpSpPr/>
          <p:nvPr/>
        </p:nvGrpSpPr>
        <p:grpSpPr>
          <a:xfrm rot="0">
            <a:off x="876300" y="990600"/>
            <a:ext cx="1743075" cy="1333500"/>
            <a:chOff x="742950" y="1104900"/>
            <a:chExt cx="1743075" cy="1333500"/>
          </a:xfrm>
        </p:grpSpPr>
        <p:sp>
          <p:nvSpPr>
            <p:cNvPr id="1048596"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p:nvPr>
            <p:ph type="ctrTitle" sz="full" idx="0"/>
          </p:nvPr>
        </p:nvSpPr>
        <p:spPr>
          <a:xfrm rot="0">
            <a:off x="-828675" y="19050"/>
            <a:ext cx="9982200" cy="765810"/>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indent="-3213100" lvl="0" marL="3213100">
              <a:spcBef>
                <a:spcPts val="125"/>
              </a:spcBef>
            </a:pPr>
            <a:r>
              <a:rPr altLang="en-US" b="1" sz="3200" lang="en-US">
                <a:solidFill>
                  <a:srgbClr val="0F0F0F"/>
                </a:solidFill>
                <a:latin typeface="Times New Roman" pitchFamily="18" charset="0"/>
                <a:ea typeface="Times New Roman" pitchFamily="18" charset="0"/>
              </a:rPr>
              <a:t>Employee Data Analysis using Excel</a:t>
            </a:r>
            <a:r>
              <a:rPr altLang="en-US" b="1" sz="3200" lang="en-US">
                <a:solidFill>
                  <a:srgbClr val="0F0F0F"/>
                </a:solidFill>
                <a:latin typeface="Times New Roman" pitchFamily="18" charset="0"/>
                <a:ea typeface="Times New Roman" pitchFamily="18" charset="0"/>
              </a:rPr>
              <a:t> </a:t>
            </a:r>
            <a:br>
              <a:rPr altLang="en-US" b="1" lang="en-US">
                <a:solidFill>
                  <a:srgbClr val="0F0F0F"/>
                </a:solidFill>
                <a:latin typeface="Roboto" pitchFamily="2" charset="0"/>
              </a:rPr>
            </a:br>
            <a:endParaRPr altLang="en-US" sz="3200" lang="en-US">
              <a:solidFill>
                <a:srgbClr val="000000"/>
              </a:solidFill>
              <a:latin typeface="Trebuchet MS" pitchFamily="0" charset="1"/>
              <a:ea typeface="Trebuchet MS" pitchFamily="0" charset="1"/>
            </a:endParaRPr>
          </a:p>
        </p:txBody>
      </p:sp>
      <p:pic>
        <p:nvPicPr>
          <p:cNvPr id="2097152" name="object 9"/>
          <p:cNvPicPr>
            <a:picLocks/>
          </p:cNvPicPr>
          <p:nvPr/>
        </p:nvPicPr>
        <p:blipFill>
          <a:blip xmlns:r="http://schemas.openxmlformats.org/officeDocument/2006/relationships" r:embed="rId1"/>
          <a:srcRect l="0" t="0" r="0" b="0"/>
          <a:stretch>
            <a:fillRect/>
          </a:stretch>
        </p:blipFill>
        <p:spPr>
          <a:xfrm rot="0">
            <a:off x="676275" y="6467475"/>
            <a:ext cx="2143125" cy="200025"/>
          </a:xfrm>
          <a:prstGeom prst="rect"/>
          <a:noFill/>
          <a:ln>
            <a:noFill/>
          </a:ln>
        </p:spPr>
      </p:pic>
      <p:sp>
        <p:nvSpPr>
          <p:cNvPr id="1048601" name="object 11"/>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t>1</a:t>
            </a:fld>
            <a:endParaRPr altLang="en-US" b="0" sz="1100" i="0" lang="en-US">
              <a:solidFill>
                <a:srgbClr val="2D936B"/>
              </a:solidFill>
              <a:latin typeface="Trebuchet MS" pitchFamily="0" charset="1"/>
              <a:ea typeface="Trebuchet MS" pitchFamily="0" charset="1"/>
            </a:endParaRPr>
          </a:p>
        </p:txBody>
      </p:sp>
      <p:sp>
        <p:nvSpPr>
          <p:cNvPr id="1048602" name="TextBox 13"/>
          <p:cNvSpPr/>
          <p:nvPr/>
        </p:nvSpPr>
        <p:spPr>
          <a:xfrm rot="0">
            <a:off x="876300" y="3081654"/>
            <a:ext cx="8610600" cy="1856740"/>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000" lang="en-US"/>
              <a:t>STUDENT NAME:</a:t>
            </a:r>
            <a:r>
              <a:rPr altLang="en-US" sz="2000" lang="en-US"/>
              <a:t> </a:t>
            </a:r>
            <a:r>
              <a:rPr altLang="en-US" sz="2000" lang="en-US"/>
              <a:t>N</a:t>
            </a:r>
            <a:r>
              <a:rPr altLang="en-US" sz="2000" lang="en-US"/>
              <a:t>.</a:t>
            </a:r>
            <a:r>
              <a:rPr altLang="en-US" sz="2000" lang="en-US"/>
              <a:t>K</a:t>
            </a:r>
            <a:r>
              <a:rPr altLang="en-US" sz="2000" lang="en-US"/>
              <a:t>a</a:t>
            </a:r>
            <a:r>
              <a:rPr altLang="en-US" sz="2000" lang="en-US"/>
              <a:t>v</a:t>
            </a:r>
            <a:r>
              <a:rPr altLang="en-US" sz="2000" lang="en-US"/>
              <a:t>i</a:t>
            </a:r>
            <a:r>
              <a:rPr altLang="en-US" sz="2000" lang="en-US"/>
              <a:t>t</a:t>
            </a:r>
            <a:r>
              <a:rPr altLang="en-US" sz="2000" lang="en-US"/>
              <a:t>h</a:t>
            </a:r>
            <a:r>
              <a:rPr altLang="en-US" sz="2000" lang="en-US"/>
              <a:t>a</a:t>
            </a:r>
            <a:endParaRPr sz="1800"/>
          </a:p>
          <a:p>
            <a:pPr lvl="0"/>
            <a:r>
              <a:rPr altLang="en-US" sz="2000" lang="en-US"/>
              <a:t>REGISTER NO:</a:t>
            </a:r>
            <a:r>
              <a:rPr altLang="en-US" sz="2000" lang="en-US"/>
              <a:t> </a:t>
            </a:r>
            <a:r>
              <a:rPr altLang="en-US" sz="2000" lang="en-US"/>
              <a:t>3</a:t>
            </a:r>
            <a:r>
              <a:rPr altLang="en-US" sz="2000" lang="en-US"/>
              <a:t>1</a:t>
            </a:r>
            <a:r>
              <a:rPr altLang="en-US" sz="2000" lang="en-US"/>
              <a:t>2</a:t>
            </a:r>
            <a:r>
              <a:rPr altLang="en-US" sz="2000" lang="en-US"/>
              <a:t>2</a:t>
            </a:r>
            <a:r>
              <a:rPr altLang="en-US" sz="2000" lang="en-US"/>
              <a:t>1</a:t>
            </a:r>
            <a:r>
              <a:rPr altLang="en-US" sz="2000" lang="en-US"/>
              <a:t>9</a:t>
            </a:r>
            <a:r>
              <a:rPr altLang="en-US" sz="2000" lang="en-US"/>
              <a:t>0</a:t>
            </a:r>
            <a:r>
              <a:rPr altLang="en-US" sz="2000" lang="en-US"/>
              <a:t>5</a:t>
            </a:r>
            <a:r>
              <a:rPr altLang="en-US" sz="2000" lang="en-US"/>
              <a:t>1</a:t>
            </a:r>
            <a:endParaRPr sz="1800"/>
          </a:p>
          <a:p>
            <a:pPr lvl="0"/>
            <a:r>
              <a:rPr altLang="en-US" sz="2000" lang="en-US"/>
              <a:t>DEPARTMENT:</a:t>
            </a:r>
            <a:r>
              <a:rPr altLang="en-US" sz="2000" lang="en-US"/>
              <a:t> </a:t>
            </a:r>
            <a:r>
              <a:rPr altLang="en-US" sz="2000" lang="en-US"/>
              <a:t>B</a:t>
            </a:r>
            <a:r>
              <a:rPr altLang="en-US" sz="2000" lang="en-US"/>
              <a:t>.</a:t>
            </a:r>
            <a:r>
              <a:rPr altLang="en-US" sz="2000" lang="en-US"/>
              <a:t>C</a:t>
            </a:r>
            <a:r>
              <a:rPr altLang="en-US" sz="2000" lang="en-US"/>
              <a:t>o</a:t>
            </a:r>
            <a:r>
              <a:rPr altLang="en-US" sz="2000" lang="en-US"/>
              <a:t>m</a:t>
            </a:r>
            <a:r>
              <a:rPr altLang="en-US" sz="2000" lang="en-US"/>
              <a:t> </a:t>
            </a:r>
            <a:r>
              <a:rPr altLang="en-US" sz="2000" lang="en-US"/>
              <a:t>A</a:t>
            </a:r>
            <a:r>
              <a:rPr altLang="en-US" sz="2000" lang="en-US"/>
              <a:t>/</a:t>
            </a:r>
            <a:r>
              <a:rPr altLang="en-US" sz="2000" lang="en-US"/>
              <a:t>F</a:t>
            </a:r>
            <a:endParaRPr sz="1800"/>
          </a:p>
          <a:p>
            <a:pPr lvl="0"/>
            <a:endParaRPr altLang="en-US" sz="1600" lang="zh-CN"/>
          </a:p>
          <a:p>
            <a:pPr lvl="0"/>
            <a:r>
              <a:rPr altLang="en-US" sz="2000" lang="en-US"/>
              <a:t>COLLEGE</a:t>
            </a:r>
            <a:endParaRPr sz="1800"/>
          </a:p>
          <a:p>
            <a:pPr lvl="0"/>
            <a:r>
              <a:rPr altLang="en-US" sz="2000" lang="en-US"/>
              <a:t>           </a:t>
            </a:r>
            <a:r>
              <a:rPr altLang="en-US" sz="2000" lang="en-US"/>
              <a:t>A</a:t>
            </a:r>
            <a:r>
              <a:rPr altLang="en-US" sz="2000" lang="en-US"/>
              <a:t>k</a:t>
            </a:r>
            <a:r>
              <a:rPr altLang="en-US" sz="2000" lang="en-US"/>
              <a:t>s</a:t>
            </a:r>
            <a:r>
              <a:rPr altLang="en-US" sz="2000" lang="en-US"/>
              <a:t>h</a:t>
            </a:r>
            <a:r>
              <a:rPr altLang="en-US" sz="2000" lang="en-US"/>
              <a:t>e</a:t>
            </a:r>
            <a:r>
              <a:rPr altLang="en-US" sz="2000" lang="en-US"/>
              <a:t>y</a:t>
            </a:r>
            <a:r>
              <a:rPr altLang="en-US" sz="2000" lang="en-US"/>
              <a:t>aa </a:t>
            </a:r>
            <a:r>
              <a:rPr altLang="en-US" sz="2000" lang="en-US"/>
              <a:t>college </a:t>
            </a:r>
            <a:r>
              <a:rPr altLang="en-US" sz="2000" lang="en-US"/>
              <a:t>of </a:t>
            </a:r>
            <a:r>
              <a:rPr altLang="en-US" sz="2000" lang="en-US"/>
              <a:t>Arts </a:t>
            </a:r>
            <a:r>
              <a:rPr altLang="en-US" sz="2000" lang="en-US"/>
              <a:t>and </a:t>
            </a:r>
            <a:r>
              <a:rPr altLang="en-US" sz="2000" lang="en-US"/>
              <a:t> </a:t>
            </a:r>
            <a:r>
              <a:rPr altLang="en-US" sz="2000" lang="en-US"/>
              <a:t>science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71"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72" name="object 9"/>
          <p:cNvSpPr/>
          <p:nvPr/>
        </p:nvSpPr>
        <p:spPr>
          <a:xfrm rot="0">
            <a:off x="11277600" y="6473825"/>
            <a:ext cx="228600"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sz="1100" lang="en-US">
                <a:solidFill>
                  <a:srgbClr val="2D936B"/>
                </a:solidFill>
                <a:latin typeface="Trebuchet MS" pitchFamily="0" charset="1"/>
                <a:ea typeface="Trebuchet MS" pitchFamily="0" charset="1"/>
              </a:rPr>
              <a:pPr indent="-38100" lvl="0" marL="38100">
                <a:lnSpc>
                  <a:spcPct val="100000"/>
                </a:lnSpc>
                <a:spcBef>
                  <a:spcPts val="50"/>
                </a:spcBef>
              </a:pPr>
              <a:t>10</a:t>
            </a:fld>
            <a:endParaRPr altLang="en-US" sz="1100" lang="en-US">
              <a:solidFill>
                <a:srgbClr val="2D936B"/>
              </a:solidFill>
              <a:latin typeface="Trebuchet MS" pitchFamily="0" charset="1"/>
              <a:ea typeface="Trebuchet MS" pitchFamily="0" charset="1"/>
            </a:endParaRPr>
          </a:p>
        </p:txBody>
      </p:sp>
      <p:sp>
        <p:nvSpPr>
          <p:cNvPr id="1048673" name="object 8"/>
          <p:cNvSpPr/>
          <p:nvPr/>
        </p:nvSpPr>
        <p:spPr>
          <a:xfrm rot="0">
            <a:off x="739775" y="290512"/>
            <a:ext cx="3303587" cy="1462087"/>
          </a:xfrm>
          <a:prstGeom prst="rect"/>
          <a:noFill/>
          <a:ln>
            <a:noFill/>
          </a:ln>
        </p:spPr>
        <p:txBody>
          <a:bodyPr anchor="t" bIns="0" lIns="0" rIns="0" tIns="1333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12700" lvl="0" marL="12700">
              <a:lnSpc>
                <a:spcPct val="100000"/>
              </a:lnSpc>
              <a:spcBef>
                <a:spcPts val="100"/>
              </a:spcBef>
            </a:pPr>
            <a:r>
              <a:rPr altLang="en-US" b="1" sz="4800" lang="en-US">
                <a:latin typeface="Trebuchet MS" pitchFamily="0" charset="1"/>
                <a:ea typeface="Trebuchet MS" pitchFamily="0" charset="1"/>
              </a:rPr>
              <a:t>M</a:t>
            </a:r>
            <a:r>
              <a:rPr altLang="en-US" b="1" sz="4800" lang="en-US">
                <a:latin typeface="Trebuchet MS" pitchFamily="0" charset="1"/>
                <a:ea typeface="Trebuchet MS" pitchFamily="0" charset="1"/>
              </a:rPr>
              <a:t>O</a:t>
            </a:r>
            <a:r>
              <a:rPr altLang="en-US" b="1" sz="4800" lang="en-US">
                <a:latin typeface="Trebuchet MS" pitchFamily="0" charset="1"/>
                <a:ea typeface="Trebuchet MS" pitchFamily="0" charset="1"/>
              </a:rPr>
              <a:t>D</a:t>
            </a:r>
            <a:r>
              <a:rPr altLang="en-US" b="1" sz="4800" lang="en-US">
                <a:latin typeface="Trebuchet MS" pitchFamily="0" charset="1"/>
                <a:ea typeface="Trebuchet MS" pitchFamily="0" charset="1"/>
              </a:rPr>
              <a:t>E</a:t>
            </a:r>
            <a:r>
              <a:rPr altLang="en-US" b="1" sz="4800" lang="en-US">
                <a:latin typeface="Trebuchet MS" pitchFamily="0" charset="1"/>
                <a:ea typeface="Trebuchet MS" pitchFamily="0" charset="1"/>
              </a:rPr>
              <a:t>LL</a:t>
            </a:r>
            <a:r>
              <a:rPr altLang="en-US" b="1" sz="4800" lang="en-US">
                <a:latin typeface="Trebuchet MS" pitchFamily="0" charset="1"/>
                <a:ea typeface="Trebuchet MS" pitchFamily="0" charset="1"/>
              </a:rPr>
              <a:t>I</a:t>
            </a:r>
            <a:r>
              <a:rPr altLang="en-US" b="1" sz="4800" lang="en-US">
                <a:latin typeface="Trebuchet MS" pitchFamily="0" charset="1"/>
                <a:ea typeface="Trebuchet MS" pitchFamily="0" charset="1"/>
              </a:rPr>
              <a:t>N</a:t>
            </a:r>
            <a:r>
              <a:rPr altLang="en-US" b="1" sz="4800" lang="en-US">
                <a:latin typeface="Trebuchet MS" pitchFamily="0" charset="1"/>
                <a:ea typeface="Trebuchet MS" pitchFamily="0" charset="1"/>
              </a:rPr>
              <a:t>G</a:t>
            </a:r>
          </a:p>
        </p:txBody>
      </p:sp>
      <p:sp>
        <p:nvSpPr>
          <p:cNvPr id="1048674" name="object 3"/>
          <p:cNvSpPr/>
          <p:nvPr/>
        </p:nvSpPr>
        <p:spPr>
          <a:xfrm rot="0">
            <a:off x="10058400" y="525462"/>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
          <p:cNvSpPr/>
          <p:nvPr/>
        </p:nvSpPr>
        <p:spPr>
          <a:xfrm rot="0">
            <a:off x="1757362" y="1612900"/>
            <a:ext cx="4572000" cy="42830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800" lang="en-IN">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76"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79" name="object 7"/>
          <p:cNvSpPr/>
          <p:nvPr>
            <p:ph type="title" sz="full" idx="0"/>
          </p:nvPr>
        </p:nvSpPr>
        <p:spPr>
          <a:xfrm rot="0">
            <a:off x="755650" y="385762"/>
            <a:ext cx="2436812" cy="1460500"/>
          </a:xfrm>
          <a:prstGeom prst="rect"/>
          <a:noFill/>
          <a:ln>
            <a:noFill/>
          </a:ln>
        </p:spPr>
        <p:txBody>
          <a:bodyPr anchor="t" bIns="0" lIns="0" rIns="0" tIns="13335" vert="horz">
            <a:spAutoFit/>
          </a:bodyPr>
          <a:lstStyle>
            <a:lvl1pPr fontAlgn="base" indent="0" marL="0">
              <a:buFontTx/>
              <a:buNone/>
              <a:defRPr b="0">
                <a:latin typeface="Calibri" pitchFamily="0" charset="1"/>
                <a:ea typeface="Calibri" pitchFamily="0" charset="1"/>
              </a:defRPr>
            </a:lvl1pPr>
          </a:lstStyle>
          <a:p>
            <a:pPr indent="-12700" lvl="0" marL="12700">
              <a:lnSpc>
                <a:spcPct val="100000"/>
              </a:lnSpc>
              <a:spcBef>
                <a:spcPts val="100"/>
              </a:spcBef>
            </a:pPr>
            <a:r>
              <a:rPr altLang="en-US" b="1" sz="4800" lang="en-US">
                <a:solidFill>
                  <a:srgbClr val="000000"/>
                </a:solidFill>
                <a:latin typeface="Trebuchet MS" pitchFamily="0" charset="1"/>
                <a:ea typeface="Trebuchet MS" pitchFamily="0" charset="1"/>
              </a:rPr>
              <a:t>R</a:t>
            </a:r>
            <a:r>
              <a:rPr altLang="en-US" b="1" sz="4800" lang="en-US">
                <a:solidFill>
                  <a:srgbClr val="000000"/>
                </a:solidFill>
                <a:latin typeface="Trebuchet MS" pitchFamily="0" charset="1"/>
                <a:ea typeface="Trebuchet MS" pitchFamily="0" charset="1"/>
              </a:rPr>
              <a:t>E</a:t>
            </a:r>
            <a:r>
              <a:rPr altLang="en-US" b="1" sz="4800" lang="en-US">
                <a:solidFill>
                  <a:srgbClr val="000000"/>
                </a:solidFill>
                <a:latin typeface="Trebuchet MS" pitchFamily="0" charset="1"/>
                <a:ea typeface="Trebuchet MS" pitchFamily="0" charset="1"/>
              </a:rPr>
              <a:t>S</a:t>
            </a:r>
            <a:r>
              <a:rPr altLang="en-US" b="1" sz="4800" lang="en-US">
                <a:solidFill>
                  <a:srgbClr val="000000"/>
                </a:solidFill>
                <a:latin typeface="Trebuchet MS" pitchFamily="0" charset="1"/>
                <a:ea typeface="Trebuchet MS" pitchFamily="0" charset="1"/>
              </a:rPr>
              <a:t>U</a:t>
            </a:r>
            <a:r>
              <a:rPr altLang="en-US" b="1" sz="4800" lang="en-US">
                <a:solidFill>
                  <a:srgbClr val="000000"/>
                </a:solidFill>
                <a:latin typeface="Trebuchet MS" pitchFamily="0" charset="1"/>
                <a:ea typeface="Trebuchet MS" pitchFamily="0" charset="1"/>
              </a:rPr>
              <a:t>L</a:t>
            </a:r>
            <a:r>
              <a:rPr altLang="en-US" b="1" sz="4800" lang="en-US">
                <a:solidFill>
                  <a:srgbClr val="000000"/>
                </a:solidFill>
                <a:latin typeface="Trebuchet MS" pitchFamily="0" charset="1"/>
                <a:ea typeface="Trebuchet MS" pitchFamily="0" charset="1"/>
              </a:rPr>
              <a:t>TS</a:t>
            </a:r>
          </a:p>
        </p:txBody>
      </p:sp>
      <p:sp>
        <p:nvSpPr>
          <p:cNvPr id="1048680" name="object 9"/>
          <p:cNvSpPr/>
          <p:nvPr/>
        </p:nvSpPr>
        <p:spPr>
          <a:xfrm rot="0">
            <a:off x="11277600" y="6473825"/>
            <a:ext cx="228600"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sz="1100" lang="en-US">
                <a:solidFill>
                  <a:srgbClr val="2D936B"/>
                </a:solidFill>
                <a:latin typeface="Trebuchet MS" pitchFamily="0" charset="1"/>
                <a:ea typeface="Trebuchet MS" pitchFamily="0" charset="1"/>
              </a:rPr>
              <a:pPr indent="-38100" lvl="0" marL="38100">
                <a:lnSpc>
                  <a:spcPct val="100000"/>
                </a:lnSpc>
                <a:spcBef>
                  <a:spcPts val="50"/>
                </a:spcBef>
              </a:pPr>
              <a:t>11</a:t>
            </a:fld>
            <a:endParaRPr altLang="en-US" sz="1100" lang="en-US">
              <a:solidFill>
                <a:srgbClr val="2D936B"/>
              </a:solidFill>
              <a:latin typeface="Trebuchet MS" pitchFamily="0" charset="1"/>
              <a:ea typeface="Trebuchet MS" pitchFamily="0" charset="1"/>
            </a:endParaRPr>
          </a:p>
        </p:txBody>
      </p:sp>
      <p:sp>
        <p:nvSpPr>
          <p:cNvPr id="1048681" name=""/>
          <p:cNvSpPr/>
          <p:nvPr/>
        </p:nvSpPr>
        <p:spPr>
          <a:xfrm rot="0">
            <a:off x="1973262" y="1695450"/>
            <a:ext cx="4572000" cy="30257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800" lang="en-IN">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82" name="Title 1"/>
          <p:cNvSpPr/>
          <p:nvPr>
            <p:ph type="title" sz="full" idx="0"/>
          </p:nvPr>
        </p:nvSpPr>
        <p:spPr>
          <a:xfrm rot="0">
            <a:off x="755650" y="385762"/>
            <a:ext cx="10680700" cy="723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stStyle>
          <a:p>
            <a:pPr lvl="0"/>
            <a:r>
              <a:rPr altLang="en-US" b="1" sz="4800" lang="en-US">
                <a:solidFill>
                  <a:srgbClr val="000000"/>
                </a:solidFill>
                <a:latin typeface="Times New Roman" pitchFamily="18" charset="0"/>
                <a:ea typeface="Times New Roman" pitchFamily="18" charset="0"/>
              </a:rPr>
              <a:t>conclusion</a:t>
            </a:r>
          </a:p>
        </p:txBody>
      </p:sp>
      <p:sp>
        <p:nvSpPr>
          <p:cNvPr id="1048683" name=""/>
          <p:cNvSpPr/>
          <p:nvPr/>
        </p:nvSpPr>
        <p:spPr>
          <a:xfrm rot="0">
            <a:off x="1524000" y="1501775"/>
            <a:ext cx="4572000" cy="26066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800" lang="en-IN">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rot="0">
          <a:off x="0" y="0"/>
          <a:ext cx="0" cy="0"/>
          <a:chOff x="0" y="0"/>
          <a:chExt cx="0" cy="0"/>
        </a:xfrm>
      </p:grpSpPr>
      <p:sp>
        <p:nvSpPr>
          <p:cNvPr id="1048603" name="object 2"/>
          <p:cNvSpPr/>
          <p:nvPr/>
        </p:nvSpPr>
        <p:spPr>
          <a:xfrm rot="0">
            <a:off x="0" y="0"/>
            <a:ext cx="12192000"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indent="0" lvl="0" marL="0"/>
            <a:endParaRPr altLang="en-US" lang="en-US">
              <a:solidFill>
                <a:srgbClr val="000000"/>
              </a:solidFill>
              <a:latin typeface="Times New Roman" pitchFamily="18" charset="0"/>
              <a:ea typeface="Calibri" pitchFamily="0" charset="1"/>
            </a:endParaRPr>
          </a:p>
        </p:txBody>
      </p:sp>
      <p:grpSp>
        <p:nvGrpSpPr>
          <p:cNvPr id="30" name=""/>
          <p:cNvGrpSpPr/>
          <p:nvPr/>
        </p:nvGrpSpPr>
        <p:grpSpPr>
          <a:xfrm rot="0">
            <a:off x="7443787" y="0"/>
            <a:ext cx="4752975" cy="6862762"/>
            <a:chOff x="7443849" y="0"/>
            <a:chExt cx="4752975" cy="6863080"/>
          </a:xfrm>
        </p:grpSpPr>
        <p:sp>
          <p:nvSpPr>
            <p:cNvPr id="1048604" name="object 4"/>
            <p:cNvSpPr/>
            <p:nvPr/>
          </p:nvSpPr>
          <p:spPr>
            <a:xfrm rot="0">
              <a:off x="9377426" y="4825"/>
              <a:ext cx="1218565" cy="6853555"/>
            </a:xfrm>
            <a:custGeom>
              <a:avLst/>
              <a:ah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rot="0">
              <a:off x="7448612" y="3694896"/>
              <a:ext cx="4743450" cy="3163570"/>
            </a:xfrm>
            <a:custGeom>
              <a:avLst/>
              <a:ah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p:nvPr>
            <p:ph type="title" sz="full" idx="0"/>
          </p:nvPr>
        </p:nvSpPr>
        <p:spPr>
          <a:xfrm rot="0">
            <a:off x="739775" y="830262"/>
            <a:ext cx="3910012" cy="63817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ea typeface="Trebuchet MS" pitchFamily="0" charset="1"/>
              </a:rPr>
              <a:t>PROJECT</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TITLE</a:t>
            </a:r>
          </a:p>
        </p:txBody>
      </p:sp>
      <p:grpSp>
        <p:nvGrpSpPr>
          <p:cNvPr id="31" name=""/>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rcRect l="0" t="0" r="0" b="0"/>
            <a:stretch>
              <a:fillRect/>
            </a:stretch>
          </p:blipFill>
          <p:spPr>
            <a:xfrm rot="0">
              <a:off x="676275" y="6467475"/>
              <a:ext cx="2143125" cy="200025"/>
            </a:xfrm>
            <a:prstGeom prst="rect"/>
            <a:noFill/>
            <a:ln>
              <a:noFill/>
            </a:ln>
          </p:spPr>
        </p:pic>
        <p:pic>
          <p:nvPicPr>
            <p:cNvPr id="2097154" name="object 20"/>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grpSp>
      <p:sp>
        <p:nvSpPr>
          <p:cNvPr id="1048618" name="object 22"/>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t>2</a:t>
            </a:fld>
            <a:endParaRPr altLang="en-US" b="0" sz="1100" i="0" lang="en-US">
              <a:solidFill>
                <a:srgbClr val="2D936B"/>
              </a:solidFill>
              <a:latin typeface="Trebuchet MS" pitchFamily="0" charset="1"/>
              <a:ea typeface="Trebuchet MS" pitchFamily="0" charset="1"/>
            </a:endParaRPr>
          </a:p>
        </p:txBody>
      </p:sp>
      <p:sp>
        <p:nvSpPr>
          <p:cNvPr id="1048619" name="TextBox 22"/>
          <p:cNvSpPr/>
          <p:nvPr/>
        </p:nvSpPr>
        <p:spPr>
          <a:xfrm rot="0">
            <a:off x="1217612" y="2122487"/>
            <a:ext cx="8593138" cy="14128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b="1" sz="4400" lang="en-US">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rot="0">
          <a:off x="0" y="0"/>
          <a:ext cx="0" cy="0"/>
          <a:chOff x="0" y="0"/>
          <a:chExt cx="0" cy="0"/>
        </a:xfrm>
      </p:grpSpPr>
      <p:sp>
        <p:nvSpPr>
          <p:cNvPr id="1048620" name="object 2"/>
          <p:cNvSpPr/>
          <p:nvPr/>
        </p:nvSpPr>
        <p:spPr>
          <a:xfrm rot="0">
            <a:off x="-76200" y="28575"/>
            <a:ext cx="12480925"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indent="0" lvl="0" marL="0"/>
            <a:endParaRPr altLang="en-US" lang="en-US">
              <a:solidFill>
                <a:srgbClr val="000000"/>
              </a:solidFill>
              <a:latin typeface="Calibri" pitchFamily="0" charset="1"/>
              <a:ea typeface="Calibri" pitchFamily="0" charset="1"/>
            </a:endParaRPr>
          </a:p>
        </p:txBody>
      </p:sp>
      <p:grpSp>
        <p:nvGrpSpPr>
          <p:cNvPr id="33" name=""/>
          <p:cNvGrpSpPr/>
          <p:nvPr/>
        </p:nvGrpSpPr>
        <p:grpSpPr>
          <a:xfrm rot="0">
            <a:off x="7443787" y="0"/>
            <a:ext cx="4752975" cy="6862762"/>
            <a:chOff x="7443849" y="0"/>
            <a:chExt cx="4752975" cy="6863080"/>
          </a:xfrm>
        </p:grpSpPr>
        <p:sp>
          <p:nvSpPr>
            <p:cNvPr id="1048621" name="object 4"/>
            <p:cNvSpPr/>
            <p:nvPr/>
          </p:nvSpPr>
          <p:spPr>
            <a:xfrm rot="0">
              <a:off x="9377426" y="4825"/>
              <a:ext cx="1218565" cy="6853555"/>
            </a:xfrm>
            <a:custGeom>
              <a:avLst/>
              <a:ah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rot="0">
              <a:off x="7448612" y="3694896"/>
              <a:ext cx="4743450" cy="3163570"/>
            </a:xfrm>
            <a:custGeom>
              <a:avLst/>
              <a:ah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rot="0">
            <a:off x="752475" y="6486525"/>
            <a:ext cx="1773237" cy="165100"/>
          </a:xfrm>
          <a:prstGeom prst="rect"/>
          <a:noFill/>
          <a:ln>
            <a:noFill/>
          </a:ln>
        </p:spPr>
        <p:txBody>
          <a:bodyPr anchor="t" bIns="0" lIns="0" rIns="0" tIns="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lnSpc>
                <a:spcPts val="1275"/>
              </a:lnSpc>
            </a:pPr>
            <a:r>
              <a:rPr altLang="en-US" sz="1100" lang="en-US">
                <a:solidFill>
                  <a:srgbClr val="2D83C3"/>
                </a:solidFill>
                <a:latin typeface="Trebuchet MS" pitchFamily="0" charset="1"/>
                <a:ea typeface="Trebuchet MS" pitchFamily="0" charset="1"/>
              </a:rPr>
              <a:t>3/21/202</a:t>
            </a:r>
            <a:r>
              <a:rPr altLang="en-US" sz="1100" lang="en-US">
                <a:solidFill>
                  <a:srgbClr val="2D83C3"/>
                </a:solidFill>
                <a:latin typeface="Trebuchet MS" pitchFamily="0" charset="1"/>
                <a:ea typeface="Trebuchet MS" pitchFamily="0" charset="1"/>
              </a:rPr>
              <a:t>4</a:t>
            </a:r>
            <a:r>
              <a:rPr altLang="en-US" sz="1100" lang="en-US">
                <a:solidFill>
                  <a:srgbClr val="2D83C3"/>
                </a:solidFill>
                <a:latin typeface="Trebuchet MS" pitchFamily="0" charset="1"/>
                <a:ea typeface="Trebuchet MS" pitchFamily="0" charset="1"/>
              </a:rPr>
              <a:t> </a:t>
            </a:r>
            <a:r>
              <a:rPr altLang="en-US" sz="1100" lang="en-US">
                <a:solidFill>
                  <a:srgbClr val="2D83C3"/>
                </a:solidFill>
                <a:latin typeface="Trebuchet MS" pitchFamily="0" charset="1"/>
                <a:ea typeface="Trebuchet MS" pitchFamily="0" charset="1"/>
              </a:rPr>
              <a:t> </a:t>
            </a:r>
            <a:r>
              <a:rPr altLang="en-US" b="1" sz="1100" lang="en-US">
                <a:solidFill>
                  <a:srgbClr val="2D83C3"/>
                </a:solidFill>
                <a:latin typeface="Trebuchet MS" pitchFamily="0" charset="1"/>
                <a:ea typeface="Trebuchet MS" pitchFamily="0" charset="1"/>
              </a:rPr>
              <a:t>A</a:t>
            </a:r>
            <a:r>
              <a:rPr altLang="en-US" b="1" sz="1100" lang="en-US">
                <a:solidFill>
                  <a:srgbClr val="2D83C3"/>
                </a:solidFill>
                <a:latin typeface="Trebuchet MS" pitchFamily="0" charset="1"/>
                <a:ea typeface="Trebuchet MS" pitchFamily="0" charset="1"/>
              </a:rPr>
              <a:t>nnu</a:t>
            </a:r>
            <a:r>
              <a:rPr altLang="en-US" b="1" sz="1100" lang="en-US">
                <a:solidFill>
                  <a:srgbClr val="2D83C3"/>
                </a:solidFill>
                <a:latin typeface="Trebuchet MS" pitchFamily="0" charset="1"/>
                <a:ea typeface="Trebuchet MS" pitchFamily="0" charset="1"/>
              </a:rPr>
              <a:t>al</a:t>
            </a:r>
            <a:r>
              <a:rPr altLang="en-US" b="1" sz="1100" lang="en-US">
                <a:solidFill>
                  <a:srgbClr val="2D83C3"/>
                </a:solidFill>
                <a:latin typeface="Trebuchet MS" pitchFamily="0" charset="1"/>
                <a:ea typeface="Trebuchet MS" pitchFamily="0" charset="1"/>
              </a:rPr>
              <a:t> </a:t>
            </a:r>
            <a:r>
              <a:rPr altLang="en-US" b="1" sz="1100" lang="en-US">
                <a:solidFill>
                  <a:srgbClr val="2D83C3"/>
                </a:solidFill>
                <a:latin typeface="Trebuchet MS" pitchFamily="0" charset="1"/>
                <a:ea typeface="Trebuchet MS" pitchFamily="0" charset="1"/>
              </a:rPr>
              <a:t>R</a:t>
            </a:r>
            <a:r>
              <a:rPr altLang="en-US" b="1" sz="1100" lang="en-US">
                <a:solidFill>
                  <a:srgbClr val="2D83C3"/>
                </a:solidFill>
                <a:latin typeface="Trebuchet MS" pitchFamily="0" charset="1"/>
                <a:ea typeface="Trebuchet MS" pitchFamily="0" charset="1"/>
              </a:rPr>
              <a:t>e</a:t>
            </a:r>
            <a:r>
              <a:rPr altLang="en-US" b="1" sz="1100" lang="en-US">
                <a:solidFill>
                  <a:srgbClr val="2D83C3"/>
                </a:solidFill>
                <a:latin typeface="Trebuchet MS" pitchFamily="0" charset="1"/>
                <a:ea typeface="Trebuchet MS" pitchFamily="0" charset="1"/>
              </a:rPr>
              <a:t>v</a:t>
            </a:r>
            <a:r>
              <a:rPr altLang="en-US" b="1" sz="1100" lang="en-US">
                <a:solidFill>
                  <a:srgbClr val="2D83C3"/>
                </a:solidFill>
                <a:latin typeface="Trebuchet MS" pitchFamily="0" charset="1"/>
                <a:ea typeface="Trebuchet MS" pitchFamily="0" charset="1"/>
              </a:rPr>
              <a:t>i</a:t>
            </a:r>
            <a:r>
              <a:rPr altLang="en-US" b="1" sz="1100" lang="en-US">
                <a:solidFill>
                  <a:srgbClr val="2D83C3"/>
                </a:solidFill>
                <a:latin typeface="Trebuchet MS" pitchFamily="0" charset="1"/>
                <a:ea typeface="Trebuchet MS" pitchFamily="0" charset="1"/>
              </a:rPr>
              <a:t>e</a:t>
            </a:r>
            <a:r>
              <a:rPr altLang="en-US" b="1" sz="1100" lang="en-US">
                <a:solidFill>
                  <a:srgbClr val="2D83C3"/>
                </a:solidFill>
                <a:latin typeface="Trebuchet MS" pitchFamily="0" charset="1"/>
                <a:ea typeface="Trebuchet MS" pitchFamily="0" charset="1"/>
              </a:rPr>
              <a:t>w</a:t>
            </a:r>
          </a:p>
        </p:txBody>
      </p:sp>
      <p:sp>
        <p:nvSpPr>
          <p:cNvPr id="1048632"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xmlns:r="http://schemas.openxmlformats.org/officeDocument/2006/relationships" r:embed="rId1"/>
          <a:srcRect l="0" t="0" r="0" b="0"/>
          <a:stretch>
            <a:fillRect/>
          </a:stretch>
        </p:blipFill>
        <p:spPr>
          <a:xfrm rot="0">
            <a:off x="10687050" y="6134100"/>
            <a:ext cx="247650" cy="247650"/>
          </a:xfrm>
          <a:prstGeom prst="rect"/>
          <a:noFill/>
          <a:ln>
            <a:noFill/>
          </a:ln>
        </p:spPr>
      </p:pic>
      <p:grpSp>
        <p:nvGrpSpPr>
          <p:cNvPr id="34" name=""/>
          <p:cNvGrpSpPr/>
          <p:nvPr/>
        </p:nvGrpSpPr>
        <p:grpSpPr>
          <a:xfrm rot="0">
            <a:off x="47625" y="3819525"/>
            <a:ext cx="4124325" cy="3009900"/>
            <a:chOff x="47625" y="3819523"/>
            <a:chExt cx="4124325" cy="3009900"/>
          </a:xfrm>
        </p:grpSpPr>
        <p:pic>
          <p:nvPicPr>
            <p:cNvPr id="2097156" name="object 19"/>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pic>
          <p:nvPicPr>
            <p:cNvPr id="2097157" name="object 20"/>
            <p:cNvPicPr>
              <a:picLocks/>
            </p:cNvPicPr>
            <p:nvPr/>
          </p:nvPicPr>
          <p:blipFill>
            <a:blip xmlns:r="http://schemas.openxmlformats.org/officeDocument/2006/relationships" r:embed="rId3"/>
            <a:srcRect l="0" t="0" r="0" b="0"/>
            <a:stretch>
              <a:fillRect/>
            </a:stretch>
          </p:blipFill>
          <p:spPr>
            <a:xfrm rot="0">
              <a:off x="47625" y="3819523"/>
              <a:ext cx="1733550" cy="3009898"/>
            </a:xfrm>
            <a:prstGeom prst="rect"/>
            <a:noFill/>
            <a:ln>
              <a:noFill/>
            </a:ln>
          </p:spPr>
        </p:pic>
      </p:grpSp>
      <p:sp>
        <p:nvSpPr>
          <p:cNvPr id="1048634" name="object 21"/>
          <p:cNvSpPr/>
          <p:nvPr>
            <p:ph type="title" sz="full" idx="0"/>
          </p:nvPr>
        </p:nvSpPr>
        <p:spPr>
          <a:xfrm rot="0">
            <a:off x="739775" y="446087"/>
            <a:ext cx="2357437" cy="1460500"/>
          </a:xfrm>
          <a:prstGeom prst="rect"/>
          <a:noFill/>
          <a:ln>
            <a:noFill/>
          </a:ln>
        </p:spPr>
        <p:txBody>
          <a:bodyPr anchor="t" bIns="0" lIns="0" rIns="0" tIns="13335" vert="horz">
            <a:spAutoFit/>
          </a:bodyPr>
          <a:lstStyle>
            <a:lvl1pPr fontAlgn="base" indent="0" marL="0">
              <a:buFontTx/>
              <a:buNone/>
              <a:defRPr b="0">
                <a:latin typeface="Calibri" pitchFamily="0" charset="1"/>
                <a:ea typeface="Calibri" pitchFamily="0" charset="1"/>
              </a:defRPr>
            </a:lvl1pPr>
          </a:lstStyle>
          <a:p>
            <a:pPr indent="-12700" lvl="0" marL="12700">
              <a:lnSpc>
                <a:spcPct val="100000"/>
              </a:lnSpc>
              <a:spcBef>
                <a:spcPts val="100"/>
              </a:spcBef>
            </a:pPr>
            <a:r>
              <a:rPr altLang="en-US" b="1" sz="4800" lang="en-US">
                <a:solidFill>
                  <a:srgbClr val="000000"/>
                </a:solidFill>
                <a:latin typeface="Trebuchet MS" pitchFamily="0" charset="1"/>
                <a:ea typeface="Trebuchet MS" pitchFamily="0" charset="1"/>
              </a:rPr>
              <a:t>A</a:t>
            </a:r>
            <a:r>
              <a:rPr altLang="en-US" b="1" sz="4800" lang="en-US">
                <a:solidFill>
                  <a:srgbClr val="000000"/>
                </a:solidFill>
                <a:latin typeface="Trebuchet MS" pitchFamily="0" charset="1"/>
                <a:ea typeface="Trebuchet MS" pitchFamily="0" charset="1"/>
              </a:rPr>
              <a:t>G</a:t>
            </a:r>
            <a:r>
              <a:rPr altLang="en-US" b="1" sz="4800" lang="en-US">
                <a:solidFill>
                  <a:srgbClr val="000000"/>
                </a:solidFill>
                <a:latin typeface="Trebuchet MS" pitchFamily="0" charset="1"/>
                <a:ea typeface="Trebuchet MS" pitchFamily="0" charset="1"/>
              </a:rPr>
              <a:t>E</a:t>
            </a:r>
            <a:r>
              <a:rPr altLang="en-US" b="1" sz="4800" lang="en-US">
                <a:solidFill>
                  <a:srgbClr val="000000"/>
                </a:solidFill>
                <a:latin typeface="Trebuchet MS" pitchFamily="0" charset="1"/>
                <a:ea typeface="Trebuchet MS" pitchFamily="0" charset="1"/>
              </a:rPr>
              <a:t>N</a:t>
            </a:r>
            <a:r>
              <a:rPr altLang="en-US" b="1" sz="4800" lang="en-US">
                <a:solidFill>
                  <a:srgbClr val="000000"/>
                </a:solidFill>
                <a:latin typeface="Trebuchet MS" pitchFamily="0" charset="1"/>
                <a:ea typeface="Trebuchet MS" pitchFamily="0" charset="1"/>
              </a:rPr>
              <a:t>DA</a:t>
            </a:r>
          </a:p>
        </p:txBody>
      </p:sp>
      <p:sp>
        <p:nvSpPr>
          <p:cNvPr id="1048635" name="object 22"/>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t>3</a:t>
            </a:fld>
            <a:endParaRPr altLang="en-US" b="0" sz="1100" i="0" lang="en-US">
              <a:solidFill>
                <a:srgbClr val="2D936B"/>
              </a:solidFill>
              <a:latin typeface="Trebuchet MS" pitchFamily="0" charset="1"/>
              <a:ea typeface="Trebuchet MS" pitchFamily="0" charset="1"/>
            </a:endParaRPr>
          </a:p>
        </p:txBody>
      </p:sp>
      <p:sp>
        <p:nvSpPr>
          <p:cNvPr id="1048636" name="TextBox 22"/>
          <p:cNvSpPr/>
          <p:nvPr/>
        </p:nvSpPr>
        <p:spPr>
          <a:xfrm rot="0">
            <a:off x="2509837" y="1041400"/>
            <a:ext cx="5029200" cy="42830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lvl="0"/>
            <a:endParaRPr altLang="en-US" sz="2800" lang="en-US">
              <a:solidFill>
                <a:srgbClr val="0D0D0D"/>
              </a:solidFill>
              <a:latin typeface="Times New Roman" pitchFamily="18" charset="0"/>
              <a:ea typeface="Times New Roman" pitchFamily="18" charset="0"/>
            </a:endParaRPr>
          </a:p>
          <a:p>
            <a:pPr algn="l" lvl="0">
              <a:buFontTx/>
              <a:buAutoNum type="arabicPeriod" startAt="1"/>
            </a:pPr>
            <a:r>
              <a:rPr altLang="en-US" sz="2800" lang="en-US">
                <a:solidFill>
                  <a:srgbClr val="0D0D0D"/>
                </a:solidFill>
                <a:latin typeface="Times New Roman" pitchFamily="18" charset="0"/>
                <a:ea typeface="Times New Roman" pitchFamily="18" charset="0"/>
              </a:rPr>
              <a:t>Problem Statement</a:t>
            </a:r>
          </a:p>
          <a:p>
            <a:pPr algn="l" lvl="0">
              <a:buFontTx/>
              <a:buAutoNum type="arabicPeriod" startAt="1"/>
            </a:pPr>
            <a:r>
              <a:rPr altLang="en-US" sz="2800" lang="en-US">
                <a:solidFill>
                  <a:srgbClr val="0D0D0D"/>
                </a:solidFill>
                <a:latin typeface="Times New Roman" pitchFamily="18" charset="0"/>
                <a:ea typeface="Times New Roman" pitchFamily="18" charset="0"/>
              </a:rPr>
              <a:t>Project Overview</a:t>
            </a:r>
          </a:p>
          <a:p>
            <a:pPr algn="l" lvl="0">
              <a:buFontTx/>
              <a:buAutoNum type="arabicPeriod" startAt="1"/>
            </a:pPr>
            <a:r>
              <a:rPr altLang="en-US" sz="2800" lang="en-US">
                <a:solidFill>
                  <a:srgbClr val="0D0D0D"/>
                </a:solidFill>
                <a:latin typeface="Times New Roman" pitchFamily="18" charset="0"/>
                <a:ea typeface="Times New Roman" pitchFamily="18" charset="0"/>
              </a:rPr>
              <a:t>End Users</a:t>
            </a:r>
          </a:p>
          <a:p>
            <a:pPr algn="l" lvl="0">
              <a:buFontTx/>
              <a:buAutoNum type="arabicPeriod" startAt="1"/>
            </a:pPr>
            <a:r>
              <a:rPr altLang="en-US" sz="2800" lang="en-US">
                <a:solidFill>
                  <a:srgbClr val="0D0D0D"/>
                </a:solidFill>
                <a:latin typeface="Times New Roman" pitchFamily="18" charset="0"/>
                <a:ea typeface="Times New Roman" pitchFamily="18" charset="0"/>
              </a:rPr>
              <a:t>Our Solution and Proposition</a:t>
            </a:r>
          </a:p>
          <a:p>
            <a:pPr algn="l" lvl="0">
              <a:buFontTx/>
              <a:buAutoNum type="arabicPeriod" startAt="1"/>
            </a:pPr>
            <a:r>
              <a:rPr altLang="en-US" sz="2800" lang="en-US">
                <a:solidFill>
                  <a:srgbClr val="0D0D0D"/>
                </a:solidFill>
                <a:latin typeface="Times New Roman" pitchFamily="18" charset="0"/>
                <a:ea typeface="Times New Roman" pitchFamily="18" charset="0"/>
              </a:rPr>
              <a:t>Dataset Description</a:t>
            </a:r>
          </a:p>
          <a:p>
            <a:pPr algn="l" lvl="0">
              <a:buFontTx/>
              <a:buAutoNum type="arabicPeriod" startAt="1"/>
            </a:pPr>
            <a:r>
              <a:rPr altLang="en-US" sz="2800" lang="en-US">
                <a:solidFill>
                  <a:srgbClr val="0D0D0D"/>
                </a:solidFill>
                <a:latin typeface="Times New Roman" pitchFamily="18" charset="0"/>
                <a:ea typeface="Times New Roman" pitchFamily="18" charset="0"/>
              </a:rPr>
              <a:t>Modelling Approach</a:t>
            </a:r>
          </a:p>
          <a:p>
            <a:pPr algn="l" lvl="0">
              <a:buFontTx/>
              <a:buAutoNum type="arabicPeriod" startAt="1"/>
            </a:pPr>
            <a:r>
              <a:rPr altLang="en-US" sz="2800" lang="en-US">
                <a:solidFill>
                  <a:srgbClr val="0D0D0D"/>
                </a:solidFill>
                <a:latin typeface="Times New Roman" pitchFamily="18" charset="0"/>
                <a:ea typeface="Times New Roman" pitchFamily="18" charset="0"/>
              </a:rPr>
              <a:t>Results and </a:t>
            </a:r>
            <a:r>
              <a:rPr altLang="en-US" sz="2800" lang="en-US">
                <a:solidFill>
                  <a:srgbClr val="0D0D0D"/>
                </a:solidFill>
                <a:latin typeface="Times New Roman" pitchFamily="18" charset="0"/>
                <a:ea typeface="Times New Roman" pitchFamily="18" charset="0"/>
              </a:rPr>
              <a:t>Discussion</a:t>
            </a:r>
          </a:p>
          <a:p>
            <a:pPr algn="l" lvl="0">
              <a:buFontTx/>
              <a:buAutoNum type="arabicPeriod" startAt="1"/>
            </a:pPr>
            <a:r>
              <a:rPr altLang="en-US" sz="2800" lang="en-US">
                <a:solidFill>
                  <a:srgbClr val="0D0D0D"/>
                </a:solidFill>
                <a:latin typeface="Times New Roman" pitchFamily="18" charset="0"/>
                <a:ea typeface="Times New Roman" pitchFamily="18" charset="0"/>
              </a:rPr>
              <a:t>Conclusion</a:t>
            </a:r>
          </a:p>
          <a:p>
            <a:pPr lvl="0"/>
            <a:endParaRPr altLang="en-US" sz="2800" lang="en-IN">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grpSp>
        <p:nvGrpSpPr>
          <p:cNvPr id="36" name=""/>
          <p:cNvGrpSpPr/>
          <p:nvPr/>
        </p:nvGrpSpPr>
        <p:grpSpPr>
          <a:xfrm rot="0">
            <a:off x="7991475" y="2933700"/>
            <a:ext cx="2762250" cy="3257550"/>
            <a:chOff x="7991475" y="2933700"/>
            <a:chExt cx="2762250" cy="3257550"/>
          </a:xfrm>
        </p:grpSpPr>
        <p:sp>
          <p:nvSpPr>
            <p:cNvPr id="1048637"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xmlns:r="http://schemas.openxmlformats.org/officeDocument/2006/relationships" r:embed="rId1"/>
            <a:srcRect l="0" t="0" r="0" b="0"/>
            <a:stretch>
              <a:fillRect/>
            </a:stretch>
          </p:blipFill>
          <p:spPr>
            <a:xfrm rot="0">
              <a:off x="7991475" y="2933700"/>
              <a:ext cx="2762250" cy="3257550"/>
            </a:xfrm>
            <a:prstGeom prst="rect"/>
            <a:noFill/>
            <a:ln>
              <a:noFill/>
            </a:ln>
          </p:spPr>
        </p:pic>
      </p:grpSp>
      <p:sp>
        <p:nvSpPr>
          <p:cNvPr id="1048639" name="object 6"/>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p:nvPr>
            <p:ph type="title" sz="full" idx="0"/>
          </p:nvPr>
        </p:nvSpPr>
        <p:spPr>
          <a:xfrm rot="0">
            <a:off x="833437" y="574675"/>
            <a:ext cx="5637212" cy="1262062"/>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indent="-12700" lvl="0" marL="12700">
              <a:lnSpc>
                <a:spcPct val="100000"/>
              </a:lnSpc>
              <a:spcBef>
                <a:spcPts val="125"/>
              </a:spcBef>
              <a:tabLst>
                <a:tab algn="l" pos="2727325"/>
              </a:tabLst>
            </a:pPr>
            <a:r>
              <a:rPr altLang="en-US" b="1" sz="4200" lang="en-US">
                <a:solidFill>
                  <a:srgbClr val="000000"/>
                </a:solidFill>
                <a:latin typeface="Trebuchet MS" pitchFamily="0" charset="1"/>
                <a:ea typeface="Trebuchet MS" pitchFamily="0" charset="1"/>
              </a:rPr>
              <a:t>P</a:t>
            </a:r>
            <a:r>
              <a:rPr altLang="en-US" b="1" sz="4200" lang="en-US">
                <a:solidFill>
                  <a:srgbClr val="000000"/>
                </a:solidFill>
                <a:latin typeface="Trebuchet MS" pitchFamily="0" charset="1"/>
                <a:ea typeface="Trebuchet MS" pitchFamily="0" charset="1"/>
              </a:rPr>
              <a:t>ROB</a:t>
            </a:r>
            <a:r>
              <a:rPr altLang="en-US" b="1" sz="4200" lang="en-US">
                <a:solidFill>
                  <a:srgbClr val="000000"/>
                </a:solidFill>
                <a:latin typeface="Trebuchet MS" pitchFamily="0" charset="1"/>
                <a:ea typeface="Trebuchet MS" pitchFamily="0" charset="1"/>
              </a:rPr>
              <a:t>L</a:t>
            </a:r>
            <a:r>
              <a:rPr altLang="en-US" b="1" sz="4200" lang="en-US">
                <a:solidFill>
                  <a:srgbClr val="000000"/>
                </a:solidFill>
                <a:latin typeface="Trebuchet MS" pitchFamily="0" charset="1"/>
                <a:ea typeface="Trebuchet MS" pitchFamily="0" charset="1"/>
              </a:rPr>
              <a:t>E</a:t>
            </a:r>
            <a:r>
              <a:rPr altLang="en-US" b="1" sz="4200" lang="en-US">
                <a:solidFill>
                  <a:srgbClr val="000000"/>
                </a:solidFill>
                <a:latin typeface="Trebuchet MS" pitchFamily="0" charset="1"/>
                <a:ea typeface="Trebuchet MS" pitchFamily="0" charset="1"/>
              </a:rPr>
              <a:t>M</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S</a:t>
            </a:r>
            <a:r>
              <a:rPr altLang="en-US" b="1" sz="4200" lang="en-US">
                <a:solidFill>
                  <a:srgbClr val="000000"/>
                </a:solidFill>
                <a:latin typeface="Trebuchet MS" pitchFamily="0" charset="1"/>
                <a:ea typeface="Trebuchet MS" pitchFamily="0" charset="1"/>
              </a:rPr>
              <a:t>T</a:t>
            </a:r>
            <a:r>
              <a:rPr altLang="en-US" b="1" sz="4200" lang="en-US">
                <a:solidFill>
                  <a:srgbClr val="000000"/>
                </a:solidFill>
                <a:latin typeface="Trebuchet MS" pitchFamily="0" charset="1"/>
                <a:ea typeface="Trebuchet MS" pitchFamily="0" charset="1"/>
              </a:rPr>
              <a:t>A</a:t>
            </a:r>
            <a:r>
              <a:rPr altLang="en-US" b="1" sz="4200" lang="en-US">
                <a:solidFill>
                  <a:srgbClr val="000000"/>
                </a:solidFill>
                <a:latin typeface="Trebuchet MS" pitchFamily="0" charset="1"/>
                <a:ea typeface="Trebuchet MS" pitchFamily="0" charset="1"/>
              </a:rPr>
              <a:t>T</a:t>
            </a:r>
            <a:r>
              <a:rPr altLang="en-US" b="1" sz="4200" lang="en-US">
                <a:solidFill>
                  <a:srgbClr val="000000"/>
                </a:solidFill>
                <a:latin typeface="Trebuchet MS" pitchFamily="0" charset="1"/>
                <a:ea typeface="Trebuchet MS" pitchFamily="0" charset="1"/>
              </a:rPr>
              <a:t>E</a:t>
            </a:r>
            <a:r>
              <a:rPr altLang="en-US" b="1" sz="4200" lang="en-US">
                <a:solidFill>
                  <a:srgbClr val="000000"/>
                </a:solidFill>
                <a:latin typeface="Trebuchet MS" pitchFamily="0" charset="1"/>
                <a:ea typeface="Trebuchet MS" pitchFamily="0" charset="1"/>
              </a:rPr>
              <a:t>ME</a:t>
            </a:r>
            <a:r>
              <a:rPr altLang="en-US" b="1" sz="4200" lang="en-US">
                <a:solidFill>
                  <a:srgbClr val="000000"/>
                </a:solidFill>
                <a:latin typeface="Trebuchet MS" pitchFamily="0" charset="1"/>
                <a:ea typeface="Trebuchet MS" pitchFamily="0" charset="1"/>
              </a:rPr>
              <a:t>NT</a:t>
            </a:r>
          </a:p>
        </p:txBody>
      </p:sp>
      <p:pic>
        <p:nvPicPr>
          <p:cNvPr id="2097159"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41" name="object 10"/>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t>4</a:t>
            </a:fld>
            <a:endParaRPr altLang="en-US" b="0" sz="1100" i="0" lang="en-US">
              <a:solidFill>
                <a:srgbClr val="2D936B"/>
              </a:solidFill>
              <a:latin typeface="Trebuchet MS" pitchFamily="0" charset="1"/>
              <a:ea typeface="Trebuchet MS" pitchFamily="0" charset="1"/>
            </a:endParaRPr>
          </a:p>
        </p:txBody>
      </p:sp>
      <p:sp>
        <p:nvSpPr>
          <p:cNvPr id="1048642" name=""/>
          <p:cNvSpPr/>
          <p:nvPr/>
        </p:nvSpPr>
        <p:spPr>
          <a:xfrm rot="0">
            <a:off x="833437" y="1836737"/>
            <a:ext cx="6321425" cy="2605087"/>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800" lang="en-IN">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grpSp>
        <p:nvGrpSpPr>
          <p:cNvPr id="38" name=""/>
          <p:cNvGrpSpPr/>
          <p:nvPr/>
        </p:nvGrpSpPr>
        <p:grpSpPr>
          <a:xfrm rot="0">
            <a:off x="8658225" y="2647950"/>
            <a:ext cx="3533775" cy="3810000"/>
            <a:chOff x="8658225" y="2647950"/>
            <a:chExt cx="3533775" cy="3810000"/>
          </a:xfrm>
        </p:grpSpPr>
        <p:sp>
          <p:nvSpPr>
            <p:cNvPr id="1048643"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xmlns:r="http://schemas.openxmlformats.org/officeDocument/2006/relationships" r:embed="rId1"/>
            <a:srcRect l="0" t="0" r="0" b="0"/>
            <a:stretch>
              <a:fillRect/>
            </a:stretch>
          </p:blipFill>
          <p:spPr>
            <a:xfrm rot="0">
              <a:off x="8658225" y="2647950"/>
              <a:ext cx="3533775" cy="3810000"/>
            </a:xfrm>
            <a:prstGeom prst="rect"/>
            <a:noFill/>
            <a:ln>
              <a:noFill/>
            </a:ln>
          </p:spPr>
        </p:pic>
      </p:grpSp>
      <p:sp>
        <p:nvSpPr>
          <p:cNvPr id="1048645" name="object 6"/>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p:nvPr>
            <p:ph type="title" sz="full" idx="0"/>
          </p:nvPr>
        </p:nvSpPr>
        <p:spPr>
          <a:xfrm rot="0">
            <a:off x="739775" y="830262"/>
            <a:ext cx="5264150" cy="63817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indent="-12700" lvl="0" marL="12700">
              <a:lnSpc>
                <a:spcPct val="100000"/>
              </a:lnSpc>
              <a:spcBef>
                <a:spcPts val="125"/>
              </a:spcBef>
              <a:tabLst>
                <a:tab algn="l" pos="2641600"/>
              </a:tabLst>
            </a:pPr>
            <a:r>
              <a:rPr altLang="en-US" b="1" sz="4200" lang="en-US">
                <a:solidFill>
                  <a:srgbClr val="000000"/>
                </a:solidFill>
                <a:latin typeface="Trebuchet MS" pitchFamily="0" charset="1"/>
                <a:ea typeface="Trebuchet MS" pitchFamily="0" charset="1"/>
              </a:rPr>
              <a:t>PROJECT	</a:t>
            </a:r>
            <a:r>
              <a:rPr altLang="en-US" b="1" sz="4200" lang="en-US">
                <a:solidFill>
                  <a:srgbClr val="000000"/>
                </a:solidFill>
                <a:latin typeface="Trebuchet MS" pitchFamily="0" charset="1"/>
                <a:ea typeface="Trebuchet MS" pitchFamily="0" charset="1"/>
              </a:rPr>
              <a:t>OVERVIEW</a:t>
            </a:r>
          </a:p>
        </p:txBody>
      </p:sp>
      <p:pic>
        <p:nvPicPr>
          <p:cNvPr id="2097161"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47" name="object 10"/>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t>5</a:t>
            </a:fld>
            <a:endParaRPr altLang="en-US" b="0" sz="1100" i="0" lang="en-US">
              <a:solidFill>
                <a:srgbClr val="2D936B"/>
              </a:solidFill>
              <a:latin typeface="Trebuchet MS" pitchFamily="0" charset="1"/>
              <a:ea typeface="Trebuchet MS" pitchFamily="0" charset="1"/>
            </a:endParaRPr>
          </a:p>
        </p:txBody>
      </p:sp>
      <p:sp>
        <p:nvSpPr>
          <p:cNvPr id="1048648" name="TextBox 10"/>
          <p:cNvSpPr/>
          <p:nvPr/>
        </p:nvSpPr>
        <p:spPr>
          <a:xfrm rot="0">
            <a:off x="990600" y="2133600"/>
            <a:ext cx="7924800" cy="8032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lvl="0">
              <a:buFont typeface="Arial" pitchFamily="34" charset="0"/>
              <a:buChar char="•"/>
            </a:pPr>
            <a:r>
              <a:rPr altLang="en-US" sz="2400" lang="en-US">
                <a:solidFill>
                  <a:srgbClr val="0D0D0D"/>
                </a:solidFill>
                <a:latin typeface="Times New Roman" pitchFamily="18" charset="0"/>
                <a:ea typeface="Times New Roman" pitchFamily="18" charset="0"/>
              </a:rPr>
              <a:t>.</a:t>
            </a:r>
          </a:p>
          <a:p>
            <a:pPr lvl="0"/>
            <a:endParaRPr altLang="en-US" sz="2400" lang="en-IN">
              <a:latin typeface="Times New Roman" pitchFamily="18" charset="0"/>
              <a:ea typeface="Times New Roman" pitchFamily="18" charset="0"/>
            </a:endParaRPr>
          </a:p>
        </p:txBody>
      </p:sp>
      <p:sp>
        <p:nvSpPr>
          <p:cNvPr id="1048649" name=""/>
          <p:cNvSpPr/>
          <p:nvPr/>
        </p:nvSpPr>
        <p:spPr>
          <a:xfrm rot="0">
            <a:off x="1085850" y="2019300"/>
            <a:ext cx="4572000" cy="47021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800" lang="en-IN">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650"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p:nvPr>
            <p:ph type="title" sz="full" idx="0"/>
          </p:nvPr>
        </p:nvSpPr>
        <p:spPr>
          <a:xfrm rot="0">
            <a:off x="700087" y="892175"/>
            <a:ext cx="5013325" cy="51752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indent="-12700" lvl="0" marL="12700">
              <a:lnSpc>
                <a:spcPct val="100000"/>
              </a:lnSpc>
              <a:spcBef>
                <a:spcPts val="125"/>
              </a:spcBef>
            </a:pPr>
            <a:r>
              <a:rPr altLang="en-US" b="1" sz="3200" lang="en-US">
                <a:solidFill>
                  <a:srgbClr val="000000"/>
                </a:solidFill>
                <a:latin typeface="Trebuchet MS" pitchFamily="0" charset="1"/>
                <a:ea typeface="Trebuchet MS" pitchFamily="0" charset="1"/>
              </a:rPr>
              <a:t>W</a:t>
            </a:r>
            <a:r>
              <a:rPr altLang="en-US" b="1" sz="3200" lang="en-US">
                <a:solidFill>
                  <a:srgbClr val="000000"/>
                </a:solidFill>
                <a:latin typeface="Trebuchet MS" pitchFamily="0" charset="1"/>
                <a:ea typeface="Trebuchet MS" pitchFamily="0" charset="1"/>
              </a:rPr>
              <a:t>H</a:t>
            </a:r>
            <a:r>
              <a:rPr altLang="en-US" b="1" sz="3200" lang="en-US">
                <a:solidFill>
                  <a:srgbClr val="000000"/>
                </a:solidFill>
                <a:latin typeface="Trebuchet MS" pitchFamily="0" charset="1"/>
                <a:ea typeface="Trebuchet MS" pitchFamily="0" charset="1"/>
              </a:rPr>
              <a:t>O</a:t>
            </a:r>
            <a:r>
              <a:rPr altLang="en-US" b="1" sz="3200" lang="en-US">
                <a:solidFill>
                  <a:srgbClr val="000000"/>
                </a:solidFill>
                <a:latin typeface="Trebuchet MS" pitchFamily="0" charset="1"/>
                <a:ea typeface="Trebuchet MS" pitchFamily="0" charset="1"/>
              </a:rPr>
              <a:t> </a:t>
            </a:r>
            <a:r>
              <a:rPr altLang="en-US" b="1" sz="3200" lang="en-US">
                <a:solidFill>
                  <a:srgbClr val="000000"/>
                </a:solidFill>
                <a:latin typeface="Trebuchet MS" pitchFamily="0" charset="1"/>
                <a:ea typeface="Trebuchet MS" pitchFamily="0" charset="1"/>
              </a:rPr>
              <a:t>AR</a:t>
            </a:r>
            <a:r>
              <a:rPr altLang="en-US" b="1" sz="3200" lang="en-US">
                <a:solidFill>
                  <a:srgbClr val="000000"/>
                </a:solidFill>
                <a:latin typeface="Trebuchet MS" pitchFamily="0" charset="1"/>
                <a:ea typeface="Trebuchet MS" pitchFamily="0" charset="1"/>
              </a:rPr>
              <a:t>E</a:t>
            </a:r>
            <a:r>
              <a:rPr altLang="en-US" b="1" sz="3200" lang="en-US">
                <a:solidFill>
                  <a:srgbClr val="000000"/>
                </a:solidFill>
                <a:latin typeface="Trebuchet MS" pitchFamily="0" charset="1"/>
                <a:ea typeface="Trebuchet MS" pitchFamily="0" charset="1"/>
              </a:rPr>
              <a:t> </a:t>
            </a:r>
            <a:r>
              <a:rPr altLang="en-US" b="1" sz="3200" lang="en-US">
                <a:solidFill>
                  <a:srgbClr val="000000"/>
                </a:solidFill>
                <a:latin typeface="Trebuchet MS" pitchFamily="0" charset="1"/>
                <a:ea typeface="Trebuchet MS" pitchFamily="0" charset="1"/>
              </a:rPr>
              <a:t>T</a:t>
            </a:r>
            <a:r>
              <a:rPr altLang="en-US" b="1" sz="3200" lang="en-US">
                <a:solidFill>
                  <a:srgbClr val="000000"/>
                </a:solidFill>
                <a:latin typeface="Trebuchet MS" pitchFamily="0" charset="1"/>
                <a:ea typeface="Trebuchet MS" pitchFamily="0" charset="1"/>
              </a:rPr>
              <a:t>H</a:t>
            </a:r>
            <a:r>
              <a:rPr altLang="en-US" b="1" sz="3200" lang="en-US">
                <a:solidFill>
                  <a:srgbClr val="000000"/>
                </a:solidFill>
                <a:latin typeface="Trebuchet MS" pitchFamily="0" charset="1"/>
                <a:ea typeface="Trebuchet MS" pitchFamily="0" charset="1"/>
              </a:rPr>
              <a:t>E</a:t>
            </a:r>
            <a:r>
              <a:rPr altLang="en-US" b="1" sz="3200" lang="en-US">
                <a:solidFill>
                  <a:srgbClr val="000000"/>
                </a:solidFill>
                <a:latin typeface="Trebuchet MS" pitchFamily="0" charset="1"/>
                <a:ea typeface="Trebuchet MS" pitchFamily="0" charset="1"/>
              </a:rPr>
              <a:t> </a:t>
            </a:r>
            <a:r>
              <a:rPr altLang="en-US" b="1" sz="3200" lang="en-US">
                <a:solidFill>
                  <a:srgbClr val="000000"/>
                </a:solidFill>
                <a:latin typeface="Trebuchet MS" pitchFamily="0" charset="1"/>
                <a:ea typeface="Trebuchet MS" pitchFamily="0" charset="1"/>
              </a:rPr>
              <a:t>E</a:t>
            </a:r>
            <a:r>
              <a:rPr altLang="en-US" b="1" sz="3200" lang="en-US">
                <a:solidFill>
                  <a:srgbClr val="000000"/>
                </a:solidFill>
                <a:latin typeface="Trebuchet MS" pitchFamily="0" charset="1"/>
                <a:ea typeface="Trebuchet MS" pitchFamily="0" charset="1"/>
              </a:rPr>
              <a:t>N</a:t>
            </a:r>
            <a:r>
              <a:rPr altLang="en-US" b="1" sz="3200" lang="en-US">
                <a:solidFill>
                  <a:srgbClr val="000000"/>
                </a:solidFill>
                <a:latin typeface="Trebuchet MS" pitchFamily="0" charset="1"/>
                <a:ea typeface="Trebuchet MS" pitchFamily="0" charset="1"/>
              </a:rPr>
              <a:t>D</a:t>
            </a:r>
            <a:r>
              <a:rPr altLang="en-US" b="1" sz="3200" lang="en-US">
                <a:solidFill>
                  <a:srgbClr val="000000"/>
                </a:solidFill>
                <a:latin typeface="Trebuchet MS" pitchFamily="0" charset="1"/>
                <a:ea typeface="Trebuchet MS" pitchFamily="0" charset="1"/>
              </a:rPr>
              <a:t> </a:t>
            </a:r>
            <a:r>
              <a:rPr altLang="en-US" b="1" sz="3200" lang="en-US">
                <a:solidFill>
                  <a:srgbClr val="000000"/>
                </a:solidFill>
                <a:latin typeface="Trebuchet MS" pitchFamily="0" charset="1"/>
                <a:ea typeface="Trebuchet MS" pitchFamily="0" charset="1"/>
              </a:rPr>
              <a:t>U</a:t>
            </a:r>
            <a:r>
              <a:rPr altLang="en-US" b="1" sz="3200" lang="en-US">
                <a:solidFill>
                  <a:srgbClr val="000000"/>
                </a:solidFill>
                <a:latin typeface="Trebuchet MS" pitchFamily="0" charset="1"/>
                <a:ea typeface="Trebuchet MS" pitchFamily="0" charset="1"/>
              </a:rPr>
              <a:t>S</a:t>
            </a:r>
            <a:r>
              <a:rPr altLang="en-US" b="1" sz="3200" lang="en-US">
                <a:solidFill>
                  <a:srgbClr val="000000"/>
                </a:solidFill>
                <a:latin typeface="Trebuchet MS" pitchFamily="0" charset="1"/>
                <a:ea typeface="Trebuchet MS" pitchFamily="0" charset="1"/>
              </a:rPr>
              <a:t>E</a:t>
            </a:r>
            <a:r>
              <a:rPr altLang="en-US" b="1" sz="3200" lang="en-US">
                <a:solidFill>
                  <a:srgbClr val="000000"/>
                </a:solidFill>
                <a:latin typeface="Trebuchet MS" pitchFamily="0" charset="1"/>
                <a:ea typeface="Trebuchet MS" pitchFamily="0" charset="1"/>
              </a:rPr>
              <a:t>R</a:t>
            </a:r>
            <a:r>
              <a:rPr altLang="en-US" b="1" sz="3200" lang="en-US">
                <a:solidFill>
                  <a:srgbClr val="000000"/>
                </a:solidFill>
                <a:latin typeface="Trebuchet MS" pitchFamily="0" charset="1"/>
                <a:ea typeface="Trebuchet MS" pitchFamily="0" charset="1"/>
              </a:rPr>
              <a:t>S?</a:t>
            </a:r>
          </a:p>
        </p:txBody>
      </p:sp>
      <p:pic>
        <p:nvPicPr>
          <p:cNvPr id="2097162" name="object 6"/>
          <p:cNvPicPr>
            <a:picLocks/>
          </p:cNvPicPr>
          <p:nvPr/>
        </p:nvPicPr>
        <p:blipFill>
          <a:blip xmlns:r="http://schemas.openxmlformats.org/officeDocument/2006/relationships" r:embed="rId1"/>
          <a:srcRect l="0" t="0" r="0" b="0"/>
          <a:stretch>
            <a:fillRect/>
          </a:stretch>
        </p:blipFill>
        <p:spPr>
          <a:xfrm rot="0">
            <a:off x="723900" y="6172200"/>
            <a:ext cx="2181225" cy="485775"/>
          </a:xfrm>
          <a:prstGeom prst="rect"/>
          <a:noFill/>
          <a:ln>
            <a:noFill/>
          </a:ln>
        </p:spPr>
      </p:pic>
      <p:sp>
        <p:nvSpPr>
          <p:cNvPr id="1048654" name="object 8"/>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t>6</a:t>
            </a:fld>
            <a:endParaRPr altLang="en-US" b="0" sz="1100" i="0" lang="en-US">
              <a:solidFill>
                <a:srgbClr val="2D936B"/>
              </a:solidFill>
              <a:latin typeface="Trebuchet MS" pitchFamily="0" charset="1"/>
              <a:ea typeface="Trebuchet MS" pitchFamily="0" charset="1"/>
            </a:endParaRPr>
          </a:p>
        </p:txBody>
      </p:sp>
      <p:sp>
        <p:nvSpPr>
          <p:cNvPr id="1048655" name=""/>
          <p:cNvSpPr/>
          <p:nvPr/>
        </p:nvSpPr>
        <p:spPr>
          <a:xfrm rot="0">
            <a:off x="1035050" y="1695450"/>
            <a:ext cx="5975350" cy="21875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800" lang="en-IN">
                <a:solidFill>
                  <a:srgbClr val="000000"/>
                </a:solidFill>
              </a:rPr>
              <a:t>provide organizations with metrics and key performance indicators (KPIs) to track progress, monitor performance and evaluate the success of business initiativ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pic>
        <p:nvPicPr>
          <p:cNvPr id="2097163" name="object 2"/>
          <p:cNvPicPr>
            <a:picLocks/>
          </p:cNvPicPr>
          <p:nvPr/>
        </p:nvPicPr>
        <p:blipFill>
          <a:blip xmlns:r="http://schemas.openxmlformats.org/officeDocument/2006/relationships" r:embed="rId1"/>
          <a:srcRect l="0" t="0" r="0" b="0"/>
          <a:stretch>
            <a:fillRect/>
          </a:stretch>
        </p:blipFill>
        <p:spPr>
          <a:xfrm rot="0">
            <a:off x="0" y="1476375"/>
            <a:ext cx="2695575" cy="3248025"/>
          </a:xfrm>
          <a:prstGeom prst="rect"/>
          <a:noFill/>
          <a:ln>
            <a:noFill/>
          </a:ln>
        </p:spPr>
      </p:pic>
      <p:sp>
        <p:nvSpPr>
          <p:cNvPr id="1048656"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p:nvPr>
            <p:ph type="title" sz="full" idx="0"/>
          </p:nvPr>
        </p:nvSpPr>
        <p:spPr>
          <a:xfrm rot="0">
            <a:off x="558800" y="857250"/>
            <a:ext cx="9763125" cy="547687"/>
          </a:xfrm>
          <a:prstGeom prst="rect"/>
          <a:noFill/>
          <a:ln>
            <a:noFill/>
          </a:ln>
        </p:spPr>
        <p:txBody>
          <a:bodyPr anchor="t" bIns="0" lIns="0" rIns="0" tIns="13335" vert="horz">
            <a:spAutoFit/>
          </a:bodyPr>
          <a:lstStyle>
            <a:lvl1pPr fontAlgn="base" indent="0" marL="0">
              <a:buFontTx/>
              <a:buNone/>
              <a:defRPr b="0">
                <a:latin typeface="Calibri" pitchFamily="0" charset="1"/>
                <a:ea typeface="Calibri" pitchFamily="0" charset="1"/>
              </a:defRPr>
            </a:lvl1pPr>
          </a:lstStyle>
          <a:p>
            <a:pPr indent="-12700" lvl="0" marL="12700">
              <a:lnSpc>
                <a:spcPct val="100000"/>
              </a:lnSpc>
              <a:spcBef>
                <a:spcPts val="100"/>
              </a:spcBef>
            </a:pP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U</a:t>
            </a:r>
            <a:r>
              <a:rPr altLang="en-US" b="1" sz="3600" lang="en-US">
                <a:solidFill>
                  <a:srgbClr val="000000"/>
                </a:solidFill>
                <a:latin typeface="Trebuchet MS" pitchFamily="0" charset="1"/>
                <a:ea typeface="Trebuchet MS" pitchFamily="0" charset="1"/>
              </a:rPr>
              <a:t>R</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S</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LU</a:t>
            </a:r>
            <a:r>
              <a:rPr altLang="en-US" b="1" sz="3600" lang="en-US">
                <a:solidFill>
                  <a:srgbClr val="000000"/>
                </a:solidFill>
                <a:latin typeface="Trebuchet MS" pitchFamily="0" charset="1"/>
                <a:ea typeface="Trebuchet MS" pitchFamily="0" charset="1"/>
              </a:rPr>
              <a:t>T</a:t>
            </a:r>
            <a:r>
              <a:rPr altLang="en-US" b="1" sz="3600" lang="en-US">
                <a:solidFill>
                  <a:srgbClr val="000000"/>
                </a:solidFill>
                <a:latin typeface="Trebuchet MS" pitchFamily="0" charset="1"/>
                <a:ea typeface="Trebuchet MS" pitchFamily="0" charset="1"/>
              </a:rPr>
              <a:t>I</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N</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A</a:t>
            </a:r>
            <a:r>
              <a:rPr altLang="en-US" b="1" sz="3600" lang="en-US">
                <a:solidFill>
                  <a:srgbClr val="000000"/>
                </a:solidFill>
                <a:latin typeface="Trebuchet MS" pitchFamily="0" charset="1"/>
                <a:ea typeface="Trebuchet MS" pitchFamily="0" charset="1"/>
              </a:rPr>
              <a:t>N</a:t>
            </a:r>
            <a:r>
              <a:rPr altLang="en-US" b="1" sz="3600" lang="en-US">
                <a:solidFill>
                  <a:srgbClr val="000000"/>
                </a:solidFill>
                <a:latin typeface="Trebuchet MS" pitchFamily="0" charset="1"/>
                <a:ea typeface="Trebuchet MS" pitchFamily="0" charset="1"/>
              </a:rPr>
              <a:t>D</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I</a:t>
            </a:r>
            <a:r>
              <a:rPr altLang="en-US" b="1" sz="3600" lang="en-US">
                <a:solidFill>
                  <a:srgbClr val="000000"/>
                </a:solidFill>
                <a:latin typeface="Trebuchet MS" pitchFamily="0" charset="1"/>
                <a:ea typeface="Trebuchet MS" pitchFamily="0" charset="1"/>
              </a:rPr>
              <a:t>T</a:t>
            </a:r>
            <a:r>
              <a:rPr altLang="en-US" b="1" sz="3600" lang="en-US">
                <a:solidFill>
                  <a:srgbClr val="000000"/>
                </a:solidFill>
                <a:latin typeface="Trebuchet MS" pitchFamily="0" charset="1"/>
                <a:ea typeface="Trebuchet MS" pitchFamily="0" charset="1"/>
              </a:rPr>
              <a:t>S</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V</a:t>
            </a:r>
            <a:r>
              <a:rPr altLang="en-US" b="1" sz="3600" lang="en-US">
                <a:solidFill>
                  <a:srgbClr val="000000"/>
                </a:solidFill>
                <a:latin typeface="Trebuchet MS" pitchFamily="0" charset="1"/>
                <a:ea typeface="Trebuchet MS" pitchFamily="0" charset="1"/>
              </a:rPr>
              <a:t>A</a:t>
            </a:r>
            <a:r>
              <a:rPr altLang="en-US" b="1" sz="3600" lang="en-US">
                <a:solidFill>
                  <a:srgbClr val="000000"/>
                </a:solidFill>
                <a:latin typeface="Trebuchet MS" pitchFamily="0" charset="1"/>
                <a:ea typeface="Trebuchet MS" pitchFamily="0" charset="1"/>
              </a:rPr>
              <a:t>LU</a:t>
            </a:r>
            <a:r>
              <a:rPr altLang="en-US" b="1" sz="3600" lang="en-US">
                <a:solidFill>
                  <a:srgbClr val="000000"/>
                </a:solidFill>
                <a:latin typeface="Trebuchet MS" pitchFamily="0" charset="1"/>
                <a:ea typeface="Trebuchet MS" pitchFamily="0" charset="1"/>
              </a:rPr>
              <a:t>E</a:t>
            </a:r>
            <a:r>
              <a:rPr altLang="en-US" b="1" sz="3600" lang="en-US">
                <a:solidFill>
                  <a:srgbClr val="000000"/>
                </a:solidFill>
                <a:latin typeface="Trebuchet MS" pitchFamily="0" charset="1"/>
                <a:ea typeface="Trebuchet MS" pitchFamily="0" charset="1"/>
              </a:rPr>
              <a:t> </a:t>
            </a:r>
            <a:r>
              <a:rPr altLang="en-US" b="1" sz="3600" lang="en-US">
                <a:solidFill>
                  <a:srgbClr val="000000"/>
                </a:solidFill>
                <a:latin typeface="Trebuchet MS" pitchFamily="0" charset="1"/>
                <a:ea typeface="Trebuchet MS" pitchFamily="0" charset="1"/>
              </a:rPr>
              <a:t>P</a:t>
            </a:r>
            <a:r>
              <a:rPr altLang="en-US" b="1" sz="3600" lang="en-US">
                <a:solidFill>
                  <a:srgbClr val="000000"/>
                </a:solidFill>
                <a:latin typeface="Trebuchet MS" pitchFamily="0" charset="1"/>
                <a:ea typeface="Trebuchet MS" pitchFamily="0" charset="1"/>
              </a:rPr>
              <a:t>R</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P</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S</a:t>
            </a:r>
            <a:r>
              <a:rPr altLang="en-US" b="1" sz="3600" lang="en-US">
                <a:solidFill>
                  <a:srgbClr val="000000"/>
                </a:solidFill>
                <a:latin typeface="Trebuchet MS" pitchFamily="0" charset="1"/>
                <a:ea typeface="Trebuchet MS" pitchFamily="0" charset="1"/>
              </a:rPr>
              <a:t>I</a:t>
            </a:r>
            <a:r>
              <a:rPr altLang="en-US" b="1" sz="3600" lang="en-US">
                <a:solidFill>
                  <a:srgbClr val="000000"/>
                </a:solidFill>
                <a:latin typeface="Trebuchet MS" pitchFamily="0" charset="1"/>
                <a:ea typeface="Trebuchet MS" pitchFamily="0" charset="1"/>
              </a:rPr>
              <a:t>T</a:t>
            </a:r>
            <a:r>
              <a:rPr altLang="en-US" b="1" sz="3600" lang="en-US">
                <a:solidFill>
                  <a:srgbClr val="000000"/>
                </a:solidFill>
                <a:latin typeface="Trebuchet MS" pitchFamily="0" charset="1"/>
                <a:ea typeface="Trebuchet MS" pitchFamily="0" charset="1"/>
              </a:rPr>
              <a:t>I</a:t>
            </a:r>
            <a:r>
              <a:rPr altLang="en-US" b="1" sz="3600" lang="en-US">
                <a:solidFill>
                  <a:srgbClr val="000000"/>
                </a:solidFill>
                <a:latin typeface="Trebuchet MS" pitchFamily="0" charset="1"/>
                <a:ea typeface="Trebuchet MS" pitchFamily="0" charset="1"/>
              </a:rPr>
              <a:t>O</a:t>
            </a:r>
            <a:r>
              <a:rPr altLang="en-US" b="1" sz="3600" lang="en-US">
                <a:solidFill>
                  <a:srgbClr val="000000"/>
                </a:solidFill>
                <a:latin typeface="Trebuchet MS" pitchFamily="0" charset="1"/>
                <a:ea typeface="Trebuchet MS" pitchFamily="0" charset="1"/>
              </a:rPr>
              <a:t>N</a:t>
            </a:r>
          </a:p>
        </p:txBody>
      </p:sp>
      <p:pic>
        <p:nvPicPr>
          <p:cNvPr id="2097164" name="object 7"/>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60" name="object 9"/>
          <p:cNvSpPr/>
          <p:nvPr/>
        </p:nvSpPr>
        <p:spPr>
          <a:xfrm rot="0">
            <a:off x="11353800" y="6473825"/>
            <a:ext cx="150812"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b="0" sz="1100" i="0" lang="en-US">
                <a:solidFill>
                  <a:srgbClr val="2D936B"/>
                </a:solidFill>
                <a:latin typeface="Trebuchet MS" pitchFamily="0" charset="1"/>
                <a:ea typeface="Trebuchet MS" pitchFamily="0" charset="1"/>
              </a:rPr>
              <a:pPr indent="-38100" lvl="0" marL="38100">
                <a:lnSpc>
                  <a:spcPct val="100000"/>
                </a:lnSpc>
                <a:spcBef>
                  <a:spcPts val="50"/>
                </a:spcBef>
              </a:pPr>
              <a:t>7</a:t>
            </a:fld>
            <a:endParaRPr altLang="en-US" b="0" sz="1100" i="0" lang="en-US">
              <a:solidFill>
                <a:srgbClr val="2D936B"/>
              </a:solidFill>
              <a:latin typeface="Trebuchet MS" pitchFamily="0" charset="1"/>
              <a:ea typeface="Trebuchet MS" pitchFamily="0" charset="1"/>
            </a:endParaRPr>
          </a:p>
        </p:txBody>
      </p:sp>
      <p:sp>
        <p:nvSpPr>
          <p:cNvPr id="1048661" name=""/>
          <p:cNvSpPr/>
          <p:nvPr/>
        </p:nvSpPr>
        <p:spPr>
          <a:xfrm rot="0">
            <a:off x="3516312" y="1793875"/>
            <a:ext cx="4572000" cy="42830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800" lang="en-IN">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62" name="Title 1"/>
          <p:cNvSpPr/>
          <p:nvPr>
            <p:ph type="title" sz="full" idx="0"/>
          </p:nvPr>
        </p:nvSpPr>
        <p:spPr>
          <a:xfrm rot="0">
            <a:off x="755650" y="385762"/>
            <a:ext cx="10680700" cy="723900"/>
          </a:xfrm>
          <a:prstGeom prst="rect"/>
          <a:noFill/>
          <a:ln>
            <a:noFill/>
          </a:ln>
        </p:spPr>
        <p:txBody>
          <a:bodyPr anchor="t" bIns="0" lIns="0" rIns="0" tIns="0" vert="horz">
            <a:spAutoFit/>
          </a:bodyPr>
          <a:lstStyle>
            <a:lvl1pPr fontAlgn="base" indent="0" marL="0">
              <a:buFontTx/>
              <a:buNone/>
              <a:defRPr b="0">
                <a:latin typeface="Calibri" pitchFamily="0" charset="1"/>
                <a:ea typeface="Calibri" pitchFamily="0" charset="1"/>
              </a:defRPr>
            </a:lvl1pPr>
          </a:lstStyle>
          <a:p>
            <a:pPr lvl="0"/>
            <a:r>
              <a:rPr altLang="en-US" b="1" sz="4800" lang="en-IN">
                <a:solidFill>
                  <a:srgbClr val="000000"/>
                </a:solidFill>
                <a:latin typeface="Trebuchet MS" pitchFamily="0" charset="1"/>
                <a:ea typeface="Trebuchet MS" pitchFamily="0" charset="1"/>
              </a:rPr>
              <a:t>Dataset Description</a:t>
            </a:r>
          </a:p>
        </p:txBody>
      </p:sp>
      <p:sp>
        <p:nvSpPr>
          <p:cNvPr id="1048663" name=""/>
          <p:cNvSpPr/>
          <p:nvPr/>
        </p:nvSpPr>
        <p:spPr>
          <a:xfrm rot="0">
            <a:off x="1316037" y="1366837"/>
            <a:ext cx="4572000" cy="51212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r>
              <a:rPr altLang="en-US" sz="2800" lang="en-IN">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64" name="object 2"/>
          <p:cNvSpPr/>
          <p:nvPr/>
        </p:nvSpPr>
        <p:spPr>
          <a:xfrm rot="0">
            <a:off x="752475" y="6486525"/>
            <a:ext cx="1773237" cy="165100"/>
          </a:xfrm>
          <a:prstGeom prst="rect"/>
          <a:noFill/>
          <a:ln>
            <a:noFill/>
          </a:ln>
        </p:spPr>
        <p:txBody>
          <a:bodyPr anchor="t" bIns="0" lIns="0" rIns="0" tIns="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lvl="0">
              <a:lnSpc>
                <a:spcPts val="1275"/>
              </a:lnSpc>
            </a:pPr>
            <a:r>
              <a:rPr altLang="en-US" sz="1100" lang="en-US">
                <a:solidFill>
                  <a:srgbClr val="2D83C3"/>
                </a:solidFill>
                <a:latin typeface="Trebuchet MS" pitchFamily="0" charset="1"/>
                <a:ea typeface="Trebuchet MS" pitchFamily="0" charset="1"/>
              </a:rPr>
              <a:t>3/21/202</a:t>
            </a:r>
            <a:r>
              <a:rPr altLang="en-US" sz="1100" lang="en-US">
                <a:solidFill>
                  <a:srgbClr val="2D83C3"/>
                </a:solidFill>
                <a:latin typeface="Trebuchet MS" pitchFamily="0" charset="1"/>
                <a:ea typeface="Trebuchet MS" pitchFamily="0" charset="1"/>
              </a:rPr>
              <a:t>4</a:t>
            </a:r>
            <a:r>
              <a:rPr altLang="en-US" sz="1100" lang="en-US">
                <a:solidFill>
                  <a:srgbClr val="2D83C3"/>
                </a:solidFill>
                <a:latin typeface="Trebuchet MS" pitchFamily="0" charset="1"/>
                <a:ea typeface="Trebuchet MS" pitchFamily="0" charset="1"/>
              </a:rPr>
              <a:t> </a:t>
            </a:r>
            <a:r>
              <a:rPr altLang="en-US" sz="1100" lang="en-US">
                <a:solidFill>
                  <a:srgbClr val="2D83C3"/>
                </a:solidFill>
                <a:latin typeface="Trebuchet MS" pitchFamily="0" charset="1"/>
                <a:ea typeface="Trebuchet MS" pitchFamily="0" charset="1"/>
              </a:rPr>
              <a:t> </a:t>
            </a:r>
            <a:r>
              <a:rPr altLang="en-US" b="1" sz="1100" lang="en-US">
                <a:solidFill>
                  <a:srgbClr val="2D83C3"/>
                </a:solidFill>
                <a:latin typeface="Trebuchet MS" pitchFamily="0" charset="1"/>
                <a:ea typeface="Trebuchet MS" pitchFamily="0" charset="1"/>
              </a:rPr>
              <a:t>A</a:t>
            </a:r>
            <a:r>
              <a:rPr altLang="en-US" b="1" sz="1100" lang="en-US">
                <a:solidFill>
                  <a:srgbClr val="2D83C3"/>
                </a:solidFill>
                <a:latin typeface="Trebuchet MS" pitchFamily="0" charset="1"/>
                <a:ea typeface="Trebuchet MS" pitchFamily="0" charset="1"/>
              </a:rPr>
              <a:t>nnu</a:t>
            </a:r>
            <a:r>
              <a:rPr altLang="en-US" b="1" sz="1100" lang="en-US">
                <a:solidFill>
                  <a:srgbClr val="2D83C3"/>
                </a:solidFill>
                <a:latin typeface="Trebuchet MS" pitchFamily="0" charset="1"/>
                <a:ea typeface="Trebuchet MS" pitchFamily="0" charset="1"/>
              </a:rPr>
              <a:t>al</a:t>
            </a:r>
            <a:r>
              <a:rPr altLang="en-US" b="1" sz="1100" lang="en-US">
                <a:solidFill>
                  <a:srgbClr val="2D83C3"/>
                </a:solidFill>
                <a:latin typeface="Trebuchet MS" pitchFamily="0" charset="1"/>
                <a:ea typeface="Trebuchet MS" pitchFamily="0" charset="1"/>
              </a:rPr>
              <a:t> </a:t>
            </a:r>
            <a:r>
              <a:rPr altLang="en-US" b="1" sz="1100" lang="en-US">
                <a:solidFill>
                  <a:srgbClr val="2D83C3"/>
                </a:solidFill>
                <a:latin typeface="Trebuchet MS" pitchFamily="0" charset="1"/>
                <a:ea typeface="Trebuchet MS" pitchFamily="0" charset="1"/>
              </a:rPr>
              <a:t>R</a:t>
            </a:r>
            <a:r>
              <a:rPr altLang="en-US" b="1" sz="1100" lang="en-US">
                <a:solidFill>
                  <a:srgbClr val="2D83C3"/>
                </a:solidFill>
                <a:latin typeface="Trebuchet MS" pitchFamily="0" charset="1"/>
                <a:ea typeface="Trebuchet MS" pitchFamily="0" charset="1"/>
              </a:rPr>
              <a:t>e</a:t>
            </a:r>
            <a:r>
              <a:rPr altLang="en-US" b="1" sz="1100" lang="en-US">
                <a:solidFill>
                  <a:srgbClr val="2D83C3"/>
                </a:solidFill>
                <a:latin typeface="Trebuchet MS" pitchFamily="0" charset="1"/>
                <a:ea typeface="Trebuchet MS" pitchFamily="0" charset="1"/>
              </a:rPr>
              <a:t>v</a:t>
            </a:r>
            <a:r>
              <a:rPr altLang="en-US" b="1" sz="1100" lang="en-US">
                <a:solidFill>
                  <a:srgbClr val="2D83C3"/>
                </a:solidFill>
                <a:latin typeface="Trebuchet MS" pitchFamily="0" charset="1"/>
                <a:ea typeface="Trebuchet MS" pitchFamily="0" charset="1"/>
              </a:rPr>
              <a:t>i</a:t>
            </a:r>
            <a:r>
              <a:rPr altLang="en-US" b="1" sz="1100" lang="en-US">
                <a:solidFill>
                  <a:srgbClr val="2D83C3"/>
                </a:solidFill>
                <a:latin typeface="Trebuchet MS" pitchFamily="0" charset="1"/>
                <a:ea typeface="Trebuchet MS" pitchFamily="0" charset="1"/>
              </a:rPr>
              <a:t>e</a:t>
            </a:r>
            <a:r>
              <a:rPr altLang="en-US" b="1" sz="1100" lang="en-US">
                <a:solidFill>
                  <a:srgbClr val="2D83C3"/>
                </a:solidFill>
                <a:latin typeface="Trebuchet MS" pitchFamily="0" charset="1"/>
                <a:ea typeface="Trebuchet MS" pitchFamily="0" charset="1"/>
              </a:rPr>
              <a:t>w</a:t>
            </a:r>
          </a:p>
        </p:txBody>
      </p:sp>
      <p:sp>
        <p:nvSpPr>
          <p:cNvPr id="1048665"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xmlns:r="http://schemas.openxmlformats.org/officeDocument/2006/relationships" r:embed="rId1"/>
          <a:srcRect l="0" t="0" r="0" b="0"/>
          <a:stretch>
            <a:fillRect/>
          </a:stretch>
        </p:blipFill>
        <p:spPr>
          <a:xfrm rot="0">
            <a:off x="66675" y="3381375"/>
            <a:ext cx="2466975" cy="3419475"/>
          </a:xfrm>
          <a:prstGeom prst="rect"/>
          <a:noFill/>
          <a:ln>
            <a:noFill/>
          </a:ln>
        </p:spPr>
      </p:pic>
      <p:sp>
        <p:nvSpPr>
          <p:cNvPr id="1048668" name="object 7"/>
          <p:cNvSpPr/>
          <p:nvPr>
            <p:ph type="title" sz="full" idx="0"/>
          </p:nvPr>
        </p:nvSpPr>
        <p:spPr>
          <a:xfrm rot="0">
            <a:off x="739775" y="655637"/>
            <a:ext cx="8480425" cy="638175"/>
          </a:xfrm>
          <a:prstGeom prst="rect"/>
          <a:noFill/>
          <a:ln>
            <a:noFill/>
          </a:ln>
        </p:spPr>
        <p:txBody>
          <a:bodyPr anchor="t" bIns="0" lIns="0" rIns="0" tIns="16510" vert="horz">
            <a:spAutoFit/>
          </a:bodyPr>
          <a:lstStyle>
            <a:lvl1pPr fontAlgn="base" indent="0" marL="0">
              <a:buFontTx/>
              <a:buNone/>
              <a:defRPr b="0">
                <a:latin typeface="Calibri" pitchFamily="0" charset="1"/>
                <a:ea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ea typeface="Trebuchet MS" pitchFamily="0" charset="1"/>
              </a:rPr>
              <a:t>THE</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a:t>
            </a:r>
            <a:r>
              <a:rPr altLang="en-US" b="1" sz="4200" lang="en-US">
                <a:solidFill>
                  <a:srgbClr val="000000"/>
                </a:solidFill>
                <a:latin typeface="Trebuchet MS" pitchFamily="0" charset="1"/>
                <a:ea typeface="Trebuchet MS" pitchFamily="0" charset="1"/>
              </a:rPr>
              <a:t>WOW</a:t>
            </a:r>
            <a:r>
              <a:rPr altLang="en-US" b="1" sz="4200" lang="en-US">
                <a:solidFill>
                  <a:srgbClr val="000000"/>
                </a:solidFill>
                <a:latin typeface="Trebuchet MS" pitchFamily="0" charset="1"/>
                <a:ea typeface="Trebuchet MS" pitchFamily="0" charset="1"/>
              </a:rPr>
              <a:t>"</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IN</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OUR</a:t>
            </a:r>
            <a:r>
              <a:rPr altLang="en-US" b="1" sz="4200" lang="en-US">
                <a:solidFill>
                  <a:srgbClr val="000000"/>
                </a:solidFill>
                <a:latin typeface="Trebuchet MS" pitchFamily="0" charset="1"/>
                <a:ea typeface="Trebuchet MS" pitchFamily="0" charset="1"/>
              </a:rPr>
              <a:t> </a:t>
            </a:r>
            <a:r>
              <a:rPr altLang="en-US" b="1" sz="4200" lang="en-US">
                <a:solidFill>
                  <a:srgbClr val="000000"/>
                </a:solidFill>
                <a:latin typeface="Trebuchet MS" pitchFamily="0" charset="1"/>
                <a:ea typeface="Trebuchet MS" pitchFamily="0" charset="1"/>
              </a:rPr>
              <a:t>SOLUTION</a:t>
            </a:r>
          </a:p>
        </p:txBody>
      </p:sp>
      <p:sp>
        <p:nvSpPr>
          <p:cNvPr id="1048669" name="object 8"/>
          <p:cNvSpPr/>
          <p:nvPr/>
        </p:nvSpPr>
        <p:spPr>
          <a:xfrm rot="0">
            <a:off x="11277600" y="6473825"/>
            <a:ext cx="228600" cy="190500"/>
          </a:xfrm>
          <a:prstGeom prst="rect"/>
          <a:noFill/>
          <a:ln>
            <a:noFill/>
          </a:ln>
        </p:spPr>
        <p:txBody>
          <a:bodyPr anchor="t" bIns="0" lIns="0" rIns="0" tIns="6985"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indent="-38100" lvl="0" marL="38100">
              <a:lnSpc>
                <a:spcPct val="100000"/>
              </a:lnSpc>
              <a:spcBef>
                <a:spcPts val="50"/>
              </a:spcBef>
            </a:pPr>
            <a:fld id="{566ABCEB-ACFC-4714-9973-3DA970169C29}" type="slidenum">
              <a:rPr altLang="en-US" sz="1100" lang="en-US">
                <a:solidFill>
                  <a:srgbClr val="2D936B"/>
                </a:solidFill>
                <a:latin typeface="Trebuchet MS" pitchFamily="0" charset="1"/>
                <a:ea typeface="Trebuchet MS" pitchFamily="0" charset="1"/>
              </a:rPr>
              <a:pPr indent="-38100" lvl="0" marL="38100">
                <a:lnSpc>
                  <a:spcPct val="100000"/>
                </a:lnSpc>
                <a:spcBef>
                  <a:spcPts val="50"/>
                </a:spcBef>
              </a:pPr>
              <a:t>9</a:t>
            </a:fld>
            <a:endParaRPr altLang="en-US" sz="1100" lang="en-US">
              <a:solidFill>
                <a:srgbClr val="2D936B"/>
              </a:solidFill>
              <a:latin typeface="Trebuchet MS" pitchFamily="0" charset="1"/>
              <a:ea typeface="Trebuchet MS" pitchFamily="0" charset="1"/>
            </a:endParaRPr>
          </a:p>
        </p:txBody>
      </p:sp>
      <p:sp>
        <p:nvSpPr>
          <p:cNvPr id="1048670" name="TextBox 8"/>
          <p:cNvSpPr/>
          <p:nvPr/>
        </p:nvSpPr>
        <p:spPr>
          <a:xfrm rot="0">
            <a:off x="2136775" y="1784350"/>
            <a:ext cx="6988175" cy="3025775"/>
          </a:xfrm>
          <a:prstGeom prst="rect"/>
          <a:noFill/>
          <a:ln>
            <a:noFill/>
          </a:ln>
        </p:spPr>
        <p:txBody>
          <a:bodyPr anchor="t" bIns="45720" lIns="91440" rIns="91440" tIns="45720" vert="horz">
            <a:spAutoFit/>
          </a:bodyPr>
          <a:lstStyle>
            <a:lvl1pPr algn="l" eaLnBrk="1" fontAlgn="base" hangingPunct="1" indent="0" latinLnBrk="0" marL="0">
              <a:buFontTx/>
              <a:buNone/>
              <a:defRPr b="0" sz="1800">
                <a:solidFill>
                  <a:srgbClr val="000000"/>
                </a:solidFill>
                <a:latin typeface="Arial" pitchFamily="0" charset="0"/>
                <a:ea typeface="Arial" pitchFamily="0" charset="0"/>
              </a:defRPr>
            </a:lvl1pPr>
            <a:lvl2pPr algn="l" eaLnBrk="1" fontAlgn="base" hangingPunct="1" indent="0" latinLnBrk="0" marL="457200">
              <a:buFontTx/>
              <a:buNone/>
              <a:defRPr b="0" sz="1800">
                <a:solidFill>
                  <a:srgbClr val="000000"/>
                </a:solidFill>
                <a:latin typeface="Arial" pitchFamily="0" charset="0"/>
                <a:ea typeface="Arial" pitchFamily="0" charset="0"/>
              </a:defRPr>
            </a:lvl2pPr>
            <a:lvl3pPr algn="l" eaLnBrk="1" fontAlgn="base" hangingPunct="1" indent="0" latinLnBrk="0" marL="914400">
              <a:buFontTx/>
              <a:buNone/>
              <a:defRPr b="0" sz="1800">
                <a:solidFill>
                  <a:srgbClr val="000000"/>
                </a:solidFill>
                <a:latin typeface="Arial" pitchFamily="0" charset="0"/>
                <a:ea typeface="Arial" pitchFamily="0" charset="0"/>
              </a:defRPr>
            </a:lvl3pPr>
            <a:lvl4pPr algn="l" eaLnBrk="1" fontAlgn="base" hangingPunct="1" indent="0" latinLnBrk="0" marL="1371600">
              <a:buFontTx/>
              <a:buNone/>
              <a:defRPr b="0" sz="1800">
                <a:solidFill>
                  <a:srgbClr val="000000"/>
                </a:solidFill>
                <a:latin typeface="Arial" pitchFamily="0" charset="0"/>
                <a:ea typeface="Arial" pitchFamily="0" charset="0"/>
              </a:defRPr>
            </a:lvl4pPr>
            <a:lvl5pPr algn="l" eaLnBrk="1" fontAlgn="base" hangingPunct="1" indent="0" latinLnBrk="0" marL="1828800">
              <a:buFontTx/>
              <a:buNone/>
              <a:defRPr b="0" sz="1800">
                <a:solidFill>
                  <a:srgbClr val="000000"/>
                </a:solidFill>
                <a:latin typeface="Arial" pitchFamily="0" charset="0"/>
                <a:ea typeface="Arial" pitchFamily="0" charset="0"/>
              </a:defRPr>
            </a:lvl5pPr>
          </a:lstStyle>
          <a:p>
            <a:pPr algn="l" lvl="0">
              <a:buFont typeface="Arial" pitchFamily="34" charset="0"/>
              <a:buChar char="•"/>
            </a:pPr>
            <a:r>
              <a:rPr altLang="en-US" sz="2800" lang="en-US">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2024-03-26T15:37:22Z</dcterms:created>
  <dcterms:modified xsi:type="dcterms:W3CDTF">2024-09-24T08:18:04Z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9408ab606c4149039cfa7402d330d8a4</vt:lpwstr>
  </property>
</Properties>
</file>