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8" r:id="rId5"/>
    <p:sldId id="261" r:id="rId6"/>
    <p:sldId id="274" r:id="rId7"/>
    <p:sldId id="265" r:id="rId8"/>
    <p:sldId id="270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1044-B8AA-D19C-9967-816DC8B88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D2413-1980-6E4F-14AF-FC0E16EE5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5BBA-AB64-183A-AABD-80A1D91F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7645-CFB7-0C38-58C7-F697672C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F0B3-2EA7-0759-AABB-35435EA4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2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5CA1-900F-0427-EE66-EF7F27B9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61683-D97D-C824-1DB6-FEAEAE3EA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CEFC-F562-BFE6-EFE5-D11F9174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6F0F-1E72-D372-E6DD-D630C2F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81B9-B4DE-6518-0648-7D9461D9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77A71-DF64-DAF3-4738-009706BDF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3617D-DABB-546D-FDCC-B17A86279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3BA7-A0CB-F273-0528-B6261EE0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5CFA5-08D0-A96B-5D12-58E4BFDD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C99F-CAFB-34E1-3C54-FE6CA067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1295-BE85-B2EA-D0AC-89F80D1E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DAA5-AADE-8788-8D84-65C316ACE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D36E6-C583-B6E4-3748-93CC5790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B03C-79DA-2780-2139-0790149A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ADE7-72D8-629C-551A-30DA803D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1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6C85-19B1-EA26-0F98-6DABA401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5AA0F-F799-B85C-23B4-279A809CC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2C24-2D01-5291-9BCA-4398F5C3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814F-F80A-82C5-CDA9-4F4C4174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B42D-71C2-B4F3-C5A1-9C0ED88C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AED2-32DC-9931-8121-9D3D8542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87BA-42E2-9106-FCE2-2C03487C9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94007-C8CC-7593-0A9B-C5A66D5F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1C84C-948F-503D-9CB6-0B59C859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9090-1E17-785B-C273-33C068AB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E805-52BF-6138-D673-301B5B3D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0622-D018-DDC9-79CD-252CCB94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F33BF-5E01-9CF9-23F6-8751DDEC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65423-520F-8615-1B71-6EC5B2427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0C854-037B-03C0-ADC8-9CA11CCD7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E37C-9733-162F-28F3-C6959A506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5F9FE-69B2-80CE-895A-7E487C20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F5DFC-E06B-0492-8786-C12FE388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7AED6-85F0-9CEB-B3E3-DF034872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A3F0-A9FC-7C54-D8BB-ECFD8D48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C0CB4-33A4-71EB-5790-93F06745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58DFE-4DF7-3F70-85B6-6664CF97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610F1-1404-FA59-3820-CFC15C41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73B68-0334-2DF6-40B3-1CE58E18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B53ED-DD3E-BA2F-8EE7-CA30B058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1D136-7A07-839C-A877-BA6F30F7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CC1D-8CC4-5649-54F8-9078E5A3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2999-088E-D1E6-6686-90B811B4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1445D-1F6A-6968-DD59-D298A4B3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0E855-F6C5-CF71-3489-5445088A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6725-72CA-9BB5-F880-088ABDFF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0C824-B9E9-5719-D949-22AECE85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9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B575-4FAD-7CEC-684B-D613ACBF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EA9F7-4BD5-0124-D382-E0ACABD56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E5DCE-104E-9A95-9E24-652FCA170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80993-E8CE-5029-0DB7-DE2D920F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67A2A-96E0-6316-E6B5-457DC54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E93F-2880-0CA5-CAB6-EF745EAB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CEE73-EA98-6B27-83F4-0BDFC530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8EC48-435F-DE92-514A-FDD1744B7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4715-4DCB-6E48-1675-903B84161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EA22A-F57D-4BA0-95D2-F64086D0CC0E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631E-1662-0E2F-B9B8-56BCC5591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72D8-A33F-F430-D634-1E6A4259E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6824D-AC1B-44F9-ABE4-255FDF7F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84DA9-F485-7B4D-AD0B-05020FDBD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346" y="530614"/>
            <a:ext cx="11495307" cy="4164820"/>
          </a:xfrm>
        </p:spPr>
        <p:txBody>
          <a:bodyPr anchor="t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CAPSTONE PROJECT – RED BUS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1CE16-EF06-C176-8045-52DB97C3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BY KAVITHA THANASEKARAN</a:t>
            </a:r>
          </a:p>
        </p:txBody>
      </p:sp>
      <p:sp>
        <p:nvSpPr>
          <p:cNvPr id="4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8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0BB03-7ADA-599E-03B6-8A81C50E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12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EFDC7F-0E59-3CE8-F69E-5DC6BB8D3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4397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437A3-D701-35C5-81A3-8A931928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 BUS</a:t>
            </a:r>
          </a:p>
        </p:txBody>
      </p:sp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34AD-6BD7-79C4-C5F0-91A3C523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Red bus is an Indian bus ticket booking platform which facilitates through its website. This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platform offers a simple and intuitive interface ,allowing users to easily search for buses by entering their departure, travel data and destination points. It also provides secure payment options.</a:t>
            </a:r>
            <a:endParaRPr lang="en-US" sz="20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7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red and white logo&#10;&#10;Description automatically generated">
            <a:extLst>
              <a:ext uri="{FF2B5EF4-FFF2-40B4-BE49-F238E27FC236}">
                <a16:creationId xmlns:a16="http://schemas.microsoft.com/office/drawing/2014/main" id="{10C528BF-908B-04C4-5C25-2FAE9213B2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5" b="5618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C306CC-00C6-2CCE-FD04-53775E06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934"/>
            <a:ext cx="5257801" cy="5181523"/>
          </a:xfrm>
        </p:spPr>
        <p:txBody>
          <a:bodyPr anchor="b">
            <a:normAutofit/>
          </a:bodyPr>
          <a:lstStyle/>
          <a:p>
            <a:r>
              <a:rPr lang="en-US" sz="8000" u="sng">
                <a:solidFill>
                  <a:srgbClr val="FFFFFF"/>
                </a:solidFill>
              </a:rPr>
              <a:t>RED BUS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C3169A89-B462-88DB-E773-B5F54861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Data scraping using selenium-inserting data into MYSQL database-  creating web app using </a:t>
            </a:r>
            <a:r>
              <a:rPr lang="en-US" sz="2000" dirty="0" err="1">
                <a:solidFill>
                  <a:srgbClr val="FFFFFF"/>
                </a:solidFill>
              </a:rPr>
              <a:t>streamlit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4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7BF8-8C8E-267D-B2AD-CE67A4F3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317" y="3082108"/>
            <a:ext cx="3521122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en sign with a check mark and a letter s&#10;&#10;Description automatically generated">
            <a:extLst>
              <a:ext uri="{FF2B5EF4-FFF2-40B4-BE49-F238E27FC236}">
                <a16:creationId xmlns:a16="http://schemas.microsoft.com/office/drawing/2014/main" id="{3BC76A3B-666A-F9E6-2F25-7F3E527D1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95" y="742789"/>
            <a:ext cx="596758" cy="632042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6DC34B6F-B4E5-F169-72AB-0068B0261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84" y="1589964"/>
            <a:ext cx="1373107" cy="1162460"/>
          </a:xfrm>
          <a:prstGeom prst="rect">
            <a:avLst/>
          </a:prstGeom>
        </p:spPr>
      </p:pic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41B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Placeholder 4" descr="A blue and yellow animal&#10;&#10;Description automatically generated">
            <a:extLst>
              <a:ext uri="{FF2B5EF4-FFF2-40B4-BE49-F238E27FC236}">
                <a16:creationId xmlns:a16="http://schemas.microsoft.com/office/drawing/2014/main" id="{67FC2FCA-DE72-67BA-9DCF-F4AA5CC671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8" b="20118"/>
          <a:stretch>
            <a:fillRect/>
          </a:stretch>
        </p:blipFill>
        <p:spPr>
          <a:xfrm>
            <a:off x="786047" y="3743378"/>
            <a:ext cx="2032216" cy="1604655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black and blue text&#10;&#10;Description automatically generated">
            <a:extLst>
              <a:ext uri="{FF2B5EF4-FFF2-40B4-BE49-F238E27FC236}">
                <a16:creationId xmlns:a16="http://schemas.microsoft.com/office/drawing/2014/main" id="{0C6E4DBF-960F-0227-E0EA-8B93B9D3D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54" y="1053217"/>
            <a:ext cx="3644730" cy="1366773"/>
          </a:xfrm>
          <a:prstGeom prst="rect">
            <a:avLst/>
          </a:prstGeom>
        </p:spPr>
      </p:pic>
      <p:pic>
        <p:nvPicPr>
          <p:cNvPr id="9" name="Picture 8" descr="A red paper boat on a black background&#10;&#10;Description automatically generated">
            <a:extLst>
              <a:ext uri="{FF2B5EF4-FFF2-40B4-BE49-F238E27FC236}">
                <a16:creationId xmlns:a16="http://schemas.microsoft.com/office/drawing/2014/main" id="{0C1F29F9-0D55-55F0-45D4-8339D2659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97" y="3011452"/>
            <a:ext cx="3049060" cy="1547397"/>
          </a:xfrm>
          <a:prstGeom prst="rect">
            <a:avLst/>
          </a:prstGeom>
        </p:spPr>
      </p:pic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8A269-6553-6AD3-CC42-C65CE93F6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2316" y="4257155"/>
            <a:ext cx="3706577" cy="23722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800" dirty="0"/>
              <a:t>Python</a:t>
            </a:r>
          </a:p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800" dirty="0"/>
              <a:t>Pandas</a:t>
            </a:r>
          </a:p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800" dirty="0"/>
              <a:t>Selenium</a:t>
            </a:r>
          </a:p>
          <a:p>
            <a:pPr marL="171450" indent="-228600">
              <a:buFont typeface="Arial" panose="020B0604020202020204" pitchFamily="34" charset="0"/>
              <a:buChar char="•"/>
            </a:pPr>
            <a:r>
              <a:rPr lang="en-US" sz="1800" dirty="0"/>
              <a:t>Streamlit</a:t>
            </a:r>
          </a:p>
        </p:txBody>
      </p:sp>
    </p:spTree>
    <p:extLst>
      <p:ext uri="{BB962C8B-B14F-4D97-AF65-F5344CB8AC3E}">
        <p14:creationId xmlns:p14="http://schemas.microsoft.com/office/powerpoint/2010/main" val="202529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6B41B-A290-2EA4-749A-270D732B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Packages &amp; libraries used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E6F8-A553-B347-FB38-6B36087D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Pandas as pd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mysql.connector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datetime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Streamlit as st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Webdriver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style_metric_cards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95417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CE782-B8E9-F704-6075-4DFB210C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SELENIUM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FCACA-4D06-65DC-7036-3BE6184C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3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Selenium is a powerful tool for web browser which is especially useful for web scraping. I used this tool to scrape data like bus type, bus name, reaching time, departing time, price, route name and route link from </a:t>
            </a:r>
            <a:r>
              <a:rPr lang="en-US" sz="3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redbus</a:t>
            </a:r>
            <a:r>
              <a:rPr lang="en-US" sz="3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website.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8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A53FC-FF7A-D133-0BDD-4C61EA74B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MYSQL database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8C96EB-7640-9D40-38CB-336106500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788" y="1251857"/>
            <a:ext cx="5942009" cy="543469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just"/>
            <a:r>
              <a:rPr lang="en-US" sz="3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After the data scrapping is over, I converted the data into pandas data frame. Using MySQL connector (xampp server) I created new data base – </a:t>
            </a:r>
            <a:r>
              <a:rPr lang="en-US" sz="3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redbus</a:t>
            </a:r>
            <a:r>
              <a:rPr lang="en-US" sz="3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and table named </a:t>
            </a:r>
            <a:r>
              <a:rPr lang="en-US" sz="37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busdettable</a:t>
            </a:r>
            <a:r>
              <a:rPr lang="en-US" sz="3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. Using SQL queries inserted all the data into the data base. The data could be accessed from the data base for further steps.</a:t>
            </a:r>
          </a:p>
        </p:txBody>
      </p:sp>
    </p:spTree>
    <p:extLst>
      <p:ext uri="{BB962C8B-B14F-4D97-AF65-F5344CB8AC3E}">
        <p14:creationId xmlns:p14="http://schemas.microsoft.com/office/powerpoint/2010/main" val="302425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AA0D5-F68A-79F6-9EB8-7F6EC8AD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STREAMLIT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C983E-82EC-1AE8-2B4A-73A7CBBA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2993" y="1589368"/>
            <a:ext cx="5887371" cy="5096693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3200" dirty="0">
                <a:solidFill>
                  <a:srgbClr val="FFFFFF"/>
                </a:solidFill>
              </a:rPr>
              <a:t>With the reference to the </a:t>
            </a:r>
            <a:r>
              <a:rPr lang="en-US" sz="3200" dirty="0" err="1">
                <a:solidFill>
                  <a:srgbClr val="FFFFFF"/>
                </a:solidFill>
              </a:rPr>
              <a:t>streamlit</a:t>
            </a:r>
            <a:r>
              <a:rPr lang="en-US" sz="3200" dirty="0">
                <a:solidFill>
                  <a:srgbClr val="FFFFFF"/>
                </a:solidFill>
              </a:rPr>
              <a:t> documentation, I used some functions like (</a:t>
            </a:r>
            <a:r>
              <a:rPr lang="en-US" sz="3200" dirty="0" err="1">
                <a:solidFill>
                  <a:srgbClr val="FFFFFF"/>
                </a:solidFill>
              </a:rPr>
              <a:t>subheader</a:t>
            </a:r>
            <a:r>
              <a:rPr lang="en-US" sz="3200" dirty="0">
                <a:solidFill>
                  <a:srgbClr val="FFFFFF"/>
                </a:solidFill>
              </a:rPr>
              <a:t>, image, sidebar, metric spaces, radio ) to create the user-friendly interactive application similar to the </a:t>
            </a:r>
            <a:r>
              <a:rPr lang="en-US" sz="3200" dirty="0" err="1">
                <a:solidFill>
                  <a:srgbClr val="FFFFFF"/>
                </a:solidFill>
              </a:rPr>
              <a:t>redbus</a:t>
            </a:r>
            <a:r>
              <a:rPr lang="en-US" sz="3200" dirty="0">
                <a:solidFill>
                  <a:srgbClr val="FFFFFF"/>
                </a:solidFill>
              </a:rPr>
              <a:t> where I have provided filtering options for route name, </a:t>
            </a:r>
            <a:r>
              <a:rPr lang="en-US" sz="3200" dirty="0" err="1">
                <a:solidFill>
                  <a:srgbClr val="FFFFFF"/>
                </a:solidFill>
              </a:rPr>
              <a:t>bustype</a:t>
            </a:r>
            <a:r>
              <a:rPr lang="en-US" sz="3200" dirty="0">
                <a:solidFill>
                  <a:srgbClr val="FFFFFF"/>
                </a:solidFill>
              </a:rPr>
              <a:t> and the price.</a:t>
            </a:r>
            <a:endParaRPr lang="en-US" sz="3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088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Wingdings</vt:lpstr>
      <vt:lpstr>Office Theme</vt:lpstr>
      <vt:lpstr>CAPSTONE PROJECT – RED BUS  </vt:lpstr>
      <vt:lpstr>PowerPoint Presentation</vt:lpstr>
      <vt:lpstr>RED BUS</vt:lpstr>
      <vt:lpstr>RED BUS</vt:lpstr>
      <vt:lpstr>TECHNOLOGIES USED</vt:lpstr>
      <vt:lpstr>Packages &amp; libraries used</vt:lpstr>
      <vt:lpstr>SELENIUM</vt:lpstr>
      <vt:lpstr>MYSQL database</vt:lpstr>
      <vt:lpstr>STREAMLIT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Venugopal, Rakesh Kumar</dc:creator>
  <cp:lastModifiedBy>Venugopal, Rakesh Kumar</cp:lastModifiedBy>
  <cp:revision>1</cp:revision>
  <dcterms:created xsi:type="dcterms:W3CDTF">2024-08-31T15:17:21Z</dcterms:created>
  <dcterms:modified xsi:type="dcterms:W3CDTF">2024-08-31T17:14:35Z</dcterms:modified>
</cp:coreProperties>
</file>