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CEE0B-1E1D-4136-97D2-14B878116EB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F71C9-6374-4FBC-9D04-C2962C92B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F71C9-6374-4FBC-9D04-C2962C92B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Domino's Pizza Ingredient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Time Series Analysis &amp; Forecasting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Forecasting Domino’s pizza ingredient purchases using Time Series Analysis.</a:t>
            </a:r>
          </a:p>
          <a:p>
            <a:r>
              <a:rPr dirty="0"/>
              <a:t>- Steps involved:</a:t>
            </a:r>
          </a:p>
          <a:p>
            <a:r>
              <a:rPr dirty="0"/>
              <a:t>  1. Data Preprocessing &amp; Cleaning</a:t>
            </a:r>
          </a:p>
          <a:p>
            <a:r>
              <a:rPr dirty="0"/>
              <a:t>  2. Exploratory Data Analysis (EDA)</a:t>
            </a:r>
          </a:p>
          <a:p>
            <a:r>
              <a:rPr dirty="0"/>
              <a:t>  3. Time Series Forecasting (ARIMA Model)</a:t>
            </a:r>
          </a:p>
          <a:p>
            <a:r>
              <a:rPr dirty="0"/>
              <a:t>  4. Model Evaluation</a:t>
            </a:r>
          </a:p>
          <a:p>
            <a:r>
              <a:rPr dirty="0"/>
              <a:t>  5. Purchase Order Prediction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5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sales and ingredient datasets.</a:t>
            </a:r>
          </a:p>
          <a:p>
            <a:r>
              <a:t>- Checked for missing values and duplicates.</a:t>
            </a:r>
          </a:p>
          <a:p>
            <a:r>
              <a:t>- Converted date formats for time series analysis.</a:t>
            </a:r>
          </a:p>
          <a:p>
            <a:r>
              <a:t>- Aggregated pizza sales over time for trend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78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Plotted total pizza sales over time.</a:t>
            </a:r>
          </a:p>
          <a:p>
            <a:r>
              <a:rPr dirty="0"/>
              <a:t>- Checked for stationarity using the Augmented Dickey-Fuller test.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6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Forecasting (ARIMA)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ARIMA(1,1,1) model for forecasting pizza sales.</a:t>
            </a:r>
          </a:p>
          <a:p>
            <a:r>
              <a:t>- Split data into 80% training and 20% testing.</a:t>
            </a:r>
          </a:p>
          <a:p>
            <a:r>
              <a:t>- Generated future sales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B4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Compared actual vs. predicted sales using visualization.</a:t>
            </a:r>
          </a:p>
          <a:p>
            <a:r>
              <a:t>- Evaluated model performance using:</a:t>
            </a:r>
          </a:p>
          <a:p>
            <a:r>
              <a:t>  - Mean Absolute Error (MAE)</a:t>
            </a:r>
          </a:p>
          <a:p>
            <a:r>
              <a:t>  - Mean Squared Error (MSE)</a:t>
            </a:r>
          </a:p>
          <a:p>
            <a:r>
              <a:t>  - Root Mean Squared Error (RMSE)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C8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Purchase Order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Mapped predicted sales with ingredient requirements.</a:t>
            </a:r>
          </a:p>
          <a:p>
            <a:r>
              <a:t>- Calculated total ingredient demand.</a:t>
            </a:r>
          </a:p>
          <a:p>
            <a:r>
              <a:t>- Added a 10% buffer stock for safety.</a:t>
            </a:r>
          </a:p>
          <a:p>
            <a:r>
              <a:t>- Generated final purchase order for ingredients.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D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forecasted pizza sales using ARIMA.</a:t>
            </a:r>
          </a:p>
          <a:p>
            <a:r>
              <a:t>- Used predictions to optimize ingredient purchases.</a:t>
            </a:r>
          </a:p>
          <a:p>
            <a:r>
              <a:t>- Helps Domino's in efficient inventory management.</a:t>
            </a:r>
          </a:p>
          <a:p>
            <a:r>
              <a:t>- Reduces wastage and ensures stock availability.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275</Words>
  <Application>Microsoft Office PowerPoint</Application>
  <PresentationFormat>On-screen Show (4:3)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Domino's Pizza Ingredient Forecasting</vt:lpstr>
      <vt:lpstr>Project Overview</vt:lpstr>
      <vt:lpstr>Data Preprocessing &amp; Cleaning</vt:lpstr>
      <vt:lpstr>Exploratory Data Analysis (EDA)</vt:lpstr>
      <vt:lpstr>Time Series Forecasting (ARIMA)</vt:lpstr>
      <vt:lpstr>Model Evaluation</vt:lpstr>
      <vt:lpstr>Purchase Order Prediction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rakes</dc:creator>
  <cp:keywords/>
  <dc:description>generated using python-pptx</dc:description>
  <cp:lastModifiedBy>rakeshcma1430@outlook.com</cp:lastModifiedBy>
  <cp:revision>2</cp:revision>
  <dcterms:created xsi:type="dcterms:W3CDTF">2013-01-27T09:14:16Z</dcterms:created>
  <dcterms:modified xsi:type="dcterms:W3CDTF">2025-03-24T14:45:10Z</dcterms:modified>
  <cp:category/>
</cp:coreProperties>
</file>