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'S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2024-09-02T05:50:24Z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e4d6584fbaa44d2dac36dadbe43277e3</vt:lpwstr>
  </property>
</Properties>
</file>