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blic_health_system_in_India" TargetMode="External"/><Relationship Id="rId2" Type="http://schemas.openxmlformats.org/officeDocument/2006/relationships/hyperlink" Target="http://timesofindia.indiatimes.com/articleshow/64283179.cms?utm_source=contentofinterest&amp;utm_medium=text&amp;utm_campaign=cpp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56412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D334-F37C-45C9-A3CE-643D782F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109" y="198628"/>
            <a:ext cx="8034498" cy="3908794"/>
          </a:xfrm>
        </p:spPr>
        <p:txBody>
          <a:bodyPr/>
          <a:lstStyle/>
          <a:p>
            <a:r>
              <a:rPr lang="en-IN" sz="3200" dirty="0">
                <a:solidFill>
                  <a:srgbClr val="0070C0"/>
                </a:solidFill>
              </a:rPr>
              <a:t>JNTUA College of Engineering, </a:t>
            </a:r>
            <a:r>
              <a:rPr lang="en-IN" sz="3200" dirty="0" err="1">
                <a:solidFill>
                  <a:srgbClr val="0070C0"/>
                </a:solidFill>
              </a:rPr>
              <a:t>Pulivendula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2400" dirty="0">
                <a:solidFill>
                  <a:srgbClr val="00B050"/>
                </a:solidFill>
              </a:rPr>
              <a:t>Department of Computer Science</a:t>
            </a:r>
            <a:r>
              <a:rPr lang="en-IN" sz="3200" dirty="0">
                <a:solidFill>
                  <a:srgbClr val="00B050"/>
                </a:solidFill>
              </a:rPr>
              <a:t> </a:t>
            </a:r>
            <a:r>
              <a:rPr lang="en-IN" sz="3200" dirty="0">
                <a:solidFill>
                  <a:srgbClr val="0070C0"/>
                </a:solidFill>
              </a:rPr>
              <a:t>           </a:t>
            </a:r>
            <a:br>
              <a:rPr lang="en-IN" sz="3200" dirty="0">
                <a:solidFill>
                  <a:srgbClr val="0070C0"/>
                </a:solidFill>
              </a:rPr>
            </a:br>
            <a:br>
              <a:rPr lang="en-IN" sz="3200" dirty="0">
                <a:solidFill>
                  <a:srgbClr val="0070C0"/>
                </a:solidFill>
              </a:rPr>
            </a:br>
            <a:br>
              <a:rPr lang="en-IN" sz="3200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B0F0"/>
                </a:solidFill>
              </a:rPr>
              <a:t>Hospital Management</a:t>
            </a:r>
            <a:br>
              <a:rPr lang="en-IN" sz="3200" dirty="0">
                <a:solidFill>
                  <a:srgbClr val="0070C0"/>
                </a:solidFill>
              </a:rPr>
            </a:br>
            <a:br>
              <a:rPr lang="en-IN" sz="3200" dirty="0">
                <a:solidFill>
                  <a:srgbClr val="0070C0"/>
                </a:solidFill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B0E3-7D01-4367-ABE7-F3EF2A2E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041" y="4050833"/>
            <a:ext cx="7295027" cy="28071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T. Siva Bhargav 16191A0552</a:t>
            </a:r>
          </a:p>
          <a:p>
            <a:r>
              <a:rPr lang="en-IN" dirty="0" err="1">
                <a:solidFill>
                  <a:srgbClr val="C00000"/>
                </a:solidFill>
              </a:rPr>
              <a:t>S.Arun</a:t>
            </a:r>
            <a:r>
              <a:rPr lang="en-IN" dirty="0">
                <a:solidFill>
                  <a:srgbClr val="C00000"/>
                </a:solidFill>
              </a:rPr>
              <a:t> Kumar 16191A0550</a:t>
            </a:r>
          </a:p>
          <a:p>
            <a:r>
              <a:rPr lang="en-IN" dirty="0">
                <a:solidFill>
                  <a:srgbClr val="C00000"/>
                </a:solidFill>
              </a:rPr>
              <a:t>B. Kavitha 16191A0533</a:t>
            </a:r>
          </a:p>
          <a:p>
            <a:r>
              <a:rPr lang="en-IN" dirty="0" err="1">
                <a:solidFill>
                  <a:srgbClr val="C00000"/>
                </a:solidFill>
              </a:rPr>
              <a:t>K.Sunanda</a:t>
            </a:r>
            <a:r>
              <a:rPr lang="en-IN" dirty="0">
                <a:solidFill>
                  <a:srgbClr val="C00000"/>
                </a:solidFill>
              </a:rPr>
              <a:t> 17195A0502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sz="1200" dirty="0">
                <a:solidFill>
                  <a:srgbClr val="00B050"/>
                </a:solidFill>
              </a:rPr>
              <a:t>Under the guidance of</a:t>
            </a:r>
          </a:p>
          <a:p>
            <a:r>
              <a:rPr lang="en-IN" dirty="0">
                <a:solidFill>
                  <a:srgbClr val="00B050"/>
                </a:solidFill>
              </a:rPr>
              <a:t>Sri T. Niranjan Babu </a:t>
            </a:r>
            <a:r>
              <a:rPr lang="en-IN" sz="1050" dirty="0" err="1">
                <a:solidFill>
                  <a:srgbClr val="00B050"/>
                </a:solidFill>
              </a:rPr>
              <a:t>M.tech</a:t>
            </a:r>
            <a:endParaRPr lang="en-IN" sz="1050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5EA3A-856C-439B-A994-1227F075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55" y="375137"/>
            <a:ext cx="1891322" cy="15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03BA8F9-17EB-47BF-BB7C-AB3FB346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0" y="5748754"/>
            <a:ext cx="8596668" cy="1320800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dirty="0">
                <a:solidFill>
                  <a:schemeClr val="tx1"/>
                </a:solidFill>
              </a:rPr>
              <a:t>Architecture Model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6E565D-8D63-4F4D-87C1-7795396C30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31650" y="677709"/>
            <a:ext cx="7981025" cy="4684404"/>
          </a:xfrm>
        </p:spPr>
      </p:pic>
    </p:spTree>
    <p:extLst>
      <p:ext uri="{BB962C8B-B14F-4D97-AF65-F5344CB8AC3E}">
        <p14:creationId xmlns:p14="http://schemas.microsoft.com/office/powerpoint/2010/main" val="102802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D4E3-C5B4-4132-8131-B63A66BB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7" y="420565"/>
            <a:ext cx="8596668" cy="5802682"/>
          </a:xfrm>
        </p:spPr>
        <p:txBody>
          <a:bodyPr>
            <a:normAutofit/>
          </a:bodyPr>
          <a:lstStyle/>
          <a:p>
            <a:r>
              <a:rPr lang="en-IN" sz="2400" b="1" dirty="0"/>
              <a:t>TreatmentAnalysis Module:</a:t>
            </a:r>
          </a:p>
          <a:p>
            <a:pPr marL="0" indent="0">
              <a:buNone/>
            </a:pPr>
            <a:r>
              <a:rPr lang="en-IN" b="1" dirty="0"/>
              <a:t>Features:</a:t>
            </a:r>
          </a:p>
          <a:p>
            <a:pPr marL="0" indent="0">
              <a:buNone/>
            </a:pPr>
            <a:r>
              <a:rPr lang="en-IN" dirty="0"/>
              <a:t>			Registration Number, Appointment Date, Patient Name, Doctor Id, Procedure, Medical Prescription, Patient Status, Disease etc…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Algorithm:</a:t>
            </a:r>
            <a:r>
              <a:rPr lang="en-IN" dirty="0"/>
              <a:t>   		</a:t>
            </a:r>
          </a:p>
          <a:p>
            <a:pPr marL="0" indent="0">
              <a:buNone/>
            </a:pPr>
            <a:r>
              <a:rPr lang="en-IN" dirty="0"/>
              <a:t>	     Random Forest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b="1" dirty="0"/>
              <a:t>DoctorAnalysis Module:</a:t>
            </a:r>
          </a:p>
          <a:p>
            <a:pPr marL="0" indent="0">
              <a:buNone/>
            </a:pPr>
            <a:r>
              <a:rPr lang="en-IN" b="1" dirty="0"/>
              <a:t>Features:</a:t>
            </a:r>
          </a:p>
          <a:p>
            <a:pPr marL="0" indent="0">
              <a:buNone/>
            </a:pPr>
            <a:r>
              <a:rPr lang="en-IN" dirty="0"/>
              <a:t>		Patient Id, Disease, Status_Before_Treatment, status_After_Treatement, Dropped_Out 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Algorithm 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Decision Tree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9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991C-E4D4-45B8-9017-43F4F2AC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9600" dirty="0"/>
              <a:t>     </a:t>
            </a:r>
          </a:p>
          <a:p>
            <a:pPr marL="0" indent="0">
              <a:buNone/>
            </a:pPr>
            <a:r>
              <a:rPr lang="en-IN" sz="9600" dirty="0"/>
              <a:t>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27232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AE19-0EE1-464C-AF79-1F46196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Need for study:</a:t>
            </a:r>
            <a:br>
              <a:rPr lang="en-IN" dirty="0"/>
            </a:br>
            <a:r>
              <a:rPr lang="en-IN" dirty="0">
                <a:solidFill>
                  <a:srgbClr val="002060"/>
                </a:solidFill>
              </a:rPr>
              <a:t>Introduction to Indian Health Care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16B1-AB42-4716-915D-71847F6B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an efficient and effective </a:t>
            </a:r>
            <a:r>
              <a:rPr lang="en-US" b="1" dirty="0"/>
              <a:t>public health system in India</a:t>
            </a:r>
            <a:r>
              <a:rPr lang="en-US" dirty="0"/>
              <a:t> is required.</a:t>
            </a:r>
          </a:p>
          <a:p>
            <a:r>
              <a:rPr lang="en-US" dirty="0"/>
              <a:t>In India , it is the responsibility of state government to take care of its citizens health.</a:t>
            </a:r>
          </a:p>
          <a:p>
            <a:r>
              <a:rPr lang="en-US" dirty="0"/>
              <a:t>Drawbacks to India's healthcare system today include</a:t>
            </a:r>
          </a:p>
          <a:p>
            <a:pPr marL="0" indent="0">
              <a:buNone/>
            </a:pPr>
            <a:r>
              <a:rPr lang="en-US" dirty="0"/>
              <a:t>	Low quality care</a:t>
            </a:r>
          </a:p>
          <a:p>
            <a:pPr marL="0" indent="0">
              <a:buNone/>
            </a:pPr>
            <a:r>
              <a:rPr lang="en-US" dirty="0"/>
              <a:t>	Lack of public health knowledge and low cost factor.</a:t>
            </a:r>
          </a:p>
          <a:p>
            <a:pPr marL="0" indent="0">
              <a:buNone/>
            </a:pPr>
            <a:r>
              <a:rPr lang="en-US" dirty="0"/>
              <a:t>	Barriers of access to services and medicines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666F-BDEF-4024-8A31-A88E30C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Literacy Survey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4A16-9A7F-48ED-A739-993FFDE5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India 145th among 195 countries in healthcare access, quality.</a:t>
            </a:r>
            <a:br>
              <a:rPr lang="en-US" dirty="0"/>
            </a:br>
            <a:r>
              <a:rPr lang="en-US" dirty="0">
                <a:hlinkClick r:id="rId2"/>
              </a:rPr>
              <a:t>http://timesofindia.indiatimes.com/articleshow/64283179.cms?utm_source=contentofinterest&amp;utm_medium=text&amp;utm_campaign=cppst</a:t>
            </a:r>
            <a:endParaRPr lang="en-US" dirty="0"/>
          </a:p>
          <a:p>
            <a:r>
              <a:rPr lang="en-IN" dirty="0">
                <a:hlinkClick r:id="rId3"/>
              </a:rPr>
              <a:t>https://en.wikipedia.org/wiki/Public_health_system_in_India</a:t>
            </a:r>
            <a:endParaRPr lang="en-IN" dirty="0"/>
          </a:p>
          <a:p>
            <a:r>
              <a:rPr lang="en-US" b="1" dirty="0"/>
              <a:t>Smart Hospital Management System: IEEE publisher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>
                <a:hlinkClick r:id="rId4"/>
              </a:rPr>
              <a:t>https://ieeexplore.ieee.org/document/5564121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31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CEF9-033C-4CE5-BCC1-9006056A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b="1" dirty="0"/>
              <a:t>Project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0108-3BEC-4AE5-81CA-CC62E0D3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different Governments has been taking various development policies to provide best healthcare system, but still there are common issues in different areas  of health care.</a:t>
            </a:r>
          </a:p>
          <a:p>
            <a:r>
              <a:rPr lang="en-US" dirty="0"/>
              <a:t>To help a government from these issue we bought a new project named "Hospital Management" .</a:t>
            </a:r>
          </a:p>
          <a:p>
            <a:r>
              <a:rPr lang="en-US" dirty="0"/>
              <a:t>These Project helps in Monitoring the progress, analyzing the existing techniques and failures of some revolutionary Development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49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7C91-6123-4A0D-A113-EED6C97D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55E0-6133-46FD-9137-68A29E0C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Theme is divided into following modules.</a:t>
            </a:r>
          </a:p>
          <a:p>
            <a:pPr marL="0" indent="0">
              <a:buNone/>
            </a:pPr>
            <a:r>
              <a:rPr lang="en-US" dirty="0"/>
              <a:t>	1 . Analyzing the present procedures to Cure a Disease .</a:t>
            </a:r>
          </a:p>
          <a:p>
            <a:pPr marL="0" indent="0">
              <a:buNone/>
            </a:pPr>
            <a:r>
              <a:rPr lang="en-US" dirty="0"/>
              <a:t>	2. Performance of a Doctor.</a:t>
            </a:r>
          </a:p>
          <a:p>
            <a:pPr marL="0" indent="0">
              <a:buNone/>
            </a:pPr>
            <a:r>
              <a:rPr lang="en-US" dirty="0"/>
              <a:t>	3. Digital Appointment and  Monitoring a Patient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85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515B-6AF1-4C33-9A5E-509E068F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1.Analyzing The present curing procedures: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7798-C124-4566-A2E3-731E90DE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the patient details  and their status levels after treatment ,we get information like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a. How a procedure helps in curing a disease.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b. Failures of procedures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c. Drop outs during treatment procedure can also be known.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6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72E3-7B5D-4474-A22D-55FCD4D8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2.Performance of a Doctor: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7AAB-C004-4806-A793-1B94A36F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collecting data from patients , complete analysis on doctor is done</a:t>
            </a:r>
          </a:p>
          <a:p>
            <a:pPr marL="0" indent="0">
              <a:buNone/>
            </a:pPr>
            <a:r>
              <a:rPr lang="en-US" dirty="0"/>
              <a:t>  From these data , we will be able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a. To predict that doctor is expert in particular disease or not.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b. we will also able to know about the drawbacks of given doctor</a:t>
            </a:r>
          </a:p>
          <a:p>
            <a:pPr marL="0" indent="0">
              <a:buNone/>
            </a:pPr>
            <a:r>
              <a:rPr lang="en-US" dirty="0"/>
              <a:t> Here a doctor has two possible predictions in evaluating </a:t>
            </a:r>
            <a:r>
              <a:rPr lang="en-US" dirty="0" err="1"/>
              <a:t>i.e</a:t>
            </a:r>
            <a:r>
              <a:rPr lang="en-US" dirty="0"/>
              <a:t>,</a:t>
            </a:r>
          </a:p>
          <a:p>
            <a:pPr>
              <a:buAutoNum type="arabicPeriod"/>
            </a:pPr>
            <a:r>
              <a:rPr lang="en-US" dirty="0"/>
              <a:t>an expert doctor curing the disease  in his area.</a:t>
            </a:r>
          </a:p>
          <a:p>
            <a:pPr>
              <a:buAutoNum type="arabicPeriod"/>
            </a:pPr>
            <a:r>
              <a:rPr lang="en-US" dirty="0"/>
              <a:t>an inexpert doctor in a given area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9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9FD9-0E25-40E5-B7BF-F578A74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Cases for a Doctor non-expertise: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E060-1BE9-4101-9B23-C482C745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An nonexpert doctor in a given area .Here again we have two cases</a:t>
            </a:r>
          </a:p>
          <a:p>
            <a:pPr marL="457200" lvl="1" indent="0">
              <a:buNone/>
            </a:pPr>
            <a:r>
              <a:rPr lang="en-US" sz="1800" dirty="0"/>
              <a:t>a. A doctor is expert but there is lack of infrastructure.  </a:t>
            </a: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	b . A doctor is not efficient in given area but expert in another area.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DEB1-9E8D-4B76-88AF-1BDB6DB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3.Digital Appointment and Monitoring a Patient: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B667-F07E-485B-8601-33D2164F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above two modules,</a:t>
            </a:r>
          </a:p>
          <a:p>
            <a:pPr>
              <a:buAutoNum type="alphaLcPeriod"/>
            </a:pPr>
            <a:r>
              <a:rPr lang="en-US" dirty="0"/>
              <a:t>Whenever a patient wants  treatment(in case of non-emergency) based upon  his symptoms , diagnosis is done .Then he will have a direct appointment  to that disease curing doctor. </a:t>
            </a:r>
          </a:p>
          <a:p>
            <a:pPr>
              <a:buAutoNum type="alphaLcPeriod"/>
            </a:pPr>
            <a:r>
              <a:rPr lang="en-US" dirty="0"/>
              <a:t> Also we give timings for a patient, whose treatment is in progress ,to a busy  doctor. These helps in reducing the time of waiting of a regular patient to a given doctor.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88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686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JNTUA College of Engineering, Pulivendula Department of Computer Science               Hospital Management  </vt:lpstr>
      <vt:lpstr>Need for study: Introduction to Indian Health Care System </vt:lpstr>
      <vt:lpstr>Literacy Survey Data </vt:lpstr>
      <vt:lpstr>   Project Statement:</vt:lpstr>
      <vt:lpstr>Hospital Management:</vt:lpstr>
      <vt:lpstr>1.Analyzing The present curing procedures:</vt:lpstr>
      <vt:lpstr>2.Performance of a Doctor:</vt:lpstr>
      <vt:lpstr>Cases for a Doctor non-expertise:</vt:lpstr>
      <vt:lpstr>3.Digital Appointment and Monitoring a Patient:</vt:lpstr>
      <vt:lpstr>  Architecture Model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Siva Bhargav Thati</dc:creator>
  <cp:lastModifiedBy>Siva Bhargav Thati</cp:lastModifiedBy>
  <cp:revision>28</cp:revision>
  <dcterms:created xsi:type="dcterms:W3CDTF">2019-12-15T06:36:26Z</dcterms:created>
  <dcterms:modified xsi:type="dcterms:W3CDTF">2020-01-05T05:55:06Z</dcterms:modified>
</cp:coreProperties>
</file>