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8282" y="133405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86025" y="233481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397847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143000" y="2801543"/>
            <a:ext cx="8308973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spc="15" dirty="0"/>
              <a:t>         KAVITHA  V</a:t>
            </a:r>
            <a:br>
              <a:rPr lang="en-US" sz="4400" b="1" spc="15" dirty="0"/>
            </a:br>
            <a:r>
              <a:rPr lang="en-US" sz="3600" b="1" spc="15" dirty="0"/>
              <a:t> </a:t>
            </a:r>
            <a:endParaRPr sz="3600" b="1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4486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1"/>
                </a:solidFill>
              </a:rPr>
              <a:t>R</a:t>
            </a:r>
            <a:r>
              <a:rPr spc="-40" dirty="0">
                <a:solidFill>
                  <a:schemeClr val="accent1"/>
                </a:solidFill>
              </a:rPr>
              <a:t>E</a:t>
            </a:r>
            <a:r>
              <a:rPr spc="15" dirty="0">
                <a:solidFill>
                  <a:schemeClr val="accent1"/>
                </a:solidFill>
              </a:rPr>
              <a:t>S</a:t>
            </a:r>
            <a:r>
              <a:rPr spc="-30" dirty="0">
                <a:solidFill>
                  <a:schemeClr val="accent1"/>
                </a:solidFill>
              </a:rPr>
              <a:t>U</a:t>
            </a:r>
            <a:r>
              <a:rPr spc="-405" dirty="0">
                <a:solidFill>
                  <a:schemeClr val="accent1"/>
                </a:solidFill>
              </a:rPr>
              <a:t>L</a:t>
            </a:r>
            <a:r>
              <a:rPr dirty="0">
                <a:solidFill>
                  <a:schemeClr val="accent1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DBC6F-7B7C-05D0-F477-B70C3B699406}"/>
              </a:ext>
            </a:extLst>
          </p:cNvPr>
          <p:cNvSpPr txBox="1"/>
          <p:nvPr/>
        </p:nvSpPr>
        <p:spPr>
          <a:xfrm>
            <a:off x="990600" y="1728062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Generated Art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Produces high-quality art images in various styles.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Quality and Diversity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Demonstrates a range of visually distinct and aesthetically pleasing outputs.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Continual assessment of the model's performance and the quality of generated 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Future Opportunities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Further refinement and expansion of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ArtistryAI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to generate other forms of media or work in different creative domains.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7313" y="-7460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4353" y="38267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60060" y="31924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392894" y="360199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800480" y="1910445"/>
            <a:ext cx="7413625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6600" dirty="0">
                <a:solidFill>
                  <a:schemeClr val="accent4"/>
                </a:solidFill>
              </a:rPr>
              <a:t>ARTISTRY AI</a:t>
            </a:r>
            <a:endParaRPr sz="6600" dirty="0">
              <a:solidFill>
                <a:schemeClr val="accent4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3537" y="6413864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1"/>
                </a:solidFill>
              </a:rPr>
              <a:t>A</a:t>
            </a:r>
            <a:r>
              <a:rPr spc="-5" dirty="0">
                <a:solidFill>
                  <a:schemeClr val="accent1"/>
                </a:solidFill>
              </a:rPr>
              <a:t>G</a:t>
            </a:r>
            <a:r>
              <a:rPr spc="-35" dirty="0">
                <a:solidFill>
                  <a:schemeClr val="accent1"/>
                </a:solidFill>
              </a:rPr>
              <a:t>E</a:t>
            </a:r>
            <a:r>
              <a:rPr spc="15" dirty="0">
                <a:solidFill>
                  <a:schemeClr val="accent1"/>
                </a:solidFill>
              </a:rPr>
              <a:t>N</a:t>
            </a:r>
            <a:r>
              <a:rPr dirty="0">
                <a:solidFill>
                  <a:schemeClr val="accent1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B25D45-23DC-E5D1-A9F6-575EF6E81DDA}"/>
              </a:ext>
            </a:extLst>
          </p:cNvPr>
          <p:cNvSpPr txBox="1"/>
          <p:nvPr/>
        </p:nvSpPr>
        <p:spPr>
          <a:xfrm>
            <a:off x="2116265" y="1925181"/>
            <a:ext cx="7143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?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Value Proposition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2592" y="837996"/>
            <a:ext cx="56429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1"/>
                </a:solidFill>
              </a:rPr>
              <a:t>P</a:t>
            </a:r>
            <a:r>
              <a:rPr sz="4250" spc="15" dirty="0">
                <a:solidFill>
                  <a:schemeClr val="accent1"/>
                </a:solidFill>
              </a:rPr>
              <a:t>ROB</a:t>
            </a:r>
            <a:r>
              <a:rPr sz="4250" spc="55" dirty="0">
                <a:solidFill>
                  <a:schemeClr val="accent1"/>
                </a:solidFill>
              </a:rPr>
              <a:t>L</a:t>
            </a:r>
            <a:r>
              <a:rPr sz="4250" spc="-20" dirty="0">
                <a:solidFill>
                  <a:schemeClr val="accent1"/>
                </a:solidFill>
              </a:rPr>
              <a:t>E</a:t>
            </a:r>
            <a:r>
              <a:rPr sz="4250" spc="20" dirty="0">
                <a:solidFill>
                  <a:schemeClr val="accent1"/>
                </a:solidFill>
              </a:rPr>
              <a:t>M</a:t>
            </a:r>
            <a:r>
              <a:rPr sz="4250" dirty="0">
                <a:solidFill>
                  <a:schemeClr val="accent1"/>
                </a:solidFill>
              </a:rPr>
              <a:t>	</a:t>
            </a:r>
            <a:r>
              <a:rPr sz="4250" spc="10" dirty="0">
                <a:solidFill>
                  <a:schemeClr val="accent1"/>
                </a:solidFill>
              </a:rPr>
              <a:t>S</a:t>
            </a:r>
            <a:r>
              <a:rPr sz="4250" spc="-370" dirty="0">
                <a:solidFill>
                  <a:schemeClr val="accent1"/>
                </a:solidFill>
              </a:rPr>
              <a:t>T</a:t>
            </a:r>
            <a:r>
              <a:rPr sz="4250" spc="-375" dirty="0">
                <a:solidFill>
                  <a:schemeClr val="accent1"/>
                </a:solidFill>
              </a:rPr>
              <a:t>A</a:t>
            </a:r>
            <a:r>
              <a:rPr sz="4250" spc="15" dirty="0">
                <a:solidFill>
                  <a:schemeClr val="accent1"/>
                </a:solidFill>
              </a:rPr>
              <a:t>T</a:t>
            </a:r>
            <a:r>
              <a:rPr sz="4250" spc="-10" dirty="0">
                <a:solidFill>
                  <a:schemeClr val="accent1"/>
                </a:solidFill>
              </a:rPr>
              <a:t>E</a:t>
            </a:r>
            <a:r>
              <a:rPr sz="4250" spc="-20" dirty="0">
                <a:solidFill>
                  <a:schemeClr val="accent1"/>
                </a:solidFill>
              </a:rPr>
              <a:t>ME</a:t>
            </a:r>
            <a:r>
              <a:rPr sz="4250" spc="10" dirty="0">
                <a:solidFill>
                  <a:schemeClr val="accent1"/>
                </a:solidFill>
              </a:rPr>
              <a:t>NT</a:t>
            </a:r>
            <a:endParaRPr sz="4250" dirty="0">
              <a:solidFill>
                <a:schemeClr val="accent1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CDC55-2724-2A78-41A2-349189C6B9FB}"/>
              </a:ext>
            </a:extLst>
          </p:cNvPr>
          <p:cNvSpPr txBox="1"/>
          <p:nvPr/>
        </p:nvSpPr>
        <p:spPr>
          <a:xfrm>
            <a:off x="1143000" y="1905000"/>
            <a:ext cx="7143750" cy="414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634A9-71E4-D284-E914-8C3E2AB3EDE5}"/>
              </a:ext>
            </a:extLst>
          </p:cNvPr>
          <p:cNvSpPr txBox="1"/>
          <p:nvPr/>
        </p:nvSpPr>
        <p:spPr>
          <a:xfrm>
            <a:off x="1495425" y="1838384"/>
            <a:ext cx="7143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Art Creation Challenges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Traditional art creation is a time-consuming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Requires significant skill and experience.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Demands diversity and innovation in artistic styles.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Industry Needs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Various industries (e.g., entertainment, advertising, fashion) seek diverse and high-quality visual content.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There is a need for efficient, scalable art generation 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3312-43D0-2E59-7357-44C09205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20" dirty="0">
                <a:solidFill>
                  <a:schemeClr val="accent1"/>
                </a:solidFill>
              </a:rPr>
              <a:t>P</a:t>
            </a:r>
            <a:r>
              <a:rPr lang="en-US" sz="4800" spc="15" dirty="0">
                <a:solidFill>
                  <a:schemeClr val="accent1"/>
                </a:solidFill>
              </a:rPr>
              <a:t>ROJECT</a:t>
            </a:r>
            <a:r>
              <a:rPr lang="en-US" sz="4800" dirty="0">
                <a:solidFill>
                  <a:schemeClr val="accent1"/>
                </a:solidFill>
              </a:rPr>
              <a:t>	</a:t>
            </a:r>
            <a:r>
              <a:rPr lang="en-US" sz="4800" spc="10" dirty="0">
                <a:solidFill>
                  <a:schemeClr val="accent1"/>
                </a:solidFill>
              </a:rPr>
              <a:t>OVERVIEW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769E9-9BF8-C703-8278-920918F310FF}"/>
              </a:ext>
            </a:extLst>
          </p:cNvPr>
          <p:cNvSpPr txBox="1"/>
          <p:nvPr/>
        </p:nvSpPr>
        <p:spPr>
          <a:xfrm>
            <a:off x="1524000" y="1676400"/>
            <a:ext cx="7162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0D0D0D"/>
                </a:solidFill>
                <a:effectLst/>
                <a:latin typeface="Söhne"/>
              </a:rPr>
              <a:t>ArtistryAI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uses generative adversarial network (GAN) technology to create unique and original art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Objective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: Develop a model that can generate visually appealing and stylistically consistent art based on a given theme or style.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Potential Applications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: Visual art, entertainment, marketing, design, gaming, and more.</a:t>
            </a:r>
          </a:p>
        </p:txBody>
      </p:sp>
    </p:spTree>
    <p:extLst>
      <p:ext uri="{BB962C8B-B14F-4D97-AF65-F5344CB8AC3E}">
        <p14:creationId xmlns:p14="http://schemas.microsoft.com/office/powerpoint/2010/main" val="35064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06000" y="50387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1"/>
                </a:solidFill>
              </a:rPr>
              <a:t>W</a:t>
            </a:r>
            <a:r>
              <a:rPr sz="3200" spc="-20" dirty="0">
                <a:solidFill>
                  <a:schemeClr val="accent1"/>
                </a:solidFill>
              </a:rPr>
              <a:t>H</a:t>
            </a:r>
            <a:r>
              <a:rPr sz="3200" spc="20" dirty="0">
                <a:solidFill>
                  <a:schemeClr val="accent1"/>
                </a:solidFill>
              </a:rPr>
              <a:t>O</a:t>
            </a:r>
            <a:r>
              <a:rPr sz="3200" spc="-235" dirty="0">
                <a:solidFill>
                  <a:schemeClr val="accent1"/>
                </a:solidFill>
              </a:rPr>
              <a:t> </a:t>
            </a:r>
            <a:r>
              <a:rPr sz="3200" spc="-10" dirty="0">
                <a:solidFill>
                  <a:schemeClr val="accent1"/>
                </a:solidFill>
              </a:rPr>
              <a:t>AR</a:t>
            </a:r>
            <a:r>
              <a:rPr sz="3200" spc="15" dirty="0">
                <a:solidFill>
                  <a:schemeClr val="accent1"/>
                </a:solidFill>
              </a:rPr>
              <a:t>E</a:t>
            </a:r>
            <a:r>
              <a:rPr sz="3200" spc="-35" dirty="0">
                <a:solidFill>
                  <a:schemeClr val="accent1"/>
                </a:solidFill>
              </a:rPr>
              <a:t> </a:t>
            </a:r>
            <a:r>
              <a:rPr sz="3200" spc="-10" dirty="0">
                <a:solidFill>
                  <a:schemeClr val="accent1"/>
                </a:solidFill>
              </a:rPr>
              <a:t>T</a:t>
            </a:r>
            <a:r>
              <a:rPr sz="3200" spc="-15" dirty="0">
                <a:solidFill>
                  <a:schemeClr val="accent1"/>
                </a:solidFill>
              </a:rPr>
              <a:t>H</a:t>
            </a:r>
            <a:r>
              <a:rPr sz="3200" spc="15" dirty="0">
                <a:solidFill>
                  <a:schemeClr val="accent1"/>
                </a:solidFill>
              </a:rPr>
              <a:t>E</a:t>
            </a:r>
            <a:r>
              <a:rPr sz="3200" spc="-35" dirty="0">
                <a:solidFill>
                  <a:schemeClr val="accent1"/>
                </a:solidFill>
              </a:rPr>
              <a:t> </a:t>
            </a:r>
            <a:r>
              <a:rPr sz="3200" spc="-20" dirty="0">
                <a:solidFill>
                  <a:schemeClr val="accent1"/>
                </a:solidFill>
              </a:rPr>
              <a:t>E</a:t>
            </a:r>
            <a:r>
              <a:rPr sz="3200" spc="30" dirty="0">
                <a:solidFill>
                  <a:schemeClr val="accent1"/>
                </a:solidFill>
              </a:rPr>
              <a:t>N</a:t>
            </a:r>
            <a:r>
              <a:rPr sz="3200" spc="15" dirty="0">
                <a:solidFill>
                  <a:schemeClr val="accent1"/>
                </a:solidFill>
              </a:rPr>
              <a:t>D</a:t>
            </a:r>
            <a:r>
              <a:rPr sz="3200" spc="-45" dirty="0">
                <a:solidFill>
                  <a:schemeClr val="accent1"/>
                </a:solidFill>
              </a:rPr>
              <a:t> </a:t>
            </a:r>
            <a:r>
              <a:rPr sz="3200" dirty="0">
                <a:solidFill>
                  <a:schemeClr val="accent1"/>
                </a:solidFill>
              </a:rPr>
              <a:t>U</a:t>
            </a:r>
            <a:r>
              <a:rPr sz="3200" spc="10" dirty="0">
                <a:solidFill>
                  <a:schemeClr val="accent1"/>
                </a:solidFill>
              </a:rPr>
              <a:t>S</a:t>
            </a:r>
            <a:r>
              <a:rPr sz="3200" spc="-25" dirty="0">
                <a:solidFill>
                  <a:schemeClr val="accent1"/>
                </a:solidFill>
              </a:rPr>
              <a:t>E</a:t>
            </a:r>
            <a:r>
              <a:rPr sz="3200" spc="-10" dirty="0">
                <a:solidFill>
                  <a:schemeClr val="accent1"/>
                </a:solidFill>
              </a:rPr>
              <a:t>R</a:t>
            </a:r>
            <a:r>
              <a:rPr sz="3200" spc="5" dirty="0">
                <a:solidFill>
                  <a:schemeClr val="accent1"/>
                </a:solidFill>
              </a:rPr>
              <a:t>S?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53423-5F64-922B-31F1-7179CEF64741}"/>
              </a:ext>
            </a:extLst>
          </p:cNvPr>
          <p:cNvSpPr txBox="1"/>
          <p:nvPr/>
        </p:nvSpPr>
        <p:spPr>
          <a:xfrm>
            <a:off x="1447800" y="1804332"/>
            <a:ext cx="701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Artists and Designers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Use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ArtistryAI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as a tool for inspiration and to enhance their creative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Content Creators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Leverage AI-generated art for social media, advertising, and digital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Game Developers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Utilize AI-generated art for environments, characters, and assets in video games.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Marketers and Advertisers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Apply AI art for campaigns, visuals, and branding materials.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Enthusiasts and Collectors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Explore new AI art forms and collect unique pieces.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206914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02202" y="2819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100679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chemeClr val="accent1"/>
                </a:solidFill>
              </a:rPr>
              <a:t>Y</a:t>
            </a:r>
            <a:r>
              <a:rPr sz="3600" spc="10" dirty="0">
                <a:solidFill>
                  <a:schemeClr val="accent1"/>
                </a:solidFill>
              </a:rPr>
              <a:t>O</a:t>
            </a:r>
            <a:r>
              <a:rPr sz="3600" spc="25" dirty="0">
                <a:solidFill>
                  <a:schemeClr val="accent1"/>
                </a:solidFill>
              </a:rPr>
              <a:t>U</a:t>
            </a:r>
            <a:r>
              <a:rPr sz="3600" dirty="0">
                <a:solidFill>
                  <a:schemeClr val="accent1"/>
                </a:solidFill>
              </a:rPr>
              <a:t>R</a:t>
            </a:r>
            <a:r>
              <a:rPr sz="3600" spc="5" dirty="0">
                <a:solidFill>
                  <a:schemeClr val="accent1"/>
                </a:solidFill>
              </a:rPr>
              <a:t> </a:t>
            </a:r>
            <a:r>
              <a:rPr sz="3600" spc="25" dirty="0">
                <a:solidFill>
                  <a:schemeClr val="accent1"/>
                </a:solidFill>
              </a:rPr>
              <a:t>S</a:t>
            </a:r>
            <a:r>
              <a:rPr sz="3600" spc="10" dirty="0">
                <a:solidFill>
                  <a:schemeClr val="accent1"/>
                </a:solidFill>
              </a:rPr>
              <a:t>O</a:t>
            </a:r>
            <a:r>
              <a:rPr sz="3600" spc="25" dirty="0">
                <a:solidFill>
                  <a:schemeClr val="accent1"/>
                </a:solidFill>
              </a:rPr>
              <a:t>LU</a:t>
            </a:r>
            <a:r>
              <a:rPr sz="3600" spc="-35" dirty="0">
                <a:solidFill>
                  <a:schemeClr val="accent1"/>
                </a:solidFill>
              </a:rPr>
              <a:t>T</a:t>
            </a:r>
            <a:r>
              <a:rPr sz="3600" spc="-30" dirty="0">
                <a:solidFill>
                  <a:schemeClr val="accent1"/>
                </a:solidFill>
              </a:rPr>
              <a:t>I</a:t>
            </a:r>
            <a:r>
              <a:rPr sz="3600" spc="10" dirty="0">
                <a:solidFill>
                  <a:schemeClr val="accent1"/>
                </a:solidFill>
              </a:rPr>
              <a:t>O</a:t>
            </a:r>
            <a:r>
              <a:rPr sz="3600" dirty="0">
                <a:solidFill>
                  <a:schemeClr val="accent1"/>
                </a:solidFill>
              </a:rPr>
              <a:t>N</a:t>
            </a:r>
            <a:r>
              <a:rPr sz="3600" spc="-345" dirty="0">
                <a:solidFill>
                  <a:schemeClr val="accent1"/>
                </a:solidFill>
              </a:rPr>
              <a:t> </a:t>
            </a:r>
            <a:r>
              <a:rPr sz="3600" spc="-35" dirty="0">
                <a:solidFill>
                  <a:schemeClr val="accent1"/>
                </a:solidFill>
              </a:rPr>
              <a:t>A</a:t>
            </a:r>
            <a:r>
              <a:rPr sz="3600" spc="-5" dirty="0">
                <a:solidFill>
                  <a:schemeClr val="accent1"/>
                </a:solidFill>
              </a:rPr>
              <a:t>N</a:t>
            </a:r>
            <a:r>
              <a:rPr sz="3600" dirty="0">
                <a:solidFill>
                  <a:schemeClr val="accent1"/>
                </a:solidFill>
              </a:rPr>
              <a:t>D</a:t>
            </a:r>
            <a:r>
              <a:rPr sz="3600" spc="35" dirty="0">
                <a:solidFill>
                  <a:schemeClr val="accent1"/>
                </a:solidFill>
              </a:rPr>
              <a:t> </a:t>
            </a:r>
            <a:r>
              <a:rPr sz="3600" spc="-30" dirty="0">
                <a:solidFill>
                  <a:schemeClr val="accent1"/>
                </a:solidFill>
              </a:rPr>
              <a:t>I</a:t>
            </a:r>
            <a:r>
              <a:rPr sz="3600" spc="-35" dirty="0">
                <a:solidFill>
                  <a:schemeClr val="accent1"/>
                </a:solidFill>
              </a:rPr>
              <a:t>T</a:t>
            </a:r>
            <a:r>
              <a:rPr sz="3600" dirty="0">
                <a:solidFill>
                  <a:schemeClr val="accent1"/>
                </a:solidFill>
              </a:rPr>
              <a:t>S</a:t>
            </a:r>
            <a:r>
              <a:rPr sz="3600" spc="60" dirty="0">
                <a:solidFill>
                  <a:schemeClr val="accent1"/>
                </a:solidFill>
              </a:rPr>
              <a:t> </a:t>
            </a:r>
            <a:r>
              <a:rPr sz="3600" spc="-295" dirty="0">
                <a:solidFill>
                  <a:schemeClr val="accent1"/>
                </a:solidFill>
              </a:rPr>
              <a:t>V</a:t>
            </a:r>
            <a:r>
              <a:rPr sz="3600" spc="-35" dirty="0">
                <a:solidFill>
                  <a:schemeClr val="accent1"/>
                </a:solidFill>
              </a:rPr>
              <a:t>A</a:t>
            </a:r>
            <a:r>
              <a:rPr sz="3600" spc="25" dirty="0">
                <a:solidFill>
                  <a:schemeClr val="accent1"/>
                </a:solidFill>
              </a:rPr>
              <a:t>LU</a:t>
            </a:r>
            <a:r>
              <a:rPr sz="3600" dirty="0">
                <a:solidFill>
                  <a:schemeClr val="accent1"/>
                </a:solidFill>
              </a:rPr>
              <a:t>E</a:t>
            </a:r>
            <a:r>
              <a:rPr sz="3600" spc="-65" dirty="0">
                <a:solidFill>
                  <a:schemeClr val="accent1"/>
                </a:solidFill>
              </a:rPr>
              <a:t> </a:t>
            </a:r>
            <a:r>
              <a:rPr sz="3600" spc="-15" dirty="0">
                <a:solidFill>
                  <a:schemeClr val="accent1"/>
                </a:solidFill>
              </a:rPr>
              <a:t>P</a:t>
            </a:r>
            <a:r>
              <a:rPr sz="3600" spc="-30" dirty="0">
                <a:solidFill>
                  <a:schemeClr val="accent1"/>
                </a:solidFill>
              </a:rPr>
              <a:t>R</a:t>
            </a:r>
            <a:r>
              <a:rPr sz="3600" spc="10" dirty="0">
                <a:solidFill>
                  <a:schemeClr val="accent1"/>
                </a:solidFill>
              </a:rPr>
              <a:t>O</a:t>
            </a:r>
            <a:r>
              <a:rPr sz="3600" spc="-15" dirty="0">
                <a:solidFill>
                  <a:schemeClr val="accent1"/>
                </a:solidFill>
              </a:rPr>
              <a:t>P</a:t>
            </a:r>
            <a:r>
              <a:rPr sz="3600" spc="10" dirty="0">
                <a:solidFill>
                  <a:schemeClr val="accent1"/>
                </a:solidFill>
              </a:rPr>
              <a:t>O</a:t>
            </a:r>
            <a:r>
              <a:rPr sz="3600" spc="25" dirty="0">
                <a:solidFill>
                  <a:schemeClr val="accent1"/>
                </a:solidFill>
              </a:rPr>
              <a:t>S</a:t>
            </a:r>
            <a:r>
              <a:rPr sz="3600" spc="-30" dirty="0">
                <a:solidFill>
                  <a:schemeClr val="accent1"/>
                </a:solidFill>
              </a:rPr>
              <a:t>I</a:t>
            </a:r>
            <a:r>
              <a:rPr sz="3600" spc="-35" dirty="0">
                <a:solidFill>
                  <a:schemeClr val="accent1"/>
                </a:solidFill>
              </a:rPr>
              <a:t>T</a:t>
            </a:r>
            <a:r>
              <a:rPr sz="3600" spc="-30" dirty="0">
                <a:solidFill>
                  <a:schemeClr val="accent1"/>
                </a:solidFill>
              </a:rPr>
              <a:t>I</a:t>
            </a:r>
            <a:r>
              <a:rPr sz="3600" spc="10" dirty="0">
                <a:solidFill>
                  <a:schemeClr val="accent1"/>
                </a:solidFill>
              </a:rPr>
              <a:t>O</a:t>
            </a:r>
            <a:r>
              <a:rPr sz="3600" dirty="0">
                <a:solidFill>
                  <a:schemeClr val="accent1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E5979-C5A7-D46B-6BCA-6708F1B28C9C}"/>
              </a:ext>
            </a:extLst>
          </p:cNvPr>
          <p:cNvSpPr txBox="1"/>
          <p:nvPr/>
        </p:nvSpPr>
        <p:spPr>
          <a:xfrm>
            <a:off x="3181350" y="1832347"/>
            <a:ext cx="617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Generative AI Art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ArtistryAI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can create novel, high-quality art pieces efficiently and on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Creativity Boost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Offers artists new sources of inspiration and new perspectives.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Customization and Flexibility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Generate art in different styles and themes as desired.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Efficiency and Scale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Quickly produce a large volume of diverse art with minimal human intervention.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Accessibility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Non-experts and enthusiasts can participate in the creative process.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96462" y="624473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0" y="6701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accent1"/>
                </a:solidFill>
              </a:rPr>
              <a:t>THE</a:t>
            </a:r>
            <a:r>
              <a:rPr sz="4250" spc="20" dirty="0">
                <a:solidFill>
                  <a:schemeClr val="accent1"/>
                </a:solidFill>
              </a:rPr>
              <a:t> </a:t>
            </a:r>
            <a:r>
              <a:rPr sz="4250" spc="10" dirty="0">
                <a:solidFill>
                  <a:schemeClr val="accent1"/>
                </a:solidFill>
              </a:rPr>
              <a:t>WOW</a:t>
            </a:r>
            <a:r>
              <a:rPr sz="4250" spc="85" dirty="0">
                <a:solidFill>
                  <a:schemeClr val="accent1"/>
                </a:solidFill>
              </a:rPr>
              <a:t> </a:t>
            </a:r>
            <a:r>
              <a:rPr sz="4250" spc="10" dirty="0">
                <a:solidFill>
                  <a:schemeClr val="accent1"/>
                </a:solidFill>
              </a:rPr>
              <a:t>IN</a:t>
            </a:r>
            <a:r>
              <a:rPr sz="4250" spc="-5" dirty="0">
                <a:solidFill>
                  <a:schemeClr val="accent1"/>
                </a:solidFill>
              </a:rPr>
              <a:t> </a:t>
            </a:r>
            <a:r>
              <a:rPr sz="4250" spc="15" dirty="0">
                <a:solidFill>
                  <a:schemeClr val="accent1"/>
                </a:solidFill>
              </a:rPr>
              <a:t>YOUR</a:t>
            </a:r>
            <a:r>
              <a:rPr sz="4250" spc="-10" dirty="0">
                <a:solidFill>
                  <a:schemeClr val="accent1"/>
                </a:solidFill>
              </a:rPr>
              <a:t> </a:t>
            </a:r>
            <a:r>
              <a:rPr sz="4250" spc="20" dirty="0">
                <a:solidFill>
                  <a:schemeClr val="accent1"/>
                </a:solidFill>
              </a:rPr>
              <a:t>SOLUTION</a:t>
            </a:r>
            <a:endParaRPr sz="4250" dirty="0">
              <a:solidFill>
                <a:schemeClr val="accent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F1955-B151-1F37-3D01-E15ECCD5B545}"/>
              </a:ext>
            </a:extLst>
          </p:cNvPr>
          <p:cNvSpPr txBox="1"/>
          <p:nvPr/>
        </p:nvSpPr>
        <p:spPr>
          <a:xfrm>
            <a:off x="2438400" y="1828800"/>
            <a:ext cx="7096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Advanced AI Techniques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Utilizes GANs, a cutting-edge technology, to create 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Diverse Art Styles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Can learn and adapt to various artistic styles and themes from training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High-Quality Output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Produces art that is visually compelling and suitable for a variety of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Creative Collaboration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Offers artists and designers a powerful tool to explore new concepts and expand their work.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2911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760224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accent1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accent1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accent1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accent1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accent1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accent1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accent1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accent1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AE2E0-CD24-B7E5-4FF1-FA7356260370}"/>
              </a:ext>
            </a:extLst>
          </p:cNvPr>
          <p:cNvSpPr txBox="1"/>
          <p:nvPr/>
        </p:nvSpPr>
        <p:spPr>
          <a:xfrm>
            <a:off x="1447800" y="1878806"/>
            <a:ext cx="67913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Generator and Discriminator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GAN consists of a generator and a discriminator, trained together.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Uses a diverse art dataset to train the GAN, enabling it to generate unique 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Model Optimization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Techniques such as batch normalization, learning rate adjustments, and other strategies are employed to optimize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Customization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Model can be tailored to specific styles and themes based on input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548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Trebuchet MS</vt:lpstr>
      <vt:lpstr>Wingdings</vt:lpstr>
      <vt:lpstr>Office Theme</vt:lpstr>
      <vt:lpstr>         KAVITHA  V  </vt:lpstr>
      <vt:lpstr>ARTISTRY AI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GURUDEEP SWASANEKAR P</dc:title>
  <dc:creator>student</dc:creator>
  <cp:lastModifiedBy>student</cp:lastModifiedBy>
  <cp:revision>2</cp:revision>
  <dcterms:created xsi:type="dcterms:W3CDTF">2024-04-05T09:26:22Z</dcterms:created>
  <dcterms:modified xsi:type="dcterms:W3CDTF">2024-04-12T05:24:51Z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