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1" r:id="rId6"/>
    <p:sldId id="268" r:id="rId7"/>
    <p:sldId id="266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9" autoAdjust="0"/>
  </p:normalViewPr>
  <p:slideViewPr>
    <p:cSldViewPr>
      <p:cViewPr varScale="1">
        <p:scale>
          <a:sx n="64" d="100"/>
          <a:sy n="6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61A5-194D-44A2-BAC4-33515B3CF0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When the patient enter their ph.no in screen</a:t>
            </a:r>
            <a:r>
              <a:rPr lang="en-IN" baseline="0" dirty="0" smtClean="0"/>
              <a:t> automatically it send availability of patients to the doctor.</a:t>
            </a:r>
            <a:r>
              <a:rPr lang="en-IN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61A5-194D-44A2-BAC4-33515B3CF0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14-12-2017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kdoc.com/" TargetMode="External"/><Relationship Id="rId2" Type="http://schemas.openxmlformats.org/officeDocument/2006/relationships/hyperlink" Target="http://www.pract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liniq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86042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Cambria" pitchFamily="18" charset="0"/>
              </a:rPr>
              <a:t>PATIENT MANAGEMENT SYSTEM</a:t>
            </a:r>
            <a:endParaRPr lang="en-US" sz="4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1524000"/>
            <a:ext cx="80772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                     Team</a:t>
            </a:r>
            <a:r>
              <a:rPr kumimoji="0" lang="en-US" sz="9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Members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                                                           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Dhanalakshmi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V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                                                           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Kavitha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                                                           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Kowsalya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                                                           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Nandhini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P                                                           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dirty="0" smtClean="0">
              <a:latin typeface="Cambria" pitchFamily="18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7000" dirty="0" smtClean="0">
                <a:latin typeface="Cambria" pitchFamily="18" charset="0"/>
              </a:rPr>
              <a:t>INDUSTRY GUIDE             FACULTY GUIDE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7000" dirty="0" smtClean="0">
                <a:latin typeface="Cambria" pitchFamily="18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      Mr. </a:t>
            </a:r>
            <a:r>
              <a:rPr lang="en-US" sz="6000" dirty="0" err="1" smtClean="0">
                <a:latin typeface="Cambria" pitchFamily="18" charset="0"/>
                <a:ea typeface="+mj-ea"/>
                <a:cs typeface="+mj-cs"/>
              </a:rPr>
              <a:t>Sivaraj</a:t>
            </a:r>
            <a:r>
              <a:rPr lang="en-US" sz="6000" dirty="0" smtClean="0">
                <a:latin typeface="Cambria" pitchFamily="18" charset="0"/>
                <a:ea typeface="+mj-ea"/>
                <a:cs typeface="+mj-cs"/>
              </a:rPr>
              <a:t>                                 </a:t>
            </a:r>
            <a:r>
              <a:rPr lang="en-US" sz="6000" dirty="0" smtClean="0">
                <a:latin typeface="Cambria" pitchFamily="18" charset="0"/>
              </a:rPr>
              <a:t>Mr. Ashok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292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 Patient management system is a web based application.</a:t>
            </a:r>
          </a:p>
          <a:p>
            <a:pPr algn="just"/>
            <a:r>
              <a:rPr lang="en-IN" sz="2400" dirty="0" smtClean="0"/>
              <a:t> It is mainly used to reduce manual registration work </a:t>
            </a:r>
          </a:p>
          <a:p>
            <a:pPr algn="just"/>
            <a:r>
              <a:rPr lang="en-IN" sz="2400" dirty="0" smtClean="0"/>
              <a:t> To avoid waiting line at Reception</a:t>
            </a:r>
            <a:r>
              <a:rPr lang="en-IN" sz="2400" dirty="0"/>
              <a:t>.</a:t>
            </a:r>
            <a:r>
              <a:rPr lang="en-IN" sz="2400" dirty="0" smtClean="0"/>
              <a:t> </a:t>
            </a:r>
          </a:p>
          <a:p>
            <a:pPr algn="just"/>
            <a:r>
              <a:rPr lang="en-IN" sz="2400" dirty="0" smtClean="0"/>
              <a:t>It can be used for only second time visitors(patients)</a:t>
            </a:r>
          </a:p>
          <a:p>
            <a:pPr algn="just"/>
            <a:r>
              <a:rPr lang="en-IN" sz="2400" dirty="0"/>
              <a:t>P</a:t>
            </a:r>
            <a:r>
              <a:rPr lang="en-IN" sz="2400" dirty="0" smtClean="0"/>
              <a:t>atients can access their medical records .</a:t>
            </a:r>
          </a:p>
          <a:p>
            <a:pPr algn="just"/>
            <a:endParaRPr lang="en-I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Existing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39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Patients do registration at admission counter with help of receptionist.</a:t>
            </a:r>
          </a:p>
          <a:p>
            <a:r>
              <a:rPr lang="en-IN" dirty="0" smtClean="0"/>
              <a:t>Appointment through phone call</a:t>
            </a:r>
          </a:p>
          <a:p>
            <a:r>
              <a:rPr lang="en-IN" dirty="0" smtClean="0"/>
              <a:t>Doctor availability verify by call</a:t>
            </a:r>
          </a:p>
          <a:p>
            <a:r>
              <a:rPr lang="en-IN" dirty="0"/>
              <a:t>P</a:t>
            </a:r>
            <a:r>
              <a:rPr lang="en-IN" dirty="0" smtClean="0"/>
              <a:t>atients medical details can access only by Doctor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Proposed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Advantages </a:t>
            </a:r>
          </a:p>
          <a:p>
            <a:r>
              <a:rPr lang="en-IN" dirty="0" smtClean="0"/>
              <a:t>It is a user friendly and easily accessible. </a:t>
            </a:r>
          </a:p>
          <a:p>
            <a:r>
              <a:rPr lang="en-IN" dirty="0" smtClean="0"/>
              <a:t>Reduce paperwork .</a:t>
            </a:r>
          </a:p>
          <a:p>
            <a:r>
              <a:rPr lang="en-IN" dirty="0" smtClean="0"/>
              <a:t>Patients medical records in digital format.</a:t>
            </a:r>
          </a:p>
          <a:p>
            <a:r>
              <a:rPr lang="en-IN" dirty="0" smtClean="0"/>
              <a:t>Doctor knows no of patient going to consult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295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Literature Review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Drawbacks </a:t>
            </a:r>
          </a:p>
          <a:p>
            <a:r>
              <a:rPr lang="en-IN" sz="2000" dirty="0" smtClean="0"/>
              <a:t>Patients cannot able to view their medical records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US" sz="2800" b="1" dirty="0" smtClean="0">
                <a:latin typeface="Cambria" pitchFamily="18" charset="0"/>
              </a:rPr>
              <a:t>References</a:t>
            </a: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www.practo.com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www.qkdoc.com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www.icliniq.com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sz="2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Module </a:t>
            </a:r>
            <a:r>
              <a:rPr lang="en-IN" sz="5400" dirty="0" smtClean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Split-up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 appointment with doctor</a:t>
            </a:r>
          </a:p>
          <a:p>
            <a:r>
              <a:rPr lang="en-US" smtClean="0"/>
              <a:t>Self </a:t>
            </a:r>
            <a:r>
              <a:rPr lang="en-US" smtClean="0"/>
              <a:t>check-in</a:t>
            </a:r>
            <a:endParaRPr lang="en-US" dirty="0" smtClean="0"/>
          </a:p>
          <a:p>
            <a:r>
              <a:rPr lang="en-US" dirty="0" smtClean="0"/>
              <a:t>Visit history</a:t>
            </a:r>
          </a:p>
          <a:p>
            <a:r>
              <a:rPr lang="en-US" dirty="0" smtClean="0"/>
              <a:t>Investigation history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9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Project Planner / </a:t>
            </a:r>
            <a:r>
              <a:rPr lang="en-US" sz="4000" dirty="0" smtClean="0">
                <a:latin typeface="Cambria" pitchFamily="18" charset="0"/>
              </a:rPr>
              <a:t>Timeline (Gantt chart)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676400"/>
            <a:ext cx="83121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0"/>
            <a:ext cx="6019800" cy="1524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51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869</TotalTime>
  <Words>257</Words>
  <Application>Microsoft Office PowerPoint</Application>
  <PresentationFormat>On-screen Show (4:3)</PresentationFormat>
  <Paragraphs>59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PATIENT MANAGEMENT SYSTEM</vt:lpstr>
      <vt:lpstr>Abstract </vt:lpstr>
      <vt:lpstr>Existing system</vt:lpstr>
      <vt:lpstr>Proposed System</vt:lpstr>
      <vt:lpstr>Literature Review</vt:lpstr>
      <vt:lpstr>Module Split-up</vt:lpstr>
      <vt:lpstr>Project Planner / Timeline (Gantt chart)</vt:lpstr>
      <vt:lpstr>THANK YOU</vt:lpstr>
    </vt:vector>
  </TitlesOfParts>
  <Company>kgisl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Admin</cp:lastModifiedBy>
  <cp:revision>133</cp:revision>
  <dcterms:created xsi:type="dcterms:W3CDTF">2011-12-09T06:36:35Z</dcterms:created>
  <dcterms:modified xsi:type="dcterms:W3CDTF">2017-12-14T16:57:38Z</dcterms:modified>
</cp:coreProperties>
</file>