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8" r:id="rId2"/>
    <p:sldId id="257" r:id="rId3"/>
    <p:sldId id="259" r:id="rId4"/>
    <p:sldId id="260" r:id="rId5"/>
    <p:sldId id="261" r:id="rId6"/>
    <p:sldId id="270" r:id="rId7"/>
    <p:sldId id="268" r:id="rId8"/>
    <p:sldId id="271" r:id="rId9"/>
    <p:sldId id="272" r:id="rId10"/>
    <p:sldId id="273" r:id="rId11"/>
    <p:sldId id="266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7189" autoAdjust="0"/>
  </p:normalViewPr>
  <p:slideViewPr>
    <p:cSldViewPr>
      <p:cViewPr varScale="1">
        <p:scale>
          <a:sx n="63" d="100"/>
          <a:sy n="63" d="100"/>
        </p:scale>
        <p:origin x="-15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3AD4F-333B-4FA6-A95A-8834EE455EFF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C61A5-194D-44A2-BAC4-33515B3CF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6866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C61A5-194D-44A2-BAC4-33515B3CF07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2782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When the patient enter their ph.no in screen</a:t>
            </a:r>
            <a:r>
              <a:rPr lang="en-IN" baseline="0" dirty="0" smtClean="0"/>
              <a:t> automatically it send availability of patients to the doctor.</a:t>
            </a:r>
            <a:r>
              <a:rPr lang="en-IN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C61A5-194D-44A2-BAC4-33515B3CF07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64626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D82AAB8-209E-40E4-9B0A-72170986B060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kdoc.com/" TargetMode="External"/><Relationship Id="rId2" Type="http://schemas.openxmlformats.org/officeDocument/2006/relationships/hyperlink" Target="http://www.practo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cliniq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860425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>
                <a:solidFill>
                  <a:schemeClr val="tx1"/>
                </a:solidFill>
                <a:latin typeface="Cambria" pitchFamily="18" charset="0"/>
              </a:rPr>
              <a:t>PATIENT MANAGEMENT SYSTEM</a:t>
            </a:r>
            <a:endParaRPr lang="en-US" sz="44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1524000"/>
            <a:ext cx="8077200" cy="480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                      Team</a:t>
            </a:r>
            <a:r>
              <a:rPr kumimoji="0" lang="en-US" sz="93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 Members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                                                             </a:t>
            </a:r>
            <a:r>
              <a:rPr lang="en-US" sz="6000" dirty="0" err="1" smtClean="0">
                <a:latin typeface="Cambria" pitchFamily="18" charset="0"/>
                <a:ea typeface="+mj-ea"/>
                <a:cs typeface="+mj-cs"/>
              </a:rPr>
              <a:t>Dhanalakshmi</a:t>
            </a:r>
            <a:r>
              <a:rPr lang="en-US" sz="6000" dirty="0" smtClean="0">
                <a:latin typeface="Cambria" pitchFamily="18" charset="0"/>
                <a:ea typeface="+mj-ea"/>
                <a:cs typeface="+mj-cs"/>
              </a:rPr>
              <a:t> V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latin typeface="Cambria" pitchFamily="18" charset="0"/>
                <a:ea typeface="+mj-ea"/>
                <a:cs typeface="+mj-cs"/>
              </a:rPr>
              <a:t>                                                             </a:t>
            </a:r>
            <a:r>
              <a:rPr lang="en-US" sz="6000" dirty="0" err="1" smtClean="0">
                <a:latin typeface="Cambria" pitchFamily="18" charset="0"/>
                <a:ea typeface="+mj-ea"/>
                <a:cs typeface="+mj-cs"/>
              </a:rPr>
              <a:t>Kavitha</a:t>
            </a:r>
            <a:r>
              <a:rPr lang="en-US" sz="6000" dirty="0" smtClean="0">
                <a:latin typeface="Cambria" pitchFamily="18" charset="0"/>
                <a:ea typeface="+mj-ea"/>
                <a:cs typeface="+mj-cs"/>
              </a:rPr>
              <a:t> M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                                                             </a:t>
            </a:r>
            <a:r>
              <a:rPr lang="en-US" sz="6000" dirty="0" err="1" smtClean="0">
                <a:latin typeface="Cambria" pitchFamily="18" charset="0"/>
                <a:ea typeface="+mj-ea"/>
                <a:cs typeface="+mj-cs"/>
              </a:rPr>
              <a:t>Kowsalya</a:t>
            </a:r>
            <a:r>
              <a:rPr lang="en-US" sz="6000" dirty="0" smtClean="0">
                <a:latin typeface="Cambria" pitchFamily="18" charset="0"/>
                <a:ea typeface="+mj-ea"/>
                <a:cs typeface="+mj-cs"/>
              </a:rPr>
              <a:t> 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latin typeface="Cambria" pitchFamily="18" charset="0"/>
                <a:ea typeface="+mj-ea"/>
                <a:cs typeface="+mj-cs"/>
              </a:rPr>
              <a:t>                                                             </a:t>
            </a:r>
            <a:r>
              <a:rPr lang="en-US" sz="6000" dirty="0" err="1" smtClean="0">
                <a:latin typeface="Cambria" pitchFamily="18" charset="0"/>
                <a:ea typeface="+mj-ea"/>
                <a:cs typeface="+mj-cs"/>
              </a:rPr>
              <a:t>Nandhini</a:t>
            </a:r>
            <a:r>
              <a:rPr lang="en-US" sz="6000" dirty="0" smtClean="0">
                <a:latin typeface="Cambria" pitchFamily="18" charset="0"/>
                <a:ea typeface="+mj-ea"/>
                <a:cs typeface="+mj-cs"/>
              </a:rPr>
              <a:t> P                                                           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000" dirty="0" smtClean="0">
              <a:latin typeface="Cambria" pitchFamily="18" charset="0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7000" dirty="0" smtClean="0">
                <a:latin typeface="Cambria" pitchFamily="18" charset="0"/>
              </a:rPr>
              <a:t>INDUSTRY GUIDE             FACULTY GUIDE</a:t>
            </a:r>
          </a:p>
          <a:p>
            <a:pPr algn="ctr">
              <a:spcBef>
                <a:spcPct val="0"/>
              </a:spcBef>
              <a:defRPr/>
            </a:pPr>
            <a:r>
              <a:rPr lang="en-US" sz="7000" dirty="0" smtClean="0">
                <a:latin typeface="Cambria" pitchFamily="18" charset="0"/>
              </a:rPr>
              <a:t> </a:t>
            </a:r>
          </a:p>
          <a:p>
            <a:pPr>
              <a:spcBef>
                <a:spcPct val="0"/>
              </a:spcBef>
              <a:defRPr/>
            </a:pPr>
            <a:r>
              <a:rPr lang="en-US" sz="6000" dirty="0" smtClean="0">
                <a:latin typeface="Cambria" pitchFamily="18" charset="0"/>
                <a:ea typeface="+mj-ea"/>
                <a:cs typeface="+mj-cs"/>
              </a:rPr>
              <a:t>       Mr. </a:t>
            </a:r>
            <a:r>
              <a:rPr lang="en-US" sz="6000" dirty="0" err="1" smtClean="0">
                <a:latin typeface="Cambria" pitchFamily="18" charset="0"/>
                <a:ea typeface="+mj-ea"/>
                <a:cs typeface="+mj-cs"/>
              </a:rPr>
              <a:t>Sivaraj</a:t>
            </a:r>
            <a:r>
              <a:rPr lang="en-US" sz="6000" dirty="0" smtClean="0">
                <a:latin typeface="Cambria" pitchFamily="18" charset="0"/>
                <a:ea typeface="+mj-ea"/>
                <a:cs typeface="+mj-cs"/>
              </a:rPr>
              <a:t>                                 </a:t>
            </a:r>
            <a:r>
              <a:rPr lang="en-US" sz="6000" dirty="0" smtClean="0">
                <a:latin typeface="Cambria" pitchFamily="18" charset="0"/>
              </a:rPr>
              <a:t>Mr. Ashok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85860"/>
            <a:ext cx="8229600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latin typeface="Cambria" pitchFamily="18" charset="0"/>
              </a:rPr>
              <a:t>Project Planner / </a:t>
            </a:r>
            <a:r>
              <a:rPr lang="en-US" sz="4000" dirty="0" smtClean="0">
                <a:latin typeface="Cambria" pitchFamily="18" charset="0"/>
              </a:rPr>
              <a:t>Timeline (Gantt chart)</a:t>
            </a:r>
            <a:endParaRPr lang="en-US" sz="4000" dirty="0">
              <a:latin typeface="Cambri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  <p:pic>
        <p:nvPicPr>
          <p:cNvPr id="7" name="tabl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5925" y="1676400"/>
            <a:ext cx="8312150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286000"/>
            <a:ext cx="6019800" cy="1524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044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Abstract</a:t>
            </a:r>
            <a:br>
              <a:rPr lang="en-US" sz="4400" dirty="0" smtClean="0"/>
            </a:br>
            <a:endParaRPr lang="en-US" sz="4400" dirty="0">
              <a:latin typeface="Cambria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295400"/>
            <a:ext cx="8305800" cy="5029200"/>
          </a:xfrm>
        </p:spPr>
        <p:txBody>
          <a:bodyPr>
            <a:normAutofit/>
          </a:bodyPr>
          <a:lstStyle/>
          <a:p>
            <a:pPr algn="just"/>
            <a:r>
              <a:rPr lang="en-IN" sz="2400" dirty="0" smtClean="0"/>
              <a:t> Patient management system is a web based application.</a:t>
            </a:r>
          </a:p>
          <a:p>
            <a:pPr algn="just"/>
            <a:r>
              <a:rPr lang="en-IN" sz="2400" dirty="0" smtClean="0"/>
              <a:t> It is mainly used to reduce manual registration work </a:t>
            </a:r>
          </a:p>
          <a:p>
            <a:pPr algn="just"/>
            <a:r>
              <a:rPr lang="en-IN" sz="2400" dirty="0" smtClean="0"/>
              <a:t> To avoid waiting line at Reception</a:t>
            </a:r>
            <a:r>
              <a:rPr lang="en-IN" sz="2400" dirty="0"/>
              <a:t>.</a:t>
            </a:r>
            <a:r>
              <a:rPr lang="en-IN" sz="2400" dirty="0" smtClean="0"/>
              <a:t> </a:t>
            </a:r>
          </a:p>
          <a:p>
            <a:pPr algn="just"/>
            <a:r>
              <a:rPr lang="en-IN" sz="2400" dirty="0" smtClean="0"/>
              <a:t>It can be used for only second time visitors(patients)</a:t>
            </a:r>
          </a:p>
          <a:p>
            <a:pPr algn="just"/>
            <a:r>
              <a:rPr lang="en-IN" sz="2400" dirty="0"/>
              <a:t>P</a:t>
            </a:r>
            <a:r>
              <a:rPr lang="en-IN" sz="2400" dirty="0" smtClean="0"/>
              <a:t>atients can access their medical records .</a:t>
            </a:r>
          </a:p>
          <a:p>
            <a:pPr algn="just"/>
            <a:endParaRPr lang="en-IN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Cambria" pitchFamily="18" charset="0"/>
              </a:rPr>
              <a:t>Existing system</a:t>
            </a:r>
            <a:endParaRPr lang="en-US" sz="4400" dirty="0">
              <a:latin typeface="Cambria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33985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Patients do registration at admission counter with help of receptionist.</a:t>
            </a:r>
          </a:p>
          <a:p>
            <a:r>
              <a:rPr lang="en-IN" dirty="0" smtClean="0"/>
              <a:t>Appointment through phone call</a:t>
            </a:r>
          </a:p>
          <a:p>
            <a:r>
              <a:rPr lang="en-IN" dirty="0" smtClean="0"/>
              <a:t>Doctor availability verify by call</a:t>
            </a:r>
          </a:p>
          <a:p>
            <a:r>
              <a:rPr lang="en-IN" dirty="0"/>
              <a:t>P</a:t>
            </a:r>
            <a:r>
              <a:rPr lang="en-IN" dirty="0" smtClean="0"/>
              <a:t>atients medical details can access only by Doctor</a:t>
            </a:r>
          </a:p>
          <a:p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Cambria" pitchFamily="18" charset="0"/>
              </a:rPr>
              <a:t>Proposed System</a:t>
            </a:r>
            <a:endParaRPr lang="en-US" sz="4400" dirty="0">
              <a:latin typeface="Cambria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latin typeface="Cambria" pitchFamily="18" charset="0"/>
              </a:rPr>
              <a:t>Advantages </a:t>
            </a:r>
          </a:p>
          <a:p>
            <a:r>
              <a:rPr lang="en-IN" dirty="0" smtClean="0"/>
              <a:t>It is a user friendly and easily accessible. </a:t>
            </a:r>
          </a:p>
          <a:p>
            <a:r>
              <a:rPr lang="en-IN" dirty="0" smtClean="0"/>
              <a:t>Reduce paperwork .</a:t>
            </a:r>
          </a:p>
          <a:p>
            <a:r>
              <a:rPr lang="en-IN" dirty="0" smtClean="0"/>
              <a:t>Patients medical records in digital format.</a:t>
            </a:r>
          </a:p>
          <a:p>
            <a:r>
              <a:rPr lang="en-IN" dirty="0" smtClean="0"/>
              <a:t>Doctor knows no of patient going to consult</a:t>
            </a:r>
          </a:p>
          <a:p>
            <a:pPr marL="0" indent="0">
              <a:buNone/>
            </a:pPr>
            <a:r>
              <a:rPr lang="en-IN" dirty="0" smtClean="0"/>
              <a:t> </a:t>
            </a:r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1295400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latin typeface="Cambria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Cambria" pitchFamily="18" charset="0"/>
              </a:rPr>
              <a:t>Literature Review</a:t>
            </a:r>
            <a:endParaRPr lang="en-US" sz="40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latin typeface="Cambria" pitchFamily="18" charset="0"/>
              </a:rPr>
              <a:t>Drawbacks </a:t>
            </a:r>
          </a:p>
          <a:p>
            <a:r>
              <a:rPr lang="en-IN" sz="2000" dirty="0" smtClean="0"/>
              <a:t>Patients cannot able to view their medical records</a:t>
            </a:r>
          </a:p>
          <a:p>
            <a:endParaRPr lang="en-IN" sz="2000" dirty="0" smtClean="0"/>
          </a:p>
          <a:p>
            <a:pPr marL="0" indent="0">
              <a:buNone/>
            </a:pPr>
            <a:r>
              <a:rPr lang="en-US" sz="2800" b="1" dirty="0" smtClean="0">
                <a:latin typeface="Cambria" pitchFamily="18" charset="0"/>
              </a:rPr>
              <a:t>References</a:t>
            </a:r>
          </a:p>
          <a:p>
            <a:r>
              <a:rPr lang="en-IN" sz="2000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www.practo.com</a:t>
            </a:r>
            <a:endParaRPr lang="en-IN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I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N" sz="2000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www.qkdoc.com</a:t>
            </a:r>
            <a:endParaRPr lang="en-IN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I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N" sz="2000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4"/>
              </a:rPr>
              <a:t>www.icliniq.com</a:t>
            </a:r>
            <a:endParaRPr lang="en-IN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endParaRPr lang="en-IN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endParaRPr lang="en-IN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endParaRPr lang="en-IN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endParaRPr lang="en-US" sz="2000" dirty="0">
              <a:latin typeface="Cambri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857256"/>
          </a:xfrm>
        </p:spPr>
        <p:txBody>
          <a:bodyPr/>
          <a:lstStyle/>
          <a:p>
            <a:r>
              <a:rPr lang="en-IN" dirty="0" smtClean="0"/>
              <a:t>ER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357297"/>
            <a:ext cx="9144000" cy="5500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dirty="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Module </a:t>
            </a:r>
            <a:r>
              <a:rPr lang="en-IN" sz="5400" dirty="0" smtClean="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Split-up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  appointment with doctor</a:t>
            </a:r>
          </a:p>
          <a:p>
            <a:r>
              <a:rPr lang="en-US" smtClean="0"/>
              <a:t>Self check-in</a:t>
            </a:r>
            <a:endParaRPr lang="en-US" dirty="0" smtClean="0"/>
          </a:p>
          <a:p>
            <a:r>
              <a:rPr lang="en-US" dirty="0" smtClean="0"/>
              <a:t>Visit history</a:t>
            </a:r>
          </a:p>
          <a:p>
            <a:r>
              <a:rPr lang="en-US" dirty="0" smtClean="0"/>
              <a:t>Investigation history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6779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Screenshots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66209"/>
            <a:ext cx="8229600" cy="4127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71546"/>
            <a:ext cx="8229600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877</TotalTime>
  <Words>260</Words>
  <Application>Microsoft Office PowerPoint</Application>
  <PresentationFormat>On-screen Show (4:3)</PresentationFormat>
  <Paragraphs>61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PATIENT MANAGEMENT SYSTEM</vt:lpstr>
      <vt:lpstr>Abstract </vt:lpstr>
      <vt:lpstr>Existing system</vt:lpstr>
      <vt:lpstr>Proposed System</vt:lpstr>
      <vt:lpstr>Literature Review</vt:lpstr>
      <vt:lpstr>ER Diagram</vt:lpstr>
      <vt:lpstr>Module Split-up</vt:lpstr>
      <vt:lpstr>Screenshots</vt:lpstr>
      <vt:lpstr>Slide 9</vt:lpstr>
      <vt:lpstr>Slide 10</vt:lpstr>
      <vt:lpstr>Project Planner / Timeline (Gantt chart)</vt:lpstr>
      <vt:lpstr>THANK YOU</vt:lpstr>
    </vt:vector>
  </TitlesOfParts>
  <Company>kgisl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r.pranesh</dc:creator>
  <cp:lastModifiedBy>Windows User</cp:lastModifiedBy>
  <cp:revision>135</cp:revision>
  <dcterms:created xsi:type="dcterms:W3CDTF">2011-12-09T06:36:35Z</dcterms:created>
  <dcterms:modified xsi:type="dcterms:W3CDTF">2018-01-17T15:56:50Z</dcterms:modified>
</cp:coreProperties>
</file>