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sldIdLst>
    <p:sldId id="292" r:id="rId5"/>
    <p:sldId id="309" r:id="rId6"/>
    <p:sldId id="310" r:id="rId7"/>
    <p:sldId id="314" r:id="rId8"/>
    <p:sldId id="315" r:id="rId9"/>
    <p:sldId id="31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3" userDrawn="1">
          <p15:clr>
            <a:srgbClr val="A4A3A4"/>
          </p15:clr>
        </p15:guide>
        <p15:guide id="2" pos="7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43AB52-4366-4934-9D74-0562A50A3141}" v="29" dt="2025-05-26T11:52:51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913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thabala023@outlook.com" userId="bfba2dada908cd27" providerId="LiveId" clId="{DC43AB52-4366-4934-9D74-0562A50A3141}"/>
    <pc:docChg chg="undo custSel delSld modSld">
      <pc:chgData name="kavithabala023@outlook.com" userId="bfba2dada908cd27" providerId="LiveId" clId="{DC43AB52-4366-4934-9D74-0562A50A3141}" dt="2025-05-26T13:21:43.025" v="330" actId="20577"/>
      <pc:docMkLst>
        <pc:docMk/>
      </pc:docMkLst>
      <pc:sldChg chg="modSp mod setBg">
        <pc:chgData name="kavithabala023@outlook.com" userId="bfba2dada908cd27" providerId="LiveId" clId="{DC43AB52-4366-4934-9D74-0562A50A3141}" dt="2025-05-26T13:21:43.025" v="330" actId="20577"/>
        <pc:sldMkLst>
          <pc:docMk/>
          <pc:sldMk cId="2152082915" sldId="292"/>
        </pc:sldMkLst>
        <pc:spChg chg="mod">
          <ac:chgData name="kavithabala023@outlook.com" userId="bfba2dada908cd27" providerId="LiveId" clId="{DC43AB52-4366-4934-9D74-0562A50A3141}" dt="2025-05-26T13:21:24.876" v="315" actId="20577"/>
          <ac:spMkLst>
            <pc:docMk/>
            <pc:sldMk cId="2152082915" sldId="292"/>
            <ac:spMk id="2" creationId="{C0D7398C-75E5-4CB0-BA4F-D7D5CF2495D4}"/>
          </ac:spMkLst>
        </pc:spChg>
        <pc:spChg chg="mod">
          <ac:chgData name="kavithabala023@outlook.com" userId="bfba2dada908cd27" providerId="LiveId" clId="{DC43AB52-4366-4934-9D74-0562A50A3141}" dt="2025-05-26T13:21:43.025" v="330" actId="20577"/>
          <ac:spMkLst>
            <pc:docMk/>
            <pc:sldMk cId="2152082915" sldId="292"/>
            <ac:spMk id="3" creationId="{5C5BFB45-FC34-495C-9C68-F9641246C2EE}"/>
          </ac:spMkLst>
        </pc:spChg>
      </pc:sldChg>
      <pc:sldChg chg="addSp delSp modSp mod">
        <pc:chgData name="kavithabala023@outlook.com" userId="bfba2dada908cd27" providerId="LiveId" clId="{DC43AB52-4366-4934-9D74-0562A50A3141}" dt="2025-05-26T11:44:32.821" v="167" actId="1076"/>
        <pc:sldMkLst>
          <pc:docMk/>
          <pc:sldMk cId="3833773525" sldId="309"/>
        </pc:sldMkLst>
        <pc:spChg chg="mod">
          <ac:chgData name="kavithabala023@outlook.com" userId="bfba2dada908cd27" providerId="LiveId" clId="{DC43AB52-4366-4934-9D74-0562A50A3141}" dt="2025-05-26T11:42:58.203" v="153" actId="20577"/>
          <ac:spMkLst>
            <pc:docMk/>
            <pc:sldMk cId="3833773525" sldId="309"/>
            <ac:spMk id="4" creationId="{B2354936-4579-5A7F-6FC8-F7EE936B8E4E}"/>
          </ac:spMkLst>
        </pc:spChg>
        <pc:picChg chg="add mod">
          <ac:chgData name="kavithabala023@outlook.com" userId="bfba2dada908cd27" providerId="LiveId" clId="{DC43AB52-4366-4934-9D74-0562A50A3141}" dt="2025-05-26T11:44:32.821" v="167" actId="1076"/>
          <ac:picMkLst>
            <pc:docMk/>
            <pc:sldMk cId="3833773525" sldId="309"/>
            <ac:picMk id="5" creationId="{B58AD043-2ADB-C633-E317-02A15995DE4B}"/>
          </ac:picMkLst>
        </pc:picChg>
        <pc:picChg chg="del">
          <ac:chgData name="kavithabala023@outlook.com" userId="bfba2dada908cd27" providerId="LiveId" clId="{DC43AB52-4366-4934-9D74-0562A50A3141}" dt="2025-05-26T11:40:37.723" v="38" actId="478"/>
          <ac:picMkLst>
            <pc:docMk/>
            <pc:sldMk cId="3833773525" sldId="309"/>
            <ac:picMk id="8" creationId="{B20CBE6D-50C0-75AF-572E-7D7A7EA6B60F}"/>
          </ac:picMkLst>
        </pc:picChg>
      </pc:sldChg>
      <pc:sldChg chg="addSp delSp modSp mod">
        <pc:chgData name="kavithabala023@outlook.com" userId="bfba2dada908cd27" providerId="LiveId" clId="{DC43AB52-4366-4934-9D74-0562A50A3141}" dt="2025-05-26T11:44:12.581" v="164" actId="14100"/>
        <pc:sldMkLst>
          <pc:docMk/>
          <pc:sldMk cId="2034119425" sldId="310"/>
        </pc:sldMkLst>
        <pc:spChg chg="add del mod">
          <ac:chgData name="kavithabala023@outlook.com" userId="bfba2dada908cd27" providerId="LiveId" clId="{DC43AB52-4366-4934-9D74-0562A50A3141}" dt="2025-05-26T11:43:33.737" v="157" actId="22"/>
          <ac:spMkLst>
            <pc:docMk/>
            <pc:sldMk cId="2034119425" sldId="310"/>
            <ac:spMk id="3" creationId="{D0104E4A-956F-361A-4032-AD43197EF1D3}"/>
          </ac:spMkLst>
        </pc:spChg>
        <pc:spChg chg="add del mod">
          <ac:chgData name="kavithabala023@outlook.com" userId="bfba2dada908cd27" providerId="LiveId" clId="{DC43AB52-4366-4934-9D74-0562A50A3141}" dt="2025-05-26T11:44:05.512" v="162" actId="22"/>
          <ac:spMkLst>
            <pc:docMk/>
            <pc:sldMk cId="2034119425" sldId="310"/>
            <ac:spMk id="12" creationId="{6ED60BD8-31F0-4050-C465-3C2E8DB207B4}"/>
          </ac:spMkLst>
        </pc:spChg>
        <pc:picChg chg="add del">
          <ac:chgData name="kavithabala023@outlook.com" userId="bfba2dada908cd27" providerId="LiveId" clId="{DC43AB52-4366-4934-9D74-0562A50A3141}" dt="2025-05-26T11:43:14.091" v="156" actId="22"/>
          <ac:picMkLst>
            <pc:docMk/>
            <pc:sldMk cId="2034119425" sldId="310"/>
            <ac:picMk id="8" creationId="{EB71A019-BF6D-0AC0-7EB5-BD5820B26E0E}"/>
          </ac:picMkLst>
        </pc:picChg>
        <pc:picChg chg="add mod ord">
          <ac:chgData name="kavithabala023@outlook.com" userId="bfba2dada908cd27" providerId="LiveId" clId="{DC43AB52-4366-4934-9D74-0562A50A3141}" dt="2025-05-26T11:43:44.553" v="160" actId="14100"/>
          <ac:picMkLst>
            <pc:docMk/>
            <pc:sldMk cId="2034119425" sldId="310"/>
            <ac:picMk id="10" creationId="{FE37E14D-70F9-41D5-9DD8-6417D212BBA6}"/>
          </ac:picMkLst>
        </pc:picChg>
        <pc:picChg chg="add mod ord">
          <ac:chgData name="kavithabala023@outlook.com" userId="bfba2dada908cd27" providerId="LiveId" clId="{DC43AB52-4366-4934-9D74-0562A50A3141}" dt="2025-05-26T11:44:12.581" v="164" actId="14100"/>
          <ac:picMkLst>
            <pc:docMk/>
            <pc:sldMk cId="2034119425" sldId="310"/>
            <ac:picMk id="14" creationId="{44180681-9630-04DF-0FEB-976549C9B60A}"/>
          </ac:picMkLst>
        </pc:picChg>
        <pc:picChg chg="del">
          <ac:chgData name="kavithabala023@outlook.com" userId="bfba2dada908cd27" providerId="LiveId" clId="{DC43AB52-4366-4934-9D74-0562A50A3141}" dt="2025-05-26T11:43:11.871" v="154" actId="478"/>
          <ac:picMkLst>
            <pc:docMk/>
            <pc:sldMk cId="2034119425" sldId="310"/>
            <ac:picMk id="16" creationId="{FFED4779-1287-DB2F-107C-ED4CC644C526}"/>
          </ac:picMkLst>
        </pc:picChg>
        <pc:picChg chg="del">
          <ac:chgData name="kavithabala023@outlook.com" userId="bfba2dada908cd27" providerId="LiveId" clId="{DC43AB52-4366-4934-9D74-0562A50A3141}" dt="2025-05-26T11:43:46.009" v="161" actId="478"/>
          <ac:picMkLst>
            <pc:docMk/>
            <pc:sldMk cId="2034119425" sldId="310"/>
            <ac:picMk id="20" creationId="{1926DBE8-39D7-E0D7-3703-668B96D32D1B}"/>
          </ac:picMkLst>
        </pc:picChg>
      </pc:sldChg>
      <pc:sldChg chg="del">
        <pc:chgData name="kavithabala023@outlook.com" userId="bfba2dada908cd27" providerId="LiveId" clId="{DC43AB52-4366-4934-9D74-0562A50A3141}" dt="2025-05-26T11:39:44.758" v="0" actId="47"/>
        <pc:sldMkLst>
          <pc:docMk/>
          <pc:sldMk cId="1215974809" sldId="311"/>
        </pc:sldMkLst>
      </pc:sldChg>
      <pc:sldChg chg="del">
        <pc:chgData name="kavithabala023@outlook.com" userId="bfba2dada908cd27" providerId="LiveId" clId="{DC43AB52-4366-4934-9D74-0562A50A3141}" dt="2025-05-26T11:39:45.880" v="1" actId="47"/>
        <pc:sldMkLst>
          <pc:docMk/>
          <pc:sldMk cId="1523127209" sldId="312"/>
        </pc:sldMkLst>
      </pc:sldChg>
      <pc:sldChg chg="del">
        <pc:chgData name="kavithabala023@outlook.com" userId="bfba2dada908cd27" providerId="LiveId" clId="{DC43AB52-4366-4934-9D74-0562A50A3141}" dt="2025-05-26T11:39:46.533" v="2" actId="47"/>
        <pc:sldMkLst>
          <pc:docMk/>
          <pc:sldMk cId="406756500" sldId="313"/>
        </pc:sldMkLst>
      </pc:sldChg>
      <pc:sldChg chg="addSp delSp modSp mod">
        <pc:chgData name="kavithabala023@outlook.com" userId="bfba2dada908cd27" providerId="LiveId" clId="{DC43AB52-4366-4934-9D74-0562A50A3141}" dt="2025-05-26T11:55:03.112" v="256" actId="1035"/>
        <pc:sldMkLst>
          <pc:docMk/>
          <pc:sldMk cId="2067712548" sldId="314"/>
        </pc:sldMkLst>
        <pc:spChg chg="add del mod">
          <ac:chgData name="kavithabala023@outlook.com" userId="bfba2dada908cd27" providerId="LiveId" clId="{DC43AB52-4366-4934-9D74-0562A50A3141}" dt="2025-05-26T11:45:46.604" v="192" actId="22"/>
          <ac:spMkLst>
            <pc:docMk/>
            <pc:sldMk cId="2067712548" sldId="314"/>
            <ac:spMk id="4" creationId="{F08A4018-AC53-2C44-3E09-F45CA7B063A0}"/>
          </ac:spMkLst>
        </pc:spChg>
        <pc:spChg chg="add del mod">
          <ac:chgData name="kavithabala023@outlook.com" userId="bfba2dada908cd27" providerId="LiveId" clId="{DC43AB52-4366-4934-9D74-0562A50A3141}" dt="2025-05-26T11:49:57.984" v="195" actId="22"/>
          <ac:spMkLst>
            <pc:docMk/>
            <pc:sldMk cId="2067712548" sldId="314"/>
            <ac:spMk id="9" creationId="{5BCE6B5B-0C6B-A5EB-401A-22FACA2E2A39}"/>
          </ac:spMkLst>
        </pc:spChg>
        <pc:picChg chg="del">
          <ac:chgData name="kavithabala023@outlook.com" userId="bfba2dada908cd27" providerId="LiveId" clId="{DC43AB52-4366-4934-9D74-0562A50A3141}" dt="2025-05-26T11:45:20.222" v="191" actId="478"/>
          <ac:picMkLst>
            <pc:docMk/>
            <pc:sldMk cId="2067712548" sldId="314"/>
            <ac:picMk id="5" creationId="{491BD436-0800-915B-8080-5AB05B6AEE6B}"/>
          </ac:picMkLst>
        </pc:picChg>
        <pc:picChg chg="add del mod ord">
          <ac:chgData name="kavithabala023@outlook.com" userId="bfba2dada908cd27" providerId="LiveId" clId="{DC43AB52-4366-4934-9D74-0562A50A3141}" dt="2025-05-26T11:45:53.366" v="194" actId="478"/>
          <ac:picMkLst>
            <pc:docMk/>
            <pc:sldMk cId="2067712548" sldId="314"/>
            <ac:picMk id="7" creationId="{27D62143-6EAB-D22E-69FB-10A387347E11}"/>
          </ac:picMkLst>
        </pc:picChg>
        <pc:picChg chg="add mod ord">
          <ac:chgData name="kavithabala023@outlook.com" userId="bfba2dada908cd27" providerId="LiveId" clId="{DC43AB52-4366-4934-9D74-0562A50A3141}" dt="2025-05-26T11:55:03.112" v="256" actId="1035"/>
          <ac:picMkLst>
            <pc:docMk/>
            <pc:sldMk cId="2067712548" sldId="314"/>
            <ac:picMk id="11" creationId="{B9003D97-D20C-35CC-3481-4388DC0BEBBD}"/>
          </ac:picMkLst>
        </pc:picChg>
      </pc:sldChg>
      <pc:sldChg chg="addSp delSp modSp mod">
        <pc:chgData name="kavithabala023@outlook.com" userId="bfba2dada908cd27" providerId="LiveId" clId="{DC43AB52-4366-4934-9D74-0562A50A3141}" dt="2025-05-26T11:53:33.245" v="215" actId="20577"/>
        <pc:sldMkLst>
          <pc:docMk/>
          <pc:sldMk cId="2610786431" sldId="315"/>
        </pc:sldMkLst>
        <pc:spChg chg="add del mod">
          <ac:chgData name="kavithabala023@outlook.com" userId="bfba2dada908cd27" providerId="LiveId" clId="{DC43AB52-4366-4934-9D74-0562A50A3141}" dt="2025-05-26T11:53:33.245" v="215" actId="20577"/>
          <ac:spMkLst>
            <pc:docMk/>
            <pc:sldMk cId="2610786431" sldId="315"/>
            <ac:spMk id="3" creationId="{3A25E4DF-1A36-8DBB-9405-636354C59AD3}"/>
          </ac:spMkLst>
        </pc:spChg>
        <pc:spChg chg="add">
          <ac:chgData name="kavithabala023@outlook.com" userId="bfba2dada908cd27" providerId="LiveId" clId="{DC43AB52-4366-4934-9D74-0562A50A3141}" dt="2025-05-26T11:52:07.234" v="197"/>
          <ac:spMkLst>
            <pc:docMk/>
            <pc:sldMk cId="2610786431" sldId="315"/>
            <ac:spMk id="4" creationId="{81855C9D-A07A-CAF8-C25B-96D17C5AB9E5}"/>
          </ac:spMkLst>
        </pc:spChg>
        <pc:spChg chg="add mod">
          <ac:chgData name="kavithabala023@outlook.com" userId="bfba2dada908cd27" providerId="LiveId" clId="{DC43AB52-4366-4934-9D74-0562A50A3141}" dt="2025-05-26T11:52:13.821" v="200"/>
          <ac:spMkLst>
            <pc:docMk/>
            <pc:sldMk cId="2610786431" sldId="315"/>
            <ac:spMk id="5" creationId="{BBC39D46-BC28-A2C0-3C54-171A7FA96C2E}"/>
          </ac:spMkLst>
        </pc:spChg>
        <pc:spChg chg="add">
          <ac:chgData name="kavithabala023@outlook.com" userId="bfba2dada908cd27" providerId="LiveId" clId="{DC43AB52-4366-4934-9D74-0562A50A3141}" dt="2025-05-26T11:52:50.027" v="208"/>
          <ac:spMkLst>
            <pc:docMk/>
            <pc:sldMk cId="2610786431" sldId="315"/>
            <ac:spMk id="6" creationId="{F34B1620-94F3-B815-DBE0-8707CBBD4E12}"/>
          </ac:spMkLst>
        </pc:spChg>
      </pc:sldChg>
      <pc:sldChg chg="modSp mod">
        <pc:chgData name="kavithabala023@outlook.com" userId="bfba2dada908cd27" providerId="LiveId" clId="{DC43AB52-4366-4934-9D74-0562A50A3141}" dt="2025-05-26T11:55:38.397" v="269" actId="20577"/>
        <pc:sldMkLst>
          <pc:docMk/>
          <pc:sldMk cId="3184180965" sldId="316"/>
        </pc:sldMkLst>
        <pc:spChg chg="mod">
          <ac:chgData name="kavithabala023@outlook.com" userId="bfba2dada908cd27" providerId="LiveId" clId="{DC43AB52-4366-4934-9D74-0562A50A3141}" dt="2025-05-26T11:55:38.397" v="269" actId="20577"/>
          <ac:spMkLst>
            <pc:docMk/>
            <pc:sldMk cId="3184180965" sldId="316"/>
            <ac:spMk id="3" creationId="{DAEC28EC-6804-37BC-3C1F-01FE834449FE}"/>
          </ac:spMkLst>
        </pc:spChg>
      </pc:sldChg>
      <pc:sldChg chg="modSp mod">
        <pc:chgData name="kavithabala023@outlook.com" userId="bfba2dada908cd27" providerId="LiveId" clId="{DC43AB52-4366-4934-9D74-0562A50A3141}" dt="2025-05-26T11:39:55.406" v="6" actId="20577"/>
        <pc:sldMkLst>
          <pc:docMk/>
          <pc:sldMk cId="267907880" sldId="317"/>
        </pc:sldMkLst>
        <pc:spChg chg="mod">
          <ac:chgData name="kavithabala023@outlook.com" userId="bfba2dada908cd27" providerId="LiveId" clId="{DC43AB52-4366-4934-9D74-0562A50A3141}" dt="2025-05-26T11:39:55.406" v="6" actId="20577"/>
          <ac:spMkLst>
            <pc:docMk/>
            <pc:sldMk cId="267907880" sldId="317"/>
            <ac:spMk id="6" creationId="{DAFFCB21-339A-B3DF-00EC-B77D8DDF25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386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8316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8686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17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864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3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5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8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0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3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dirty="0"/>
              <a:t>Academic Insights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Tableau - Reinforcement </a:t>
            </a:r>
            <a:br>
              <a:rPr lang="en-US" dirty="0"/>
            </a:br>
            <a:r>
              <a:rPr lang="en-US" dirty="0"/>
              <a:t>Kavitha Balasubramaniam</a:t>
            </a:r>
            <a:br>
              <a:rPr lang="en-US" dirty="0"/>
            </a:br>
            <a:r>
              <a:rPr lang="en-US" dirty="0"/>
              <a:t>DA_DS – Batch 08</a:t>
            </a: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DC29C-54D2-22CB-79D1-AFC3FDF8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40" y="123826"/>
            <a:ext cx="9692640" cy="1325562"/>
          </a:xfrm>
        </p:spPr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54936-4579-5A7F-6FC8-F7EE936B8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contains 1000 records.</a:t>
            </a:r>
          </a:p>
          <a:p>
            <a:r>
              <a:rPr lang="en-US" dirty="0"/>
              <a:t>Key attributes include: Student ID, Name, E-Mail, Country, Enrollment date, Grade, Graduation Date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AD043-2ADB-C633-E317-02A15995D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1" y="2956560"/>
            <a:ext cx="7364361" cy="342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7CE33C-8380-C457-FEF7-39D19277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3826"/>
            <a:ext cx="9692640" cy="1325562"/>
          </a:xfrm>
        </p:spPr>
        <p:txBody>
          <a:bodyPr/>
          <a:lstStyle/>
          <a:p>
            <a:r>
              <a:rPr lang="en-IN" dirty="0"/>
              <a:t>Data Cleaning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4A481-CF24-1C61-685C-48FF2F8C8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Raw Data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36E81E-9F25-6D7C-855F-5E0CA68E5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Cleansed Data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E37E14D-70F9-41D5-9DD8-6417D212BB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241" y="2507551"/>
            <a:ext cx="5150747" cy="350978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4180681-9630-04DF-0FEB-976549C9B60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6163" y="2507552"/>
            <a:ext cx="4481512" cy="3509788"/>
          </a:xfrm>
        </p:spPr>
      </p:pic>
    </p:spTree>
    <p:extLst>
      <p:ext uri="{BB962C8B-B14F-4D97-AF65-F5344CB8AC3E}">
        <p14:creationId xmlns:p14="http://schemas.microsoft.com/office/powerpoint/2010/main" val="2034119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A211-B959-36B5-194D-F8D72D5A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907" y="123826"/>
            <a:ext cx="9692640" cy="1325562"/>
          </a:xfrm>
        </p:spPr>
        <p:txBody>
          <a:bodyPr/>
          <a:lstStyle/>
          <a:p>
            <a:r>
              <a:rPr lang="en-US" dirty="0"/>
              <a:t>Dashboard Overview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9003D97-D20C-35CC-3481-4388DC0BE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3256" y="1579804"/>
            <a:ext cx="9005608" cy="5056050"/>
          </a:xfrm>
        </p:spPr>
      </p:pic>
    </p:spTree>
    <p:extLst>
      <p:ext uri="{BB962C8B-B14F-4D97-AF65-F5344CB8AC3E}">
        <p14:creationId xmlns:p14="http://schemas.microsoft.com/office/powerpoint/2010/main" val="2067712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F161-41D9-F02E-43B7-DFFD626C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23826"/>
            <a:ext cx="9692640" cy="1325562"/>
          </a:xfrm>
        </p:spPr>
        <p:txBody>
          <a:bodyPr>
            <a:normAutofit/>
          </a:bodyPr>
          <a:lstStyle/>
          <a:p>
            <a:r>
              <a:rPr lang="en-IN" sz="4000" dirty="0"/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E4DF-1A36-8DBB-9405-636354C59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700" dirty="0"/>
              <a:t>Enrollment peaked in 2010 (56 students) and again in 2018 (54 students).</a:t>
            </a:r>
          </a:p>
          <a:p>
            <a:r>
              <a:rPr lang="en-US" sz="1700" dirty="0"/>
              <a:t>YoY Growth shows a +4.76% increase, indicating early signs of recovery in 2021.</a:t>
            </a:r>
          </a:p>
          <a:p>
            <a:r>
              <a:rPr lang="en-US" sz="1700" dirty="0"/>
              <a:t>East Timor, Rwanda, and Panama top the list for scholarship amounts.</a:t>
            </a:r>
          </a:p>
          <a:p>
            <a:r>
              <a:rPr lang="en-US" sz="1700" dirty="0"/>
              <a:t>Scholarships are not concentrated in specific continents, suggesting a diverse international student aid policy.</a:t>
            </a:r>
          </a:p>
          <a:p>
            <a:r>
              <a:rPr lang="en-US" sz="1700" dirty="0"/>
              <a:t>Grade B is most common, followed by C and D.</a:t>
            </a:r>
          </a:p>
          <a:p>
            <a:r>
              <a:rPr lang="en-US" sz="1700" dirty="0"/>
              <a:t>F grades are relatively high, indicating a potential academic performance issue.</a:t>
            </a:r>
          </a:p>
        </p:txBody>
      </p:sp>
    </p:spTree>
    <p:extLst>
      <p:ext uri="{BB962C8B-B14F-4D97-AF65-F5344CB8AC3E}">
        <p14:creationId xmlns:p14="http://schemas.microsoft.com/office/powerpoint/2010/main" val="26107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F4AE-0E83-0E7F-A050-0B4DD4A8F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2040" y="119951"/>
            <a:ext cx="9692640" cy="1325562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28EC-6804-37BC-3C1F-01FE8344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dashboard shows balanced enrollment across majors with stable tuition fees.</a:t>
            </a:r>
          </a:p>
          <a:p>
            <a:r>
              <a:rPr lang="en-US" sz="1800" dirty="0"/>
              <a:t>A slight YoY enrollment growth (+4.76%) in 2021 suggests recovery after a dip between 2018–2020.</a:t>
            </a:r>
          </a:p>
          <a:p>
            <a:r>
              <a:rPr lang="en-US" sz="1800" dirty="0"/>
              <a:t>Grades D &amp; F are relatively high, indicating a need for academic support programs.</a:t>
            </a:r>
          </a:p>
          <a:p>
            <a:r>
              <a:rPr lang="en-US" sz="1800" dirty="0"/>
              <a:t>Financial aid is concentrated in a few countries — a review of distribution strategy is recommended.</a:t>
            </a:r>
          </a:p>
          <a:p>
            <a:r>
              <a:rPr lang="en-US" sz="1800" dirty="0"/>
              <a:t>Continued monitoring and targeted improvements can drive student success and institutional growth.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18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C26CCE-55BA-03BD-82B1-31E6F149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Kavitha Balasubramaniam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FFCB21-339A-B3DF-00EC-B77D8DDF2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26-05-2025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2FFC39-DE83-5695-84A0-0729EA3EE1E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10" b="1591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078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308</TotalTime>
  <Words>226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Academic Insights Dashboard</vt:lpstr>
      <vt:lpstr>Dataset Overview</vt:lpstr>
      <vt:lpstr>Data Cleaning Process</vt:lpstr>
      <vt:lpstr>Dashboard Overview</vt:lpstr>
      <vt:lpstr>Key Insights &amp; Recommendations</vt:lpstr>
      <vt:lpstr>Conclusion</vt:lpstr>
      <vt:lpstr>Kavitha Balasubramaniam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kavithabala023@outlook.com</dc:creator>
  <cp:lastModifiedBy>kavithabala023@outlook.com</cp:lastModifiedBy>
  <cp:revision>2</cp:revision>
  <dcterms:created xsi:type="dcterms:W3CDTF">2025-05-12T06:03:46Z</dcterms:created>
  <dcterms:modified xsi:type="dcterms:W3CDTF">2025-05-26T13:21:46Z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