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7A82B-49A0-46B7-9B85-F6D027F172F3}" v="34" dt="2025-05-26T11:36:5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91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habala023@outlook.com" userId="bfba2dada908cd27" providerId="LiveId" clId="{2387A82B-49A0-46B7-9B85-F6D027F172F3}"/>
    <pc:docChg chg="undo custSel addSld delSld modSld modMainMaster">
      <pc:chgData name="kavithabala023@outlook.com" userId="bfba2dada908cd27" providerId="LiveId" clId="{2387A82B-49A0-46B7-9B85-F6D027F172F3}" dt="2025-05-26T11:36:54.902" v="745"/>
      <pc:docMkLst>
        <pc:docMk/>
      </pc:docMkLst>
      <pc:sldChg chg="addSp delSp modSp mod setBg chgLayout">
        <pc:chgData name="kavithabala023@outlook.com" userId="bfba2dada908cd27" providerId="LiveId" clId="{2387A82B-49A0-46B7-9B85-F6D027F172F3}" dt="2025-05-26T11:36:54.902" v="745"/>
        <pc:sldMkLst>
          <pc:docMk/>
          <pc:sldMk cId="2152082915" sldId="292"/>
        </pc:sldMkLst>
        <pc:spChg chg="mod ord">
          <ac:chgData name="kavithabala023@outlook.com" userId="bfba2dada908cd27" providerId="LiveId" clId="{2387A82B-49A0-46B7-9B85-F6D027F172F3}" dt="2025-05-26T11:36:45.225" v="744" actId="27636"/>
          <ac:spMkLst>
            <pc:docMk/>
            <pc:sldMk cId="2152082915" sldId="292"/>
            <ac:spMk id="2" creationId="{C0D7398C-75E5-4CB0-BA4F-D7D5CF2495D4}"/>
          </ac:spMkLst>
        </pc:spChg>
        <pc:spChg chg="mod ord">
          <ac:chgData name="kavithabala023@outlook.com" userId="bfba2dada908cd27" providerId="LiveId" clId="{2387A82B-49A0-46B7-9B85-F6D027F172F3}" dt="2025-05-26T11:36:45.189" v="743" actId="6264"/>
          <ac:spMkLst>
            <pc:docMk/>
            <pc:sldMk cId="2152082915" sldId="292"/>
            <ac:spMk id="3" creationId="{5C5BFB45-FC34-495C-9C68-F9641246C2EE}"/>
          </ac:spMkLst>
        </pc:spChg>
        <pc:spChg chg="add del mod">
          <ac:chgData name="kavithabala023@outlook.com" userId="bfba2dada908cd27" providerId="LiveId" clId="{2387A82B-49A0-46B7-9B85-F6D027F172F3}" dt="2025-05-26T11:36:45.189" v="743" actId="6264"/>
          <ac:spMkLst>
            <pc:docMk/>
            <pc:sldMk cId="2152082915" sldId="292"/>
            <ac:spMk id="4" creationId="{08DC5951-D0D9-786A-3409-A05841C498B6}"/>
          </ac:spMkLst>
        </pc:spChg>
        <pc:spChg chg="add del mod">
          <ac:chgData name="kavithabala023@outlook.com" userId="bfba2dada908cd27" providerId="LiveId" clId="{2387A82B-49A0-46B7-9B85-F6D027F172F3}" dt="2025-05-26T11:36:45.189" v="743" actId="6264"/>
          <ac:spMkLst>
            <pc:docMk/>
            <pc:sldMk cId="2152082915" sldId="292"/>
            <ac:spMk id="5" creationId="{8CBA7DEC-6C9D-3146-7142-D6C0AAA91126}"/>
          </ac:spMkLst>
        </pc:spChg>
      </pc:sldChg>
      <pc:sldChg chg="modSp mod">
        <pc:chgData name="kavithabala023@outlook.com" userId="bfba2dada908cd27" providerId="LiveId" clId="{2387A82B-49A0-46B7-9B85-F6D027F172F3}" dt="2025-05-12T13:06:37.502" v="628"/>
        <pc:sldMkLst>
          <pc:docMk/>
          <pc:sldMk cId="3833773525" sldId="309"/>
        </pc:sldMkLst>
        <pc:spChg chg="mod">
          <ac:chgData name="kavithabala023@outlook.com" userId="bfba2dada908cd27" providerId="LiveId" clId="{2387A82B-49A0-46B7-9B85-F6D027F172F3}" dt="2025-05-12T07:14:56.290" v="495" actId="1037"/>
          <ac:spMkLst>
            <pc:docMk/>
            <pc:sldMk cId="3833773525" sldId="309"/>
            <ac:spMk id="3" creationId="{D37DC29C-54D2-22CB-79D1-AFC3FDF8E594}"/>
          </ac:spMkLst>
        </pc:spChg>
        <pc:spChg chg="mod">
          <ac:chgData name="kavithabala023@outlook.com" userId="bfba2dada908cd27" providerId="LiveId" clId="{2387A82B-49A0-46B7-9B85-F6D027F172F3}" dt="2025-05-12T13:06:37.502" v="628"/>
          <ac:spMkLst>
            <pc:docMk/>
            <pc:sldMk cId="3833773525" sldId="309"/>
            <ac:spMk id="4" creationId="{B2354936-4579-5A7F-6FC8-F7EE936B8E4E}"/>
          </ac:spMkLst>
        </pc:spChg>
      </pc:sldChg>
      <pc:sldChg chg="addSp delSp modSp new mod modClrScheme chgLayout">
        <pc:chgData name="kavithabala023@outlook.com" userId="bfba2dada908cd27" providerId="LiveId" clId="{2387A82B-49A0-46B7-9B85-F6D027F172F3}" dt="2025-05-12T13:06:37.502" v="628"/>
        <pc:sldMkLst>
          <pc:docMk/>
          <pc:sldMk cId="2034119425" sldId="310"/>
        </pc:sldMkLst>
        <pc:spChg chg="add mod ord">
          <ac:chgData name="kavithabala023@outlook.com" userId="bfba2dada908cd27" providerId="LiveId" clId="{2387A82B-49A0-46B7-9B85-F6D027F172F3}" dt="2025-05-12T07:14:46.830" v="493" actId="1076"/>
          <ac:spMkLst>
            <pc:docMk/>
            <pc:sldMk cId="2034119425" sldId="310"/>
            <ac:spMk id="4" creationId="{4F7CE33C-8380-C457-FEF7-39D192778396}"/>
          </ac:spMkLst>
        </pc:spChg>
        <pc:spChg chg="add mod ord">
          <ac:chgData name="kavithabala023@outlook.com" userId="bfba2dada908cd27" providerId="LiveId" clId="{2387A82B-49A0-46B7-9B85-F6D027F172F3}" dt="2025-05-12T13:06:37.502" v="628"/>
          <ac:spMkLst>
            <pc:docMk/>
            <pc:sldMk cId="2034119425" sldId="310"/>
            <ac:spMk id="5" creationId="{4EE4A481-CF24-1C61-685C-48FF2F8C89FB}"/>
          </ac:spMkLst>
        </pc:spChg>
        <pc:spChg chg="add mod ord">
          <ac:chgData name="kavithabala023@outlook.com" userId="bfba2dada908cd27" providerId="LiveId" clId="{2387A82B-49A0-46B7-9B85-F6D027F172F3}" dt="2025-05-12T13:06:37.502" v="628"/>
          <ac:spMkLst>
            <pc:docMk/>
            <pc:sldMk cId="2034119425" sldId="310"/>
            <ac:spMk id="7" creationId="{C136E81E-9F25-6D7C-855F-5E0CA68E5030}"/>
          </ac:spMkLst>
        </pc:spChg>
        <pc:picChg chg="add mod">
          <ac:chgData name="kavithabala023@outlook.com" userId="bfba2dada908cd27" providerId="LiveId" clId="{2387A82B-49A0-46B7-9B85-F6D027F172F3}" dt="2025-05-12T06:15:16.363" v="55" actId="14100"/>
          <ac:picMkLst>
            <pc:docMk/>
            <pc:sldMk cId="2034119425" sldId="310"/>
            <ac:picMk id="16" creationId="{FFED4779-1287-DB2F-107C-ED4CC644C526}"/>
          </ac:picMkLst>
        </pc:picChg>
        <pc:picChg chg="add mod">
          <ac:chgData name="kavithabala023@outlook.com" userId="bfba2dada908cd27" providerId="LiveId" clId="{2387A82B-49A0-46B7-9B85-F6D027F172F3}" dt="2025-05-12T06:15:49.668" v="61" actId="14100"/>
          <ac:picMkLst>
            <pc:docMk/>
            <pc:sldMk cId="2034119425" sldId="310"/>
            <ac:picMk id="20" creationId="{1926DBE8-39D7-E0D7-3703-668B96D32D1B}"/>
          </ac:picMkLst>
        </pc:picChg>
      </pc:sldChg>
      <pc:sldChg chg="addSp delSp modSp new mod modClrScheme chgLayout">
        <pc:chgData name="kavithabala023@outlook.com" userId="bfba2dada908cd27" providerId="LiveId" clId="{2387A82B-49A0-46B7-9B85-F6D027F172F3}" dt="2025-05-12T13:06:37.502" v="628"/>
        <pc:sldMkLst>
          <pc:docMk/>
          <pc:sldMk cId="1215974809" sldId="311"/>
        </pc:sldMkLst>
        <pc:spChg chg="add mod ord">
          <ac:chgData name="kavithabala023@outlook.com" userId="bfba2dada908cd27" providerId="LiveId" clId="{2387A82B-49A0-46B7-9B85-F6D027F172F3}" dt="2025-05-12T07:14:40.291" v="492" actId="1037"/>
          <ac:spMkLst>
            <pc:docMk/>
            <pc:sldMk cId="1215974809" sldId="311"/>
            <ac:spMk id="7" creationId="{F623B48E-E033-7F86-53B2-0B4E6897AD2D}"/>
          </ac:spMkLst>
        </pc:spChg>
        <pc:spChg chg="add del mod ord">
          <ac:chgData name="kavithabala023@outlook.com" userId="bfba2dada908cd27" providerId="LiveId" clId="{2387A82B-49A0-46B7-9B85-F6D027F172F3}" dt="2025-05-12T13:06:37.502" v="628"/>
          <ac:spMkLst>
            <pc:docMk/>
            <pc:sldMk cId="1215974809" sldId="311"/>
            <ac:spMk id="8" creationId="{74BCADED-00FF-89E7-137C-D096D1B551FB}"/>
          </ac:spMkLst>
        </pc:spChg>
        <pc:picChg chg="add mod">
          <ac:chgData name="kavithabala023@outlook.com" userId="bfba2dada908cd27" providerId="LiveId" clId="{2387A82B-49A0-46B7-9B85-F6D027F172F3}" dt="2025-05-12T06:17:58.230" v="88" actId="1076"/>
          <ac:picMkLst>
            <pc:docMk/>
            <pc:sldMk cId="1215974809" sldId="311"/>
            <ac:picMk id="13" creationId="{7E65D523-54E8-F98C-3345-F382E0010A4C}"/>
          </ac:picMkLst>
        </pc:picChg>
      </pc:sldChg>
      <pc:sldChg chg="modSp new mod">
        <pc:chgData name="kavithabala023@outlook.com" userId="bfba2dada908cd27" providerId="LiveId" clId="{2387A82B-49A0-46B7-9B85-F6D027F172F3}" dt="2025-05-12T13:06:37.502" v="628"/>
        <pc:sldMkLst>
          <pc:docMk/>
          <pc:sldMk cId="1523127209" sldId="312"/>
        </pc:sldMkLst>
        <pc:spChg chg="mod">
          <ac:chgData name="kavithabala023@outlook.com" userId="bfba2dada908cd27" providerId="LiveId" clId="{2387A82B-49A0-46B7-9B85-F6D027F172F3}" dt="2025-05-12T07:14:31.485" v="471" actId="1037"/>
          <ac:spMkLst>
            <pc:docMk/>
            <pc:sldMk cId="1523127209" sldId="312"/>
            <ac:spMk id="2" creationId="{6D9BF73E-69FD-3D03-F6DA-63E18EC71532}"/>
          </ac:spMkLst>
        </pc:spChg>
        <pc:spChg chg="mod">
          <ac:chgData name="kavithabala023@outlook.com" userId="bfba2dada908cd27" providerId="LiveId" clId="{2387A82B-49A0-46B7-9B85-F6D027F172F3}" dt="2025-05-12T13:06:37.502" v="628"/>
          <ac:spMkLst>
            <pc:docMk/>
            <pc:sldMk cId="1523127209" sldId="312"/>
            <ac:spMk id="3" creationId="{24D4C015-6ADB-5EE4-EB2B-A89A7141A376}"/>
          </ac:spMkLst>
        </pc:spChg>
      </pc:sldChg>
      <pc:sldChg chg="modSp new mod">
        <pc:chgData name="kavithabala023@outlook.com" userId="bfba2dada908cd27" providerId="LiveId" clId="{2387A82B-49A0-46B7-9B85-F6D027F172F3}" dt="2025-05-12T13:06:37.502" v="628"/>
        <pc:sldMkLst>
          <pc:docMk/>
          <pc:sldMk cId="406756500" sldId="313"/>
        </pc:sldMkLst>
        <pc:spChg chg="mod">
          <ac:chgData name="kavithabala023@outlook.com" userId="bfba2dada908cd27" providerId="LiveId" clId="{2387A82B-49A0-46B7-9B85-F6D027F172F3}" dt="2025-05-12T06:49:48.713" v="469" actId="1037"/>
          <ac:spMkLst>
            <pc:docMk/>
            <pc:sldMk cId="406756500" sldId="313"/>
            <ac:spMk id="2" creationId="{47EC078A-81EE-231A-3E35-DF008EEE21A7}"/>
          </ac:spMkLst>
        </pc:spChg>
        <pc:spChg chg="mod">
          <ac:chgData name="kavithabala023@outlook.com" userId="bfba2dada908cd27" providerId="LiveId" clId="{2387A82B-49A0-46B7-9B85-F6D027F172F3}" dt="2025-05-12T13:06:37.502" v="628"/>
          <ac:spMkLst>
            <pc:docMk/>
            <pc:sldMk cId="406756500" sldId="313"/>
            <ac:spMk id="3" creationId="{54F6F255-9A9C-5773-A9C7-4B6A8514E937}"/>
          </ac:spMkLst>
        </pc:spChg>
      </pc:sldChg>
      <pc:sldChg chg="addSp delSp modSp new mod">
        <pc:chgData name="kavithabala023@outlook.com" userId="bfba2dada908cd27" providerId="LiveId" clId="{2387A82B-49A0-46B7-9B85-F6D027F172F3}" dt="2025-05-12T13:06:37.502" v="628"/>
        <pc:sldMkLst>
          <pc:docMk/>
          <pc:sldMk cId="2067712548" sldId="314"/>
        </pc:sldMkLst>
        <pc:spChg chg="mod">
          <ac:chgData name="kavithabala023@outlook.com" userId="bfba2dada908cd27" providerId="LiveId" clId="{2387A82B-49A0-46B7-9B85-F6D027F172F3}" dt="2025-05-12T06:49:37.863" v="450" actId="1038"/>
          <ac:spMkLst>
            <pc:docMk/>
            <pc:sldMk cId="2067712548" sldId="314"/>
            <ac:spMk id="2" creationId="{331AA211-B959-36B5-194D-F8D72D5ABEBB}"/>
          </ac:spMkLst>
        </pc:spChg>
        <pc:picChg chg="add mod">
          <ac:chgData name="kavithabala023@outlook.com" userId="bfba2dada908cd27" providerId="LiveId" clId="{2387A82B-49A0-46B7-9B85-F6D027F172F3}" dt="2025-05-12T13:06:37.502" v="628"/>
          <ac:picMkLst>
            <pc:docMk/>
            <pc:sldMk cId="2067712548" sldId="314"/>
            <ac:picMk id="5" creationId="{491BD436-0800-915B-8080-5AB05B6AEE6B}"/>
          </ac:picMkLst>
        </pc:picChg>
      </pc:sldChg>
      <pc:sldChg chg="addSp delSp modSp new mod modClrScheme chgLayout">
        <pc:chgData name="kavithabala023@outlook.com" userId="bfba2dada908cd27" providerId="LiveId" clId="{2387A82B-49A0-46B7-9B85-F6D027F172F3}" dt="2025-05-12T13:06:37.502" v="628"/>
        <pc:sldMkLst>
          <pc:docMk/>
          <pc:sldMk cId="2610786431" sldId="315"/>
        </pc:sldMkLst>
        <pc:spChg chg="mod ord">
          <ac:chgData name="kavithabala023@outlook.com" userId="bfba2dada908cd27" providerId="LiveId" clId="{2387A82B-49A0-46B7-9B85-F6D027F172F3}" dt="2025-05-12T07:16:06.955" v="568" actId="313"/>
          <ac:spMkLst>
            <pc:docMk/>
            <pc:sldMk cId="2610786431" sldId="315"/>
            <ac:spMk id="2" creationId="{90E2F161-41D9-F02E-43B7-DFFD626C6C4D}"/>
          </ac:spMkLst>
        </pc:spChg>
        <pc:spChg chg="mod ord">
          <ac:chgData name="kavithabala023@outlook.com" userId="bfba2dada908cd27" providerId="LiveId" clId="{2387A82B-49A0-46B7-9B85-F6D027F172F3}" dt="2025-05-12T13:06:37.502" v="628"/>
          <ac:spMkLst>
            <pc:docMk/>
            <pc:sldMk cId="2610786431" sldId="315"/>
            <ac:spMk id="3" creationId="{3A25E4DF-1A36-8DBB-9405-636354C59AD3}"/>
          </ac:spMkLst>
        </pc:spChg>
      </pc:sldChg>
      <pc:sldChg chg="modSp new mod">
        <pc:chgData name="kavithabala023@outlook.com" userId="bfba2dada908cd27" providerId="LiveId" clId="{2387A82B-49A0-46B7-9B85-F6D027F172F3}" dt="2025-05-12T13:06:37.502" v="628"/>
        <pc:sldMkLst>
          <pc:docMk/>
          <pc:sldMk cId="3184180965" sldId="316"/>
        </pc:sldMkLst>
        <pc:spChg chg="mod">
          <ac:chgData name="kavithabala023@outlook.com" userId="bfba2dada908cd27" providerId="LiveId" clId="{2387A82B-49A0-46B7-9B85-F6D027F172F3}" dt="2025-05-12T07:15:37.336" v="544" actId="20577"/>
          <ac:spMkLst>
            <pc:docMk/>
            <pc:sldMk cId="3184180965" sldId="316"/>
            <ac:spMk id="2" creationId="{B922F4AE-0E83-0E7F-A050-0B4DD4A8FEE2}"/>
          </ac:spMkLst>
        </pc:spChg>
        <pc:spChg chg="mod">
          <ac:chgData name="kavithabala023@outlook.com" userId="bfba2dada908cd27" providerId="LiveId" clId="{2387A82B-49A0-46B7-9B85-F6D027F172F3}" dt="2025-05-12T13:06:37.502" v="628"/>
          <ac:spMkLst>
            <pc:docMk/>
            <pc:sldMk cId="3184180965" sldId="316"/>
            <ac:spMk id="3" creationId="{DAEC28EC-6804-37BC-3C1F-01FE834449FE}"/>
          </ac:spMkLst>
        </pc:spChg>
      </pc:sldChg>
      <pc:sldChg chg="modSp new del mod">
        <pc:chgData name="kavithabala023@outlook.com" userId="bfba2dada908cd27" providerId="LiveId" clId="{2387A82B-49A0-46B7-9B85-F6D027F172F3}" dt="2025-05-12T06:43:44.264" v="324" actId="47"/>
        <pc:sldMkLst>
          <pc:docMk/>
          <pc:sldMk cId="3456718424" sldId="316"/>
        </pc:sldMkLst>
      </pc:sldChg>
      <pc:sldChg chg="addSp delSp modSp new mod modClrScheme chgLayout">
        <pc:chgData name="kavithabala023@outlook.com" userId="bfba2dada908cd27" providerId="LiveId" clId="{2387A82B-49A0-46B7-9B85-F6D027F172F3}" dt="2025-05-12T13:06:37.502" v="628"/>
        <pc:sldMkLst>
          <pc:docMk/>
          <pc:sldMk cId="267907880" sldId="317"/>
        </pc:sldMkLst>
        <pc:spChg chg="add mod ord">
          <ac:chgData name="kavithabala023@outlook.com" userId="bfba2dada908cd27" providerId="LiveId" clId="{2387A82B-49A0-46B7-9B85-F6D027F172F3}" dt="2025-05-12T13:06:37.502" v="628"/>
          <ac:spMkLst>
            <pc:docMk/>
            <pc:sldMk cId="267907880" sldId="317"/>
            <ac:spMk id="4" creationId="{C3C26CCE-55BA-03BD-82B1-31E6F1498EA9}"/>
          </ac:spMkLst>
        </pc:spChg>
        <pc:spChg chg="add mod ord">
          <ac:chgData name="kavithabala023@outlook.com" userId="bfba2dada908cd27" providerId="LiveId" clId="{2387A82B-49A0-46B7-9B85-F6D027F172F3}" dt="2025-05-12T13:06:37.502" v="628"/>
          <ac:spMkLst>
            <pc:docMk/>
            <pc:sldMk cId="267907880" sldId="317"/>
            <ac:spMk id="6" creationId="{DAFFCB21-339A-B3DF-00EC-B77D8DDF25FA}"/>
          </ac:spMkLst>
        </pc:spChg>
        <pc:picChg chg="add mod">
          <ac:chgData name="kavithabala023@outlook.com" userId="bfba2dada908cd27" providerId="LiveId" clId="{2387A82B-49A0-46B7-9B85-F6D027F172F3}" dt="2025-05-12T13:06:37.502" v="628"/>
          <ac:picMkLst>
            <pc:docMk/>
            <pc:sldMk cId="267907880" sldId="317"/>
            <ac:picMk id="4098" creationId="{FD2FFC39-DE83-5695-84A0-0729EA3EE1EC}"/>
          </ac:picMkLst>
        </pc:picChg>
      </pc:sldChg>
      <pc:sldChg chg="addSp delSp modSp new del mod modClrScheme chgLayout">
        <pc:chgData name="kavithabala023@outlook.com" userId="bfba2dada908cd27" providerId="LiveId" clId="{2387A82B-49A0-46B7-9B85-F6D027F172F3}" dt="2025-05-12T15:12:08.388" v="732" actId="47"/>
        <pc:sldMkLst>
          <pc:docMk/>
          <pc:sldMk cId="3583097053" sldId="318"/>
        </pc:sldMkLst>
      </pc:sldChg>
      <pc:sldChg chg="addSp delSp modSp new del mod modClrScheme chgLayout">
        <pc:chgData name="kavithabala023@outlook.com" userId="bfba2dada908cd27" providerId="LiveId" clId="{2387A82B-49A0-46B7-9B85-F6D027F172F3}" dt="2025-05-12T15:14:31.290" v="742" actId="47"/>
        <pc:sldMkLst>
          <pc:docMk/>
          <pc:sldMk cId="3999145800" sldId="318"/>
        </pc:sldMkLst>
      </pc:sldChg>
      <pc:sldMasterChg chg="setBg">
        <pc:chgData name="kavithabala023@outlook.com" userId="bfba2dada908cd27" providerId="LiveId" clId="{2387A82B-49A0-46B7-9B85-F6D027F172F3}" dt="2025-05-12T13:06:21.514" v="624"/>
        <pc:sldMasterMkLst>
          <pc:docMk/>
          <pc:sldMasterMk cId="3006121175" sldId="214748367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8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31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86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6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Power BI Analysis </a:t>
            </a:r>
            <a:br>
              <a:rPr lang="en-US" dirty="0"/>
            </a:br>
            <a:r>
              <a:rPr lang="en-US" dirty="0"/>
              <a:t>Kavitha Balasubramaniam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26CCE-55BA-03BD-82B1-31E6F149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Kavitha Balasubramaniam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FCB21-339A-B3DF-00EC-B77D8DDF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12-05-2025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2FFC39-DE83-5695-84A0-0729EA3EE1E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0" b="159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DC29C-54D2-22CB-79D1-AFC3FDF8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23826"/>
            <a:ext cx="9692640" cy="1325562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54936-4579-5A7F-6FC8-F7EE936B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contains 54,000+ sales records.</a:t>
            </a:r>
          </a:p>
          <a:p>
            <a:r>
              <a:rPr lang="en-US" dirty="0"/>
              <a:t>Key attributes include: Date, ProductNo, ProductName, Price, Quantity, CustomerNo, and Country.</a:t>
            </a:r>
          </a:p>
          <a:p>
            <a:r>
              <a:rPr lang="en-US" dirty="0"/>
              <a:t>Captures transactional-level data across various countries.</a:t>
            </a:r>
          </a:p>
          <a:p>
            <a:r>
              <a:rPr lang="en-US" dirty="0"/>
              <a:t>Used to analyze sales trends, customer activity, and product performance.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CBE6D-50C0-75AF-572E-7D7A7EA6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68" y="4018106"/>
            <a:ext cx="4513005" cy="24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CE33C-8380-C457-FEF7-39D19277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3826"/>
            <a:ext cx="9692640" cy="1325562"/>
          </a:xfrm>
        </p:spPr>
        <p:txBody>
          <a:bodyPr/>
          <a:lstStyle/>
          <a:p>
            <a:r>
              <a:rPr lang="en-IN" dirty="0"/>
              <a:t>Data Cleaning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4A481-CF24-1C61-685C-48FF2F8C8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6E81E-9F25-6D7C-855F-5E0CA68E5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Cleansed Data</a:t>
            </a:r>
            <a:endParaRPr lang="en-IN" dirty="0"/>
          </a:p>
        </p:txBody>
      </p:sp>
      <p:pic>
        <p:nvPicPr>
          <p:cNvPr id="16" name="Content Placeholder 15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FFED4779-1287-DB2F-107C-ED4CC644C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2507551"/>
            <a:ext cx="4479925" cy="3509790"/>
          </a:xfrm>
        </p:spPr>
      </p:pic>
      <p:pic>
        <p:nvPicPr>
          <p:cNvPr id="20" name="Content Placeholder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6DBE8-39D7-E0D7-3703-668B96D32D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6163" y="2507551"/>
            <a:ext cx="4481512" cy="3509790"/>
          </a:xfrm>
        </p:spPr>
      </p:pic>
    </p:spTree>
    <p:extLst>
      <p:ext uri="{BB962C8B-B14F-4D97-AF65-F5344CB8AC3E}">
        <p14:creationId xmlns:p14="http://schemas.microsoft.com/office/powerpoint/2010/main" val="20341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23B48E-E033-7F86-53B2-0B4E6897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19956"/>
            <a:ext cx="9692640" cy="1325562"/>
          </a:xfrm>
        </p:spPr>
        <p:txBody>
          <a:bodyPr/>
          <a:lstStyle/>
          <a:p>
            <a:r>
              <a:rPr lang="en-IN" dirty="0"/>
              <a:t>Data Cleaning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BCADED-00FF-89E7-137C-D096D1B5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Standardized inconsistent date formats (MM/DD/YYYY, DD-MM-YYYY).</a:t>
            </a:r>
          </a:p>
          <a:p>
            <a:r>
              <a:rPr lang="en-IN" dirty="0"/>
              <a:t>Replaced empty or missing values using fallback columns (e.g., Quantity from second column).</a:t>
            </a:r>
          </a:p>
          <a:p>
            <a:r>
              <a:rPr lang="en-IN" dirty="0"/>
              <a:t>Ensured Quantity values were positive and valid for transactional data.</a:t>
            </a:r>
          </a:p>
          <a:p>
            <a:r>
              <a:rPr lang="en-IN" dirty="0"/>
              <a:t>Created a proper Date table for time intelligence functions.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65D523-54E8-F98C-3345-F382E001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70" y="3916291"/>
            <a:ext cx="577295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F73E-69FD-3D03-F6DA-63E18EC7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23826"/>
            <a:ext cx="9692640" cy="1325562"/>
          </a:xfrm>
        </p:spPr>
        <p:txBody>
          <a:bodyPr/>
          <a:lstStyle/>
          <a:p>
            <a:r>
              <a:rPr lang="en-US" dirty="0"/>
              <a:t>DAX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C015-6ADB-5EE4-EB2B-A89A7141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Date Intelligence:</a:t>
            </a:r>
          </a:p>
          <a:p>
            <a:r>
              <a:rPr lang="en-US" sz="1200" dirty="0"/>
              <a:t>Created Year, Month, and Day columns from the date field for flexible time-based analysis and filtering.</a:t>
            </a:r>
          </a:p>
          <a:p>
            <a:r>
              <a:rPr lang="en-US" sz="1200" dirty="0"/>
              <a:t>Built a Date table using the CALENDAR function to support time intelligence calculations.</a:t>
            </a:r>
          </a:p>
          <a:p>
            <a:pPr marL="0" indent="0">
              <a:buNone/>
            </a:pPr>
            <a:r>
              <a:rPr lang="en-US" sz="1400" b="1" dirty="0"/>
              <a:t>Sales Classification:</a:t>
            </a:r>
          </a:p>
          <a:p>
            <a:r>
              <a:rPr lang="en-US" sz="1200" dirty="0"/>
              <a:t>Defined a Sale Type column using an IF condition to distinguish between normal sales and returns (based on negative quantity).</a:t>
            </a:r>
          </a:p>
          <a:p>
            <a:pPr marL="0" indent="0">
              <a:buNone/>
            </a:pPr>
            <a:r>
              <a:rPr lang="en-US" sz="1400" b="1" dirty="0"/>
              <a:t>Key Metrics:</a:t>
            </a:r>
          </a:p>
          <a:p>
            <a:r>
              <a:rPr lang="en-US" sz="1200" dirty="0"/>
              <a:t>Total Customers: Counted unique customers using DISTINCTCOUNT.</a:t>
            </a:r>
          </a:p>
          <a:p>
            <a:r>
              <a:rPr lang="en-US" sz="1200" dirty="0"/>
              <a:t>Total Quantity: Summed the Quantity field to track volume sold.</a:t>
            </a:r>
          </a:p>
          <a:p>
            <a:r>
              <a:rPr lang="en-US" sz="1200" dirty="0"/>
              <a:t>Total Sales: Used SUMX to calculate revenue by multiplying Price × Quantity for each row.</a:t>
            </a:r>
          </a:p>
          <a:p>
            <a:r>
              <a:rPr lang="en-US" sz="1200" dirty="0"/>
              <a:t>Transaction Count: Captured the number of distinct transactions to understand sales volume.</a:t>
            </a:r>
          </a:p>
        </p:txBody>
      </p:sp>
    </p:spTree>
    <p:extLst>
      <p:ext uri="{BB962C8B-B14F-4D97-AF65-F5344CB8AC3E}">
        <p14:creationId xmlns:p14="http://schemas.microsoft.com/office/powerpoint/2010/main" val="152312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078A-81EE-231A-3E35-DF008EEE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19955"/>
            <a:ext cx="9692640" cy="1325562"/>
          </a:xfrm>
        </p:spPr>
        <p:txBody>
          <a:bodyPr/>
          <a:lstStyle/>
          <a:p>
            <a:r>
              <a:rPr lang="en-US" dirty="0"/>
              <a:t>DAX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F255-9A9C-5773-A9C7-4B6A8514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Year = YEAR('Date'[Date])</a:t>
            </a:r>
          </a:p>
          <a:p>
            <a:pPr marL="0" indent="0">
              <a:buNone/>
            </a:pPr>
            <a:r>
              <a:rPr lang="en-IN" sz="1400" dirty="0"/>
              <a:t>Month = MONTH('Date'[Date])</a:t>
            </a:r>
          </a:p>
          <a:p>
            <a:pPr marL="0" indent="0">
              <a:buNone/>
            </a:pPr>
            <a:r>
              <a:rPr lang="en-IN" sz="1400" dirty="0"/>
              <a:t>Day = WEEKDAY('Date'[Date])</a:t>
            </a:r>
          </a:p>
          <a:p>
            <a:pPr marL="0" indent="0">
              <a:buNone/>
            </a:pPr>
            <a:r>
              <a:rPr lang="en-IN" sz="1400" dirty="0"/>
              <a:t>Date = CALENDAR(MIN</a:t>
            </a:r>
            <a:br>
              <a:rPr lang="en-IN" sz="1400" dirty="0"/>
            </a:br>
            <a:r>
              <a:rPr lang="en-IN" sz="1400" dirty="0"/>
              <a:t>('Sales Transaction_cleansed'[Date]),MAX('SalesTransaction_cleansed'[Date]))</a:t>
            </a:r>
          </a:p>
          <a:p>
            <a:pPr marL="0" indent="0">
              <a:buNone/>
            </a:pPr>
            <a:r>
              <a:rPr lang="en-IN" sz="1400" dirty="0"/>
              <a:t>Sale Type = IF('Sales Transaction_cleansed'[Quantity]&lt;0,"Return","Sale")</a:t>
            </a:r>
          </a:p>
          <a:p>
            <a:pPr marL="0" indent="0">
              <a:buNone/>
            </a:pPr>
            <a:r>
              <a:rPr lang="en-IN" sz="1400" dirty="0"/>
              <a:t>Total Customers = DISTINCTCOUNT('Sales Transaction_cleansed'[CustomerNo])</a:t>
            </a:r>
          </a:p>
          <a:p>
            <a:pPr marL="0" indent="0">
              <a:buNone/>
            </a:pPr>
            <a:r>
              <a:rPr lang="en-IN" sz="1400" dirty="0"/>
              <a:t>Total Quantity = SUM('Sales Transaction_cleansed'[Quantity])</a:t>
            </a:r>
          </a:p>
          <a:p>
            <a:pPr marL="0" indent="0">
              <a:buNone/>
            </a:pPr>
            <a:r>
              <a:rPr lang="en-IN" sz="1400" dirty="0"/>
              <a:t>Total_Sales = SUMX('Sales Transaction_cleansed','Sales Transaction_cleansed'[Quantity]*'Sales Transaction_cleansed'[Price])</a:t>
            </a:r>
          </a:p>
          <a:p>
            <a:pPr marL="0" indent="0">
              <a:buNone/>
            </a:pPr>
            <a:r>
              <a:rPr lang="en-IN" sz="1400" dirty="0"/>
              <a:t>Transaction Count = DISTINCTCOUNT('Sales Transaction_cleansed'[TransactionNo])</a:t>
            </a:r>
          </a:p>
        </p:txBody>
      </p:sp>
    </p:spTree>
    <p:extLst>
      <p:ext uri="{BB962C8B-B14F-4D97-AF65-F5344CB8AC3E}">
        <p14:creationId xmlns:p14="http://schemas.microsoft.com/office/powerpoint/2010/main" val="40675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211-B959-36B5-194D-F8D72D5A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07" y="123826"/>
            <a:ext cx="9692640" cy="1325562"/>
          </a:xfrm>
        </p:spPr>
        <p:txBody>
          <a:bodyPr/>
          <a:lstStyle/>
          <a:p>
            <a:r>
              <a:rPr lang="en-US" dirty="0"/>
              <a:t>Dashboard Overview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1BD436-0800-915B-8080-5AB05B6AE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86" y="1828800"/>
            <a:ext cx="8780207" cy="4351338"/>
          </a:xfrm>
        </p:spPr>
      </p:pic>
    </p:spTree>
    <p:extLst>
      <p:ext uri="{BB962C8B-B14F-4D97-AF65-F5344CB8AC3E}">
        <p14:creationId xmlns:p14="http://schemas.microsoft.com/office/powerpoint/2010/main" val="206771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F161-41D9-F02E-43B7-DFFD626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3826"/>
            <a:ext cx="9692640" cy="1325562"/>
          </a:xfrm>
        </p:spPr>
        <p:txBody>
          <a:bodyPr>
            <a:normAutofit/>
          </a:bodyPr>
          <a:lstStyle/>
          <a:p>
            <a:r>
              <a:rPr lang="en-IN" sz="4000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E4DF-1A36-8DBB-9405-636354C5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Top 5 products contribute to over 40% of total sales.</a:t>
            </a:r>
          </a:p>
          <a:p>
            <a:r>
              <a:rPr lang="en-US" sz="1700" dirty="0"/>
              <a:t>Sales peak observed in Q4 of each year; consider seasonal promotions.</a:t>
            </a:r>
          </a:p>
          <a:p>
            <a:r>
              <a:rPr lang="en-US" sz="1700" dirty="0"/>
              <a:t>UK has the highest average order value — prioritize marketing.</a:t>
            </a:r>
          </a:p>
          <a:p>
            <a:r>
              <a:rPr lang="en-US" sz="1700" dirty="0"/>
              <a:t>Recommend real-time monitoring using Power BI for agile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6107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4AE-0E83-0E7F-A050-0B4DD4A8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19951"/>
            <a:ext cx="9692640" cy="1325562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28EC-6804-37BC-3C1F-01FE8344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 dashboard offers a clear, data-driven view of sales performance across products, customers, and regions.</a:t>
            </a:r>
          </a:p>
          <a:p>
            <a:r>
              <a:rPr lang="en-US" sz="1800" dirty="0"/>
              <a:t>Patterns in sales volume, customer behavior, and seasonality can guide strategic marketing and inventory decisions.</a:t>
            </a:r>
          </a:p>
          <a:p>
            <a:r>
              <a:rPr lang="en-US" sz="1800" dirty="0"/>
              <a:t>Identifying high-performing products and regions helps prioritize business investments and promotional efforts.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1809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203</TotalTime>
  <Words>470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Sales Performance Dashboard</vt:lpstr>
      <vt:lpstr>Dataset Overview</vt:lpstr>
      <vt:lpstr>Data Cleaning Process</vt:lpstr>
      <vt:lpstr>Data Cleaning Process</vt:lpstr>
      <vt:lpstr>DAX Functions</vt:lpstr>
      <vt:lpstr>DAX Functions</vt:lpstr>
      <vt:lpstr>Dashboard Overview</vt:lpstr>
      <vt:lpstr>Key Insights &amp; Recommendations</vt:lpstr>
      <vt:lpstr>Conclusion</vt:lpstr>
      <vt:lpstr>Kavitha Balasubramaniam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kavithabala023@outlook.com</dc:creator>
  <cp:lastModifiedBy>kavithabala023@outlook.com</cp:lastModifiedBy>
  <cp:revision>1</cp:revision>
  <dcterms:created xsi:type="dcterms:W3CDTF">2025-05-12T06:03:46Z</dcterms:created>
  <dcterms:modified xsi:type="dcterms:W3CDTF">2025-05-26T11:36:56Z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