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1" r:id="rId8"/>
    <p:sldId id="286" r:id="rId9"/>
    <p:sldId id="287" r:id="rId10"/>
    <p:sldId id="288" r:id="rId11"/>
    <p:sldId id="289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1BAF6-95A8-4DE0-9055-4FFC22E84B1C}" v="63" dt="2025-07-21T07:56:0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habala023@outlook.com" userId="bfba2dada908cd27" providerId="LiveId" clId="{19A1BAF6-95A8-4DE0-9055-4FFC22E84B1C}"/>
    <pc:docChg chg="undo custSel addSld delSld modSld">
      <pc:chgData name="kavithabala023@outlook.com" userId="bfba2dada908cd27" providerId="LiveId" clId="{19A1BAF6-95A8-4DE0-9055-4FFC22E84B1C}" dt="2025-07-21T15:25:21.949" v="339" actId="14100"/>
      <pc:docMkLst>
        <pc:docMk/>
      </pc:docMkLst>
      <pc:sldChg chg="modSp mod">
        <pc:chgData name="kavithabala023@outlook.com" userId="bfba2dada908cd27" providerId="LiveId" clId="{19A1BAF6-95A8-4DE0-9055-4FFC22E84B1C}" dt="2025-07-21T14:34:26.024" v="329" actId="27636"/>
        <pc:sldMkLst>
          <pc:docMk/>
          <pc:sldMk cId="3571516367" sldId="258"/>
        </pc:sldMkLst>
        <pc:spChg chg="mod">
          <ac:chgData name="kavithabala023@outlook.com" userId="bfba2dada908cd27" providerId="LiveId" clId="{19A1BAF6-95A8-4DE0-9055-4FFC22E84B1C}" dt="2025-07-21T14:34:26.024" v="329" actId="27636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kavithabala023@outlook.com" userId="bfba2dada908cd27" providerId="LiveId" clId="{19A1BAF6-95A8-4DE0-9055-4FFC22E84B1C}" dt="2025-07-21T07:55:19.439" v="240" actId="47"/>
        <pc:sldMkLst>
          <pc:docMk/>
          <pc:sldMk cId="1742861620" sldId="266"/>
        </pc:sldMkLst>
      </pc:sldChg>
      <pc:sldChg chg="modSp mod">
        <pc:chgData name="kavithabala023@outlook.com" userId="bfba2dada908cd27" providerId="LiveId" clId="{19A1BAF6-95A8-4DE0-9055-4FFC22E84B1C}" dt="2025-07-21T07:58:01.782" v="327" actId="20577"/>
        <pc:sldMkLst>
          <pc:docMk/>
          <pc:sldMk cId="1969787568" sldId="271"/>
        </pc:sldMkLst>
        <pc:spChg chg="mod">
          <ac:chgData name="kavithabala023@outlook.com" userId="bfba2dada908cd27" providerId="LiveId" clId="{19A1BAF6-95A8-4DE0-9055-4FFC22E84B1C}" dt="2025-07-21T07:58:01.782" v="327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del">
        <pc:chgData name="kavithabala023@outlook.com" userId="bfba2dada908cd27" providerId="LiveId" clId="{19A1BAF6-95A8-4DE0-9055-4FFC22E84B1C}" dt="2025-07-21T06:58:47.329" v="0" actId="47"/>
        <pc:sldMkLst>
          <pc:docMk/>
          <pc:sldMk cId="334696707" sldId="280"/>
        </pc:sldMkLst>
      </pc:sldChg>
      <pc:sldChg chg="addSp delSp modSp mod">
        <pc:chgData name="kavithabala023@outlook.com" userId="bfba2dada908cd27" providerId="LiveId" clId="{19A1BAF6-95A8-4DE0-9055-4FFC22E84B1C}" dt="2025-07-21T07:05:35.831" v="102" actId="255"/>
        <pc:sldMkLst>
          <pc:docMk/>
          <pc:sldMk cId="103458723" sldId="281"/>
        </pc:sldMkLst>
        <pc:spChg chg="mod">
          <ac:chgData name="kavithabala023@outlook.com" userId="bfba2dada908cd27" providerId="LiveId" clId="{19A1BAF6-95A8-4DE0-9055-4FFC22E84B1C}" dt="2025-07-21T06:59:30.976" v="1"/>
          <ac:spMkLst>
            <pc:docMk/>
            <pc:sldMk cId="103458723" sldId="281"/>
            <ac:spMk id="2" creationId="{A95E2E6A-35EC-1B8E-0FD7-8C67870ACA64}"/>
          </ac:spMkLst>
        </pc:spChg>
        <pc:spChg chg="add">
          <ac:chgData name="kavithabala023@outlook.com" userId="bfba2dada908cd27" providerId="LiveId" clId="{19A1BAF6-95A8-4DE0-9055-4FFC22E84B1C}" dt="2025-07-21T07:00:20.712" v="3"/>
          <ac:spMkLst>
            <pc:docMk/>
            <pc:sldMk cId="103458723" sldId="281"/>
            <ac:spMk id="3" creationId="{05C8B3C1-682E-26FB-4F54-27B8CFCEE3A3}"/>
          </ac:spMkLst>
        </pc:spChg>
        <pc:spChg chg="add del mod">
          <ac:chgData name="kavithabala023@outlook.com" userId="bfba2dada908cd27" providerId="LiveId" clId="{19A1BAF6-95A8-4DE0-9055-4FFC22E84B1C}" dt="2025-07-21T07:01:48.139" v="26" actId="478"/>
          <ac:spMkLst>
            <pc:docMk/>
            <pc:sldMk cId="103458723" sldId="281"/>
            <ac:spMk id="4" creationId="{275B7FC2-943F-B80D-F921-CB69C6B96B74}"/>
          </ac:spMkLst>
        </pc:spChg>
        <pc:spChg chg="add del mod">
          <ac:chgData name="kavithabala023@outlook.com" userId="bfba2dada908cd27" providerId="LiveId" clId="{19A1BAF6-95A8-4DE0-9055-4FFC22E84B1C}" dt="2025-07-21T07:01:55.892" v="28" actId="478"/>
          <ac:spMkLst>
            <pc:docMk/>
            <pc:sldMk cId="103458723" sldId="281"/>
            <ac:spMk id="5" creationId="{0CB65784-7FCC-1E6D-5D75-D92BBB4036FA}"/>
          </ac:spMkLst>
        </pc:spChg>
        <pc:spChg chg="add mod">
          <ac:chgData name="kavithabala023@outlook.com" userId="bfba2dada908cd27" providerId="LiveId" clId="{19A1BAF6-95A8-4DE0-9055-4FFC22E84B1C}" dt="2025-07-21T07:05:35.831" v="102" actId="255"/>
          <ac:spMkLst>
            <pc:docMk/>
            <pc:sldMk cId="103458723" sldId="281"/>
            <ac:spMk id="6" creationId="{AC21B230-C2D1-E369-CAFA-B8F9E4373772}"/>
          </ac:spMkLst>
        </pc:spChg>
        <pc:spChg chg="mod">
          <ac:chgData name="kavithabala023@outlook.com" userId="bfba2dada908cd27" providerId="LiveId" clId="{19A1BAF6-95A8-4DE0-9055-4FFC22E84B1C}" dt="2025-07-21T07:00:12.331" v="2"/>
          <ac:spMkLst>
            <pc:docMk/>
            <pc:sldMk cId="103458723" sldId="281"/>
            <ac:spMk id="12" creationId="{554B61B9-26F6-B304-92CD-03053DAAF2A8}"/>
          </ac:spMkLst>
        </pc:spChg>
        <pc:spChg chg="mod">
          <ac:chgData name="kavithabala023@outlook.com" userId="bfba2dada908cd27" providerId="LiveId" clId="{19A1BAF6-95A8-4DE0-9055-4FFC22E84B1C}" dt="2025-07-21T07:02:36.547" v="67"/>
          <ac:spMkLst>
            <pc:docMk/>
            <pc:sldMk cId="103458723" sldId="281"/>
            <ac:spMk id="14" creationId="{CB9F9E8B-42CD-AC26-AFC9-F1F66695693B}"/>
          </ac:spMkLst>
        </pc:spChg>
        <pc:spChg chg="del mod">
          <ac:chgData name="kavithabala023@outlook.com" userId="bfba2dada908cd27" providerId="LiveId" clId="{19A1BAF6-95A8-4DE0-9055-4FFC22E84B1C}" dt="2025-07-21T07:00:24.280" v="5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kavithabala023@outlook.com" userId="bfba2dada908cd27" providerId="LiveId" clId="{19A1BAF6-95A8-4DE0-9055-4FFC22E84B1C}" dt="2025-07-21T07:05:29.868" v="101" actId="403"/>
          <ac:spMkLst>
            <pc:docMk/>
            <pc:sldMk cId="103458723" sldId="281"/>
            <ac:spMk id="50" creationId="{8F6B2AE9-DDE4-FD99-A235-3B39EEE21481}"/>
          </ac:spMkLst>
        </pc:spChg>
      </pc:sldChg>
      <pc:sldChg chg="add del">
        <pc:chgData name="kavithabala023@outlook.com" userId="bfba2dada908cd27" providerId="LiveId" clId="{19A1BAF6-95A8-4DE0-9055-4FFC22E84B1C}" dt="2025-07-21T07:55:26.213" v="242" actId="47"/>
        <pc:sldMkLst>
          <pc:docMk/>
          <pc:sldMk cId="636929804" sldId="282"/>
        </pc:sldMkLst>
      </pc:sldChg>
      <pc:sldChg chg="del">
        <pc:chgData name="kavithabala023@outlook.com" userId="bfba2dada908cd27" providerId="LiveId" clId="{19A1BAF6-95A8-4DE0-9055-4FFC22E84B1C}" dt="2025-07-21T07:55:21.804" v="241" actId="47"/>
        <pc:sldMkLst>
          <pc:docMk/>
          <pc:sldMk cId="1658164610" sldId="283"/>
        </pc:sldMkLst>
      </pc:sldChg>
      <pc:sldChg chg="addSp delSp modSp mod">
        <pc:chgData name="kavithabala023@outlook.com" userId="bfba2dada908cd27" providerId="LiveId" clId="{19A1BAF6-95A8-4DE0-9055-4FFC22E84B1C}" dt="2025-07-21T07:57:00.634" v="278" actId="20577"/>
        <pc:sldMkLst>
          <pc:docMk/>
          <pc:sldMk cId="2403577982" sldId="284"/>
        </pc:sldMkLst>
        <pc:spChg chg="add del mod">
          <ac:chgData name="kavithabala023@outlook.com" userId="bfba2dada908cd27" providerId="LiveId" clId="{19A1BAF6-95A8-4DE0-9055-4FFC22E84B1C}" dt="2025-07-21T07:55:49.218" v="246" actId="478"/>
          <ac:spMkLst>
            <pc:docMk/>
            <pc:sldMk cId="2403577982" sldId="284"/>
            <ac:spMk id="3" creationId="{CFE691B0-9B33-E7B6-704F-8E8717913F80}"/>
          </ac:spMkLst>
        </pc:spChg>
        <pc:spChg chg="add del mod">
          <ac:chgData name="kavithabala023@outlook.com" userId="bfba2dada908cd27" providerId="LiveId" clId="{19A1BAF6-95A8-4DE0-9055-4FFC22E84B1C}" dt="2025-07-21T07:55:53.864" v="248" actId="478"/>
          <ac:spMkLst>
            <pc:docMk/>
            <pc:sldMk cId="2403577982" sldId="284"/>
            <ac:spMk id="5" creationId="{525727D0-3813-FC76-D04E-1EED941C80E5}"/>
          </ac:spMkLst>
        </pc:spChg>
        <pc:spChg chg="del mod">
          <ac:chgData name="kavithabala023@outlook.com" userId="bfba2dada908cd27" providerId="LiveId" clId="{19A1BAF6-95A8-4DE0-9055-4FFC22E84B1C}" dt="2025-07-21T07:56:03.985" v="251" actId="478"/>
          <ac:spMkLst>
            <pc:docMk/>
            <pc:sldMk cId="2403577982" sldId="284"/>
            <ac:spMk id="6" creationId="{D2E1CF79-4FDC-8CAF-CC16-E309A2C49758}"/>
          </ac:spMkLst>
        </pc:spChg>
        <pc:spChg chg="mod">
          <ac:chgData name="kavithabala023@outlook.com" userId="bfba2dada908cd27" providerId="LiveId" clId="{19A1BAF6-95A8-4DE0-9055-4FFC22E84B1C}" dt="2025-07-21T07:55:40.077" v="244"/>
          <ac:spMkLst>
            <pc:docMk/>
            <pc:sldMk cId="2403577982" sldId="284"/>
            <ac:spMk id="17" creationId="{09140014-73D5-419B-8867-972BB18D52D4}"/>
          </ac:spMkLst>
        </pc:spChg>
        <pc:spChg chg="mod">
          <ac:chgData name="kavithabala023@outlook.com" userId="bfba2dada908cd27" providerId="LiveId" clId="{19A1BAF6-95A8-4DE0-9055-4FFC22E84B1C}" dt="2025-07-21T07:57:00.634" v="278" actId="20577"/>
          <ac:spMkLst>
            <pc:docMk/>
            <pc:sldMk cId="2403577982" sldId="284"/>
            <ac:spMk id="20" creationId="{33D8731E-4977-402E-8BFD-895B4D0544CC}"/>
          </ac:spMkLst>
        </pc:spChg>
        <pc:spChg chg="del">
          <ac:chgData name="kavithabala023@outlook.com" userId="bfba2dada908cd27" providerId="LiveId" clId="{19A1BAF6-95A8-4DE0-9055-4FFC22E84B1C}" dt="2025-07-21T07:55:51.283" v="247" actId="478"/>
          <ac:spMkLst>
            <pc:docMk/>
            <pc:sldMk cId="2403577982" sldId="284"/>
            <ac:spMk id="34" creationId="{AE07A905-8B37-D13F-25D3-1D3BCDB86B0B}"/>
          </ac:spMkLst>
        </pc:spChg>
        <pc:spChg chg="del">
          <ac:chgData name="kavithabala023@outlook.com" userId="bfba2dada908cd27" providerId="LiveId" clId="{19A1BAF6-95A8-4DE0-9055-4FFC22E84B1C}" dt="2025-07-21T07:55:46.574" v="245" actId="478"/>
          <ac:spMkLst>
            <pc:docMk/>
            <pc:sldMk cId="2403577982" sldId="284"/>
            <ac:spMk id="35" creationId="{4E9A764F-6B65-050E-E561-82F77339D164}"/>
          </ac:spMkLst>
        </pc:spChg>
      </pc:sldChg>
      <pc:sldChg chg="del">
        <pc:chgData name="kavithabala023@outlook.com" userId="bfba2dada908cd27" providerId="LiveId" clId="{19A1BAF6-95A8-4DE0-9055-4FFC22E84B1C}" dt="2025-07-21T07:57:26.976" v="279" actId="47"/>
        <pc:sldMkLst>
          <pc:docMk/>
          <pc:sldMk cId="2791821786" sldId="285"/>
        </pc:sldMkLst>
      </pc:sldChg>
      <pc:sldChg chg="addSp delSp modSp add mod">
        <pc:chgData name="kavithabala023@outlook.com" userId="bfba2dada908cd27" providerId="LiveId" clId="{19A1BAF6-95A8-4DE0-9055-4FFC22E84B1C}" dt="2025-07-21T15:25:21.949" v="339" actId="14100"/>
        <pc:sldMkLst>
          <pc:docMk/>
          <pc:sldMk cId="3402339519" sldId="286"/>
        </pc:sldMkLst>
        <pc:spChg chg="mod">
          <ac:chgData name="kavithabala023@outlook.com" userId="bfba2dada908cd27" providerId="LiveId" clId="{19A1BAF6-95A8-4DE0-9055-4FFC22E84B1C}" dt="2025-07-21T07:06:47.513" v="106"/>
          <ac:spMkLst>
            <pc:docMk/>
            <pc:sldMk cId="3402339519" sldId="286"/>
            <ac:spMk id="2" creationId="{3C1BBEE7-6357-8ACE-BB76-8EE248C5EE6C}"/>
          </ac:spMkLst>
        </pc:spChg>
        <pc:spChg chg="mod">
          <ac:chgData name="kavithabala023@outlook.com" userId="bfba2dada908cd27" providerId="LiveId" clId="{19A1BAF6-95A8-4DE0-9055-4FFC22E84B1C}" dt="2025-07-21T07:09:21.139" v="141" actId="14100"/>
          <ac:spMkLst>
            <pc:docMk/>
            <pc:sldMk cId="3402339519" sldId="286"/>
            <ac:spMk id="3" creationId="{26026186-A234-0E4F-874E-39A61981901A}"/>
          </ac:spMkLst>
        </pc:spChg>
        <pc:spChg chg="add">
          <ac:chgData name="kavithabala023@outlook.com" userId="bfba2dada908cd27" providerId="LiveId" clId="{19A1BAF6-95A8-4DE0-9055-4FFC22E84B1C}" dt="2025-07-21T07:06:59.282" v="107"/>
          <ac:spMkLst>
            <pc:docMk/>
            <pc:sldMk cId="3402339519" sldId="286"/>
            <ac:spMk id="4" creationId="{B2081A13-3D1B-9829-C5D3-C1D83C6C14AF}"/>
          </ac:spMkLst>
        </pc:spChg>
        <pc:spChg chg="add">
          <ac:chgData name="kavithabala023@outlook.com" userId="bfba2dada908cd27" providerId="LiveId" clId="{19A1BAF6-95A8-4DE0-9055-4FFC22E84B1C}" dt="2025-07-21T07:07:02.188" v="110"/>
          <ac:spMkLst>
            <pc:docMk/>
            <pc:sldMk cId="3402339519" sldId="286"/>
            <ac:spMk id="5" creationId="{0DC31B6B-E8B6-8855-EEAE-F7858B742452}"/>
          </ac:spMkLst>
        </pc:spChg>
        <pc:spChg chg="add">
          <ac:chgData name="kavithabala023@outlook.com" userId="bfba2dada908cd27" providerId="LiveId" clId="{19A1BAF6-95A8-4DE0-9055-4FFC22E84B1C}" dt="2025-07-21T07:07:05.778" v="111"/>
          <ac:spMkLst>
            <pc:docMk/>
            <pc:sldMk cId="3402339519" sldId="286"/>
            <ac:spMk id="6" creationId="{ECFD3692-6BDA-1CBE-0F02-2AB5E03EE763}"/>
          </ac:spMkLst>
        </pc:spChg>
        <pc:spChg chg="add">
          <ac:chgData name="kavithabala023@outlook.com" userId="bfba2dada908cd27" providerId="LiveId" clId="{19A1BAF6-95A8-4DE0-9055-4FFC22E84B1C}" dt="2025-07-21T07:07:20.430" v="114"/>
          <ac:spMkLst>
            <pc:docMk/>
            <pc:sldMk cId="3402339519" sldId="286"/>
            <ac:spMk id="7" creationId="{78E682CC-8150-EA51-5C2C-A0939EFB17FB}"/>
          </ac:spMkLst>
        </pc:spChg>
        <pc:spChg chg="add">
          <ac:chgData name="kavithabala023@outlook.com" userId="bfba2dada908cd27" providerId="LiveId" clId="{19A1BAF6-95A8-4DE0-9055-4FFC22E84B1C}" dt="2025-07-21T07:08:32.512" v="129"/>
          <ac:spMkLst>
            <pc:docMk/>
            <pc:sldMk cId="3402339519" sldId="286"/>
            <ac:spMk id="8" creationId="{33117147-355C-8A1B-D4FA-66E273B85D92}"/>
          </ac:spMkLst>
        </pc:spChg>
        <pc:picChg chg="add mod">
          <ac:chgData name="kavithabala023@outlook.com" userId="bfba2dada908cd27" providerId="LiveId" clId="{19A1BAF6-95A8-4DE0-9055-4FFC22E84B1C}" dt="2025-07-21T15:25:21.949" v="339" actId="14100"/>
          <ac:picMkLst>
            <pc:docMk/>
            <pc:sldMk cId="3402339519" sldId="286"/>
            <ac:picMk id="5" creationId="{65CF312D-2CD1-B45F-7BFA-16D7290684FB}"/>
          </ac:picMkLst>
        </pc:picChg>
        <pc:picChg chg="add del mod">
          <ac:chgData name="kavithabala023@outlook.com" userId="bfba2dada908cd27" providerId="LiveId" clId="{19A1BAF6-95A8-4DE0-9055-4FFC22E84B1C}" dt="2025-07-21T15:24:59.428" v="335" actId="478"/>
          <ac:picMkLst>
            <pc:docMk/>
            <pc:sldMk cId="3402339519" sldId="286"/>
            <ac:picMk id="10" creationId="{5D82F67A-FC41-D351-DAB2-85DE8E61FDED}"/>
          </ac:picMkLst>
        </pc:picChg>
      </pc:sldChg>
      <pc:sldChg chg="modSp add mod">
        <pc:chgData name="kavithabala023@outlook.com" userId="bfba2dada908cd27" providerId="LiveId" clId="{19A1BAF6-95A8-4DE0-9055-4FFC22E84B1C}" dt="2025-07-21T07:14:17.522" v="173" actId="113"/>
        <pc:sldMkLst>
          <pc:docMk/>
          <pc:sldMk cId="1866887317" sldId="287"/>
        </pc:sldMkLst>
        <pc:spChg chg="mod">
          <ac:chgData name="kavithabala023@outlook.com" userId="bfba2dada908cd27" providerId="LiveId" clId="{19A1BAF6-95A8-4DE0-9055-4FFC22E84B1C}" dt="2025-07-21T07:11:52.190" v="146"/>
          <ac:spMkLst>
            <pc:docMk/>
            <pc:sldMk cId="1866887317" sldId="287"/>
            <ac:spMk id="2" creationId="{723779F8-1805-CEBA-3481-89D83F2BAC30}"/>
          </ac:spMkLst>
        </pc:spChg>
        <pc:spChg chg="mod">
          <ac:chgData name="kavithabala023@outlook.com" userId="bfba2dada908cd27" providerId="LiveId" clId="{19A1BAF6-95A8-4DE0-9055-4FFC22E84B1C}" dt="2025-07-21T07:14:03.888" v="169" actId="113"/>
          <ac:spMkLst>
            <pc:docMk/>
            <pc:sldMk cId="1866887317" sldId="287"/>
            <ac:spMk id="6" creationId="{FF24B0B2-FD6B-2348-154B-5CB362E279AC}"/>
          </ac:spMkLst>
        </pc:spChg>
        <pc:spChg chg="mod">
          <ac:chgData name="kavithabala023@outlook.com" userId="bfba2dada908cd27" providerId="LiveId" clId="{19A1BAF6-95A8-4DE0-9055-4FFC22E84B1C}" dt="2025-07-21T07:12:01.112" v="147"/>
          <ac:spMkLst>
            <pc:docMk/>
            <pc:sldMk cId="1866887317" sldId="287"/>
            <ac:spMk id="12" creationId="{14384410-802C-4992-E16E-E1000CCB81FB}"/>
          </ac:spMkLst>
        </pc:spChg>
        <pc:spChg chg="mod">
          <ac:chgData name="kavithabala023@outlook.com" userId="bfba2dada908cd27" providerId="LiveId" clId="{19A1BAF6-95A8-4DE0-9055-4FFC22E84B1C}" dt="2025-07-21T07:12:37.665" v="154"/>
          <ac:spMkLst>
            <pc:docMk/>
            <pc:sldMk cId="1866887317" sldId="287"/>
            <ac:spMk id="14" creationId="{834E00B3-1E00-CE05-35E2-EA12BA409A4C}"/>
          </ac:spMkLst>
        </pc:spChg>
        <pc:spChg chg="mod">
          <ac:chgData name="kavithabala023@outlook.com" userId="bfba2dada908cd27" providerId="LiveId" clId="{19A1BAF6-95A8-4DE0-9055-4FFC22E84B1C}" dt="2025-07-21T07:14:17.522" v="173" actId="113"/>
          <ac:spMkLst>
            <pc:docMk/>
            <pc:sldMk cId="1866887317" sldId="287"/>
            <ac:spMk id="50" creationId="{497DB9BE-0179-3BED-F887-BF8518198ABA}"/>
          </ac:spMkLst>
        </pc:spChg>
      </pc:sldChg>
      <pc:sldChg chg="addSp delSp modSp add mod">
        <pc:chgData name="kavithabala023@outlook.com" userId="bfba2dada908cd27" providerId="LiveId" clId="{19A1BAF6-95A8-4DE0-9055-4FFC22E84B1C}" dt="2025-07-21T07:48:23.490" v="192" actId="478"/>
        <pc:sldMkLst>
          <pc:docMk/>
          <pc:sldMk cId="2339688990" sldId="288"/>
        </pc:sldMkLst>
        <pc:spChg chg="mod">
          <ac:chgData name="kavithabala023@outlook.com" userId="bfba2dada908cd27" providerId="LiveId" clId="{19A1BAF6-95A8-4DE0-9055-4FFC22E84B1C}" dt="2025-07-21T07:16:20.250" v="183" actId="1076"/>
          <ac:spMkLst>
            <pc:docMk/>
            <pc:sldMk cId="2339688990" sldId="288"/>
            <ac:spMk id="2" creationId="{66ECB1E0-5C69-860E-0270-8E4E52AEF2A0}"/>
          </ac:spMkLst>
        </pc:spChg>
        <pc:spChg chg="del mod">
          <ac:chgData name="kavithabala023@outlook.com" userId="bfba2dada908cd27" providerId="LiveId" clId="{19A1BAF6-95A8-4DE0-9055-4FFC22E84B1C}" dt="2025-07-21T07:15:30.247" v="178" actId="478"/>
          <ac:spMkLst>
            <pc:docMk/>
            <pc:sldMk cId="2339688990" sldId="288"/>
            <ac:spMk id="3" creationId="{4C25E917-CFD7-6023-096C-38BEAEF2FD06}"/>
          </ac:spMkLst>
        </pc:spChg>
        <pc:spChg chg="add del mod">
          <ac:chgData name="kavithabala023@outlook.com" userId="bfba2dada908cd27" providerId="LiveId" clId="{19A1BAF6-95A8-4DE0-9055-4FFC22E84B1C}" dt="2025-07-21T07:48:23.490" v="192" actId="478"/>
          <ac:spMkLst>
            <pc:docMk/>
            <pc:sldMk cId="2339688990" sldId="288"/>
            <ac:spMk id="6" creationId="{414E72F4-7A12-DB28-3CB8-CE5750F21212}"/>
          </ac:spMkLst>
        </pc:spChg>
        <pc:picChg chg="add mod">
          <ac:chgData name="kavithabala023@outlook.com" userId="bfba2dada908cd27" providerId="LiveId" clId="{19A1BAF6-95A8-4DE0-9055-4FFC22E84B1C}" dt="2025-07-21T07:16:27.555" v="184" actId="1076"/>
          <ac:picMkLst>
            <pc:docMk/>
            <pc:sldMk cId="2339688990" sldId="288"/>
            <ac:picMk id="5" creationId="{90DE6DD2-0931-CA13-04F6-78CB64880B72}"/>
          </ac:picMkLst>
        </pc:picChg>
        <pc:picChg chg="del">
          <ac:chgData name="kavithabala023@outlook.com" userId="bfba2dada908cd27" providerId="LiveId" clId="{19A1BAF6-95A8-4DE0-9055-4FFC22E84B1C}" dt="2025-07-21T07:15:24.155" v="177" actId="478"/>
          <ac:picMkLst>
            <pc:docMk/>
            <pc:sldMk cId="2339688990" sldId="288"/>
            <ac:picMk id="10" creationId="{5DA15CB4-41D4-E2EC-98A8-375CE0F5D4DD}"/>
          </ac:picMkLst>
        </pc:picChg>
      </pc:sldChg>
      <pc:sldChg chg="addSp delSp modSp add mod">
        <pc:chgData name="kavithabala023@outlook.com" userId="bfba2dada908cd27" providerId="LiveId" clId="{19A1BAF6-95A8-4DE0-9055-4FFC22E84B1C}" dt="2025-07-21T07:52:05.154" v="238" actId="5793"/>
        <pc:sldMkLst>
          <pc:docMk/>
          <pc:sldMk cId="4206923111" sldId="289"/>
        </pc:sldMkLst>
        <pc:spChg chg="mod">
          <ac:chgData name="kavithabala023@outlook.com" userId="bfba2dada908cd27" providerId="LiveId" clId="{19A1BAF6-95A8-4DE0-9055-4FFC22E84B1C}" dt="2025-07-21T07:50:44.794" v="194"/>
          <ac:spMkLst>
            <pc:docMk/>
            <pc:sldMk cId="4206923111" sldId="289"/>
            <ac:spMk id="2" creationId="{1D4E238C-B407-3536-EB39-AACD9428E0FD}"/>
          </ac:spMkLst>
        </pc:spChg>
        <pc:spChg chg="add del mod">
          <ac:chgData name="kavithabala023@outlook.com" userId="bfba2dada908cd27" providerId="LiveId" clId="{19A1BAF6-95A8-4DE0-9055-4FFC22E84B1C}" dt="2025-07-21T07:52:05.154" v="238" actId="5793"/>
          <ac:spMkLst>
            <pc:docMk/>
            <pc:sldMk cId="4206923111" sldId="289"/>
            <ac:spMk id="3" creationId="{61CF4B9E-E357-FDFD-710D-AACE6EEF7A1D}"/>
          </ac:spMkLst>
        </pc:spChg>
        <pc:spChg chg="add del mod">
          <ac:chgData name="kavithabala023@outlook.com" userId="bfba2dada908cd27" providerId="LiveId" clId="{19A1BAF6-95A8-4DE0-9055-4FFC22E84B1C}" dt="2025-07-21T07:51:28.072" v="224"/>
          <ac:spMkLst>
            <pc:docMk/>
            <pc:sldMk cId="4206923111" sldId="289"/>
            <ac:spMk id="4" creationId="{89EA6FDE-3F73-8189-07B0-9714EA0C0974}"/>
          </ac:spMkLst>
        </pc:spChg>
        <pc:picChg chg="add del">
          <ac:chgData name="kavithabala023@outlook.com" userId="bfba2dada908cd27" providerId="LiveId" clId="{19A1BAF6-95A8-4DE0-9055-4FFC22E84B1C}" dt="2025-07-21T07:51:30.153" v="225" actId="478"/>
          <ac:picMkLst>
            <pc:docMk/>
            <pc:sldMk cId="4206923111" sldId="289"/>
            <ac:picMk id="10" creationId="{8D00EFBF-57B5-8E50-D5C8-878EF565B1AC}"/>
          </ac:picMkLst>
        </pc:picChg>
      </pc:sldChg>
      <pc:sldChg chg="add del">
        <pc:chgData name="kavithabala023@outlook.com" userId="bfba2dada908cd27" providerId="LiveId" clId="{19A1BAF6-95A8-4DE0-9055-4FFC22E84B1C}" dt="2025-07-21T07:55:28.368" v="243" actId="47"/>
        <pc:sldMkLst>
          <pc:docMk/>
          <pc:sldMk cId="390169356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40721-0B35-C104-AAB1-7187160E8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62777-8CBE-5F18-57C5-8895A2FF6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4DADD-0726-509B-5149-C270E30AB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3A2B-D54D-FA7D-A1DA-BC75D126B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4411-171E-E326-0E14-2C499F231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6C905-9CED-836B-330B-5EDDB0369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FC9A2-D1C1-9277-F34E-75CC88248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7A4A8-25B3-5C86-6A19-994B7DB4E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E2A2-A6DF-ED96-43D1-D4CC3F20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79514-A0E1-7B22-5A06-01F30B42B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40775-D520-A39C-21B3-A7D133CEB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15C85-8152-C9C9-FB98-AF4BA85E8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ED719-D0E6-093E-1A96-AFB31D18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2A126-2B46-A799-193C-26903ECE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08AC1-930C-F954-3D96-295924E26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F66-B483-1588-DACA-32E5E1943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00" y="3992880"/>
            <a:ext cx="5813778" cy="2537309"/>
          </a:xfrm>
        </p:spPr>
        <p:txBody>
          <a:bodyPr anchor="ctr"/>
          <a:lstStyle/>
          <a:p>
            <a:r>
              <a:rPr lang="en-US" dirty="0"/>
              <a:t>Global Economic and Demographic Trends Analysis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Kavitha Balasubramaniam</a:t>
            </a:r>
          </a:p>
          <a:p>
            <a:r>
              <a:rPr lang="en-US" dirty="0"/>
              <a:t>DA &amp; DS</a:t>
            </a:r>
          </a:p>
          <a:p>
            <a:r>
              <a:rPr lang="en-US" dirty="0"/>
              <a:t>Batch-08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Project Overview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Data Cleaning &amp; Preparation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Data Model &amp; Relationships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DAX Measures Created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Dashboard Walkthrough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Key Insights &amp; Observations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500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483360"/>
            <a:ext cx="7288282" cy="652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17638"/>
            <a:ext cx="7288212" cy="414572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1700" dirty="0"/>
              <a:t>Objective:</a:t>
            </a:r>
          </a:p>
          <a:p>
            <a:r>
              <a:rPr lang="en-US" sz="1500" b="0" dirty="0"/>
              <a:t>To analyze global economic and demographic indicators such as GDP, population, literacy, and infant mortality across countries and regions, and derive meaningful insights using Power BI visualizations and DAX measures.</a:t>
            </a:r>
          </a:p>
          <a:p>
            <a:r>
              <a:rPr lang="en-US" sz="1700" dirty="0"/>
              <a:t>Dataset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Countries World (demographics)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GDP by Country (1960–2016)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Population per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Metadata (region, income group)</a:t>
            </a:r>
          </a:p>
          <a:p>
            <a:endParaRPr lang="en-US" sz="16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IN" dirty="0"/>
              <a:t>Data Cleaning &amp; Preparation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IN" dirty="0"/>
              <a:t>Initial Challenges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IN" dirty="0"/>
              <a:t>Cleaning Steps Performed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4558307" cy="3234264"/>
          </a:xfrm>
        </p:spPr>
        <p:txBody>
          <a:bodyPr>
            <a:normAutofit fontScale="32500" lnSpcReduction="20000"/>
          </a:bodyPr>
          <a:lstStyle/>
          <a:p>
            <a:r>
              <a:rPr lang="en-US" sz="4300" b="1" dirty="0"/>
              <a:t>In SQL:</a:t>
            </a:r>
            <a:endParaRPr lang="en-US" sz="4300" dirty="0"/>
          </a:p>
          <a:p>
            <a:r>
              <a:rPr lang="en-US" sz="4300" dirty="0"/>
              <a:t>Removed duplicates and handled NULLs using basic cleaning queries. Standardized data types for analysis.</a:t>
            </a:r>
          </a:p>
          <a:p>
            <a:r>
              <a:rPr lang="en-US" sz="4300" b="1" dirty="0"/>
              <a:t>In Excel:</a:t>
            </a:r>
            <a:endParaRPr lang="en-US" sz="4300" dirty="0"/>
          </a:p>
          <a:p>
            <a:r>
              <a:rPr lang="en-US" sz="4300" dirty="0"/>
              <a:t>Cleaned headers, removed unwanted columns, and formatted data types. </a:t>
            </a:r>
          </a:p>
          <a:p>
            <a:r>
              <a:rPr lang="en-US" sz="4300" dirty="0"/>
              <a:t>Performed basic checks before import.</a:t>
            </a:r>
          </a:p>
          <a:p>
            <a:r>
              <a:rPr lang="en-US" sz="4300" b="1" dirty="0"/>
              <a:t>In Power Query (Power BI):</a:t>
            </a:r>
            <a:endParaRPr lang="en-US" sz="4300" dirty="0"/>
          </a:p>
          <a:p>
            <a:r>
              <a:rPr lang="en-US" sz="4300" dirty="0"/>
              <a:t>Unpivoted year columns in GDP and Population datasets.</a:t>
            </a:r>
          </a:p>
          <a:p>
            <a:r>
              <a:rPr lang="en-US" sz="4300" dirty="0"/>
              <a:t>Disabled load for staging tables and filtered outliers.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1B230-C2D1-E369-CAFA-B8F9E437377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Multiple sources and formats: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      - SQL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      - Excel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      - CSV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Inconsistent country names and duplicates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Missing values and unusual outliers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237-8E42-EACC-958E-DC620BBAF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BEE7-6357-8ACE-BB76-8EE248C5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483360"/>
            <a:ext cx="7288282" cy="652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IN" dirty="0"/>
              <a:t>Data Model &amp; Relationships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6186-A234-0E4F-874E-39A61981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17638"/>
            <a:ext cx="6409372" cy="4145722"/>
          </a:xfrm>
        </p:spPr>
        <p:txBody>
          <a:bodyPr>
            <a:normAutofit/>
          </a:bodyPr>
          <a:lstStyle/>
          <a:p>
            <a:r>
              <a:rPr lang="en-IN" dirty="0"/>
              <a:t>Model Type:</a:t>
            </a:r>
          </a:p>
          <a:p>
            <a:r>
              <a:rPr lang="en-US" sz="1600" b="0" dirty="0"/>
              <a:t>Star schema design using Metadata as the dimension table</a:t>
            </a:r>
          </a:p>
          <a:p>
            <a:br>
              <a:rPr lang="en-US" dirty="0"/>
            </a:br>
            <a:r>
              <a:rPr lang="en-US" dirty="0"/>
              <a:t>Key Relationships:</a:t>
            </a:r>
          </a:p>
          <a:p>
            <a:r>
              <a:rPr lang="en-US" sz="1600" b="0" dirty="0"/>
              <a:t>Country Code used as the primary key to relate: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GDP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Population per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/>
              <a:t>Countries World</a:t>
            </a:r>
          </a:p>
          <a:p>
            <a:endParaRPr lang="en-US" sz="1600" b="0" dirty="0"/>
          </a:p>
          <a:p>
            <a:r>
              <a:rPr lang="en-US" sz="1600" b="0" dirty="0"/>
              <a:t>All tables connected through Country Code for consistent filtering.</a:t>
            </a:r>
          </a:p>
          <a:p>
            <a:r>
              <a:rPr lang="en-US" sz="1600" b="0" dirty="0"/>
              <a:t>Year column used to enable time-based filtering across visuals.</a:t>
            </a:r>
          </a:p>
          <a:p>
            <a:endParaRPr lang="en-US" sz="1600" b="0" dirty="0"/>
          </a:p>
          <a:p>
            <a:endParaRPr lang="en-US" sz="16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C69180B-9E13-1BA5-F40B-D2CD6AC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12D-2CD1-B45F-7BFA-16D72906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213" y="3251200"/>
            <a:ext cx="4739792" cy="25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71F6A-B314-8D4A-90A7-689B0EC7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79F8-1805-CEBA-3481-89D83F2B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IN" dirty="0"/>
              <a:t>DAX Measures Created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384410-802C-4992-E16E-E1000CCB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IN" dirty="0"/>
              <a:t>KPI &amp; Calculated Metrics: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4E00B3-1E00-CE05-35E2-EA12BA409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IN" dirty="0"/>
              <a:t>Growth Metrics: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497DB9BE-0179-3BED-F887-BF8518198AB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4558307" cy="3234264"/>
          </a:xfrm>
        </p:spPr>
        <p:txBody>
          <a:bodyPr>
            <a:normAutofit/>
          </a:bodyPr>
          <a:lstStyle/>
          <a:p>
            <a:r>
              <a:rPr lang="en-US" sz="1600" b="1" dirty="0"/>
              <a:t>CY_Population &amp; PY_Population </a:t>
            </a:r>
            <a:r>
              <a:rPr lang="en-US" sz="1600" dirty="0"/>
              <a:t>– Population by latest and previous year</a:t>
            </a:r>
          </a:p>
          <a:p>
            <a:r>
              <a:rPr lang="en-US" sz="1600" b="1" dirty="0"/>
              <a:t>Population_Growth_Rate </a:t>
            </a:r>
            <a:r>
              <a:rPr lang="en-US" sz="1600" dirty="0"/>
              <a:t>– % change in population</a:t>
            </a:r>
          </a:p>
          <a:p>
            <a:r>
              <a:rPr lang="en-US" sz="1600" b="1" dirty="0"/>
              <a:t>CY_GDP &amp; PY_GDP</a:t>
            </a:r>
            <a:r>
              <a:rPr lang="en-US" sz="1600" dirty="0"/>
              <a:t> – GDP by latest and previous year</a:t>
            </a:r>
          </a:p>
          <a:p>
            <a:r>
              <a:rPr lang="en-US" sz="1600" b="1" dirty="0"/>
              <a:t>GDP_Growth_Rate </a:t>
            </a:r>
            <a:r>
              <a:rPr lang="en-US" sz="1600" dirty="0"/>
              <a:t>– % GDP growth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6ED9A-2CAB-325E-4F95-51E2432B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4B0B2-FD6B-2348-154B-5CB362E279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4188460" cy="3234264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Total_Countries </a:t>
            </a:r>
            <a:r>
              <a:rPr lang="en-US" altLang="en-US" sz="1600" dirty="0"/>
              <a:t>– Distinct count of countries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Total_Population </a:t>
            </a:r>
            <a:r>
              <a:rPr lang="en-US" altLang="en-US" sz="1600" dirty="0"/>
              <a:t>– Sum of population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Avg_GDP_Per_Capita </a:t>
            </a:r>
            <a:r>
              <a:rPr lang="en-US" altLang="en-US" sz="1600" dirty="0"/>
              <a:t>– Average GDP per capita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Avg_Literacy_Rate </a:t>
            </a:r>
            <a:r>
              <a:rPr lang="en-US" altLang="en-US" sz="1600" dirty="0"/>
              <a:t>– Average literacy (excluding outliers)</a:t>
            </a:r>
          </a:p>
        </p:txBody>
      </p:sp>
    </p:spTree>
    <p:extLst>
      <p:ext uri="{BB962C8B-B14F-4D97-AF65-F5344CB8AC3E}">
        <p14:creationId xmlns:p14="http://schemas.microsoft.com/office/powerpoint/2010/main" val="186688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7001-5671-02CD-94AD-81411357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B1E0-5C69-860E-0270-8E4E52AE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22" y="396240"/>
            <a:ext cx="7288282" cy="652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IN" dirty="0"/>
              <a:t>Dashboard Walkthrough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025E577-63CE-FADB-EE9F-4A18BDE1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E6DD2-0931-CA13-04F6-78CB64880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222" y="1304488"/>
            <a:ext cx="10139680" cy="532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0B667-FFA6-1760-48FB-0D8FD0A9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238C-B407-3536-EB39-AACD9428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483360"/>
            <a:ext cx="7288282" cy="652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IN" dirty="0"/>
              <a:t>Key Insights &amp; Observations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4B9E-E357-FDFD-710D-AACE6EEF7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17638"/>
            <a:ext cx="6409372" cy="4145722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China &amp; India</a:t>
            </a:r>
            <a:r>
              <a:rPr lang="en-US" altLang="en-US" sz="1600" b="0" dirty="0">
                <a:latin typeface="Arial" panose="020B0604020202020204" pitchFamily="34" charset="0"/>
              </a:rPr>
              <a:t> dominate global population distribution.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Global population</a:t>
            </a:r>
            <a:r>
              <a:rPr lang="en-US" altLang="en-US" sz="1600" b="0" dirty="0">
                <a:latin typeface="Arial" panose="020B0604020202020204" pitchFamily="34" charset="0"/>
              </a:rPr>
              <a:t> increased by 38.16% from 1960 to 2016.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USA, Japan, and China</a:t>
            </a:r>
            <a:r>
              <a:rPr lang="en-US" altLang="en-US" sz="1600" b="0" dirty="0">
                <a:latin typeface="Arial" panose="020B0604020202020204" pitchFamily="34" charset="0"/>
              </a:rPr>
              <a:t> lead in total GDP contribution.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dirty="0">
                <a:latin typeface="Arial" panose="020B0604020202020204" pitchFamily="34" charset="0"/>
              </a:rPr>
              <a:t>Countries with </a:t>
            </a:r>
            <a:r>
              <a:rPr lang="en-US" altLang="en-US" sz="1600" dirty="0">
                <a:latin typeface="Arial" panose="020B0604020202020204" pitchFamily="34" charset="0"/>
              </a:rPr>
              <a:t>higher literacy</a:t>
            </a:r>
            <a:r>
              <a:rPr lang="en-US" altLang="en-US" sz="1600" b="0" dirty="0">
                <a:latin typeface="Arial" panose="020B0604020202020204" pitchFamily="34" charset="0"/>
              </a:rPr>
              <a:t> tend to show </a:t>
            </a:r>
            <a:r>
              <a:rPr lang="en-US" altLang="en-US" sz="1600" dirty="0">
                <a:latin typeface="Arial" panose="020B0604020202020204" pitchFamily="34" charset="0"/>
              </a:rPr>
              <a:t>higher GDP per capita</a:t>
            </a:r>
            <a:r>
              <a:rPr lang="en-US" altLang="en-US" sz="1600" b="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High infant mortality</a:t>
            </a:r>
            <a:r>
              <a:rPr lang="en-US" altLang="en-US" sz="1600" b="0" dirty="0">
                <a:latin typeface="Arial" panose="020B0604020202020204" pitchFamily="34" charset="0"/>
              </a:rPr>
              <a:t> remains a challenge in several African nations.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Europe &amp; high-income nations</a:t>
            </a:r>
            <a:r>
              <a:rPr lang="en-US" altLang="en-US" sz="1600" b="0" dirty="0">
                <a:latin typeface="Arial" panose="020B0604020202020204" pitchFamily="34" charset="0"/>
              </a:rPr>
              <a:t> dominate average GDP per capita.</a:t>
            </a:r>
          </a:p>
          <a:p>
            <a:endParaRPr lang="en-US" sz="16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69050D4-CB27-DB65-9AFD-3D81A132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2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IN" b="1" dirty="0"/>
              <a:t>Conclusion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621280"/>
            <a:ext cx="9839961" cy="35656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dashboard paints a clear picture of global development disparities.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While population growth has been widespread, wealth and literacy remain concentrated in high-income countries. </a:t>
            </a:r>
          </a:p>
          <a:p>
            <a:pPr marL="0" indent="0">
              <a:buNone/>
            </a:pPr>
            <a:r>
              <a:rPr lang="en-US" dirty="0"/>
              <a:t>A strong link exists between economic prosperity and educational outcomes, as seen in nations with high GDP per capita and literacy.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Meanwhile, high infant mortality rates continue to affect low-income regions, highlighting ongoing health challenges.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insights underline the urgent need for balanced development across education, economy, and healthcare sectors globally.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215</TotalTime>
  <Words>532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Global Economic and Demographic Trends Analysis</vt:lpstr>
      <vt:lpstr>AGENDA</vt:lpstr>
      <vt:lpstr>Project Overview</vt:lpstr>
      <vt:lpstr>Data Cleaning &amp; Preparation</vt:lpstr>
      <vt:lpstr>Data Model &amp; Relationships</vt:lpstr>
      <vt:lpstr>DAX Measures Created</vt:lpstr>
      <vt:lpstr>Dashboard Walkthrough</vt:lpstr>
      <vt:lpstr>Key Insights &amp; Observations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kavithabala023@outlook.com</dc:creator>
  <cp:lastModifiedBy>kavithabala023@outlook.com</cp:lastModifiedBy>
  <cp:revision>1</cp:revision>
  <dcterms:created xsi:type="dcterms:W3CDTF">2025-07-21T06:48:40Z</dcterms:created>
  <dcterms:modified xsi:type="dcterms:W3CDTF">2025-07-21T15:25:24Z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