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392804"/>
            <a:ext cx="6946900" cy="39076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392804"/>
            <a:ext cx="6946900" cy="39076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392804"/>
            <a:ext cx="6946900" cy="39076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392804"/>
            <a:ext cx="6946900" cy="39076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696734"/>
            <a:ext cx="5459829" cy="360373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392804"/>
            <a:ext cx="6946900" cy="39076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392804"/>
            <a:ext cx="6946900" cy="39076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392804"/>
            <a:ext cx="6946900" cy="39076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392804"/>
            <a:ext cx="6946900" cy="39076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392804"/>
            <a:ext cx="6946900" cy="39076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392804"/>
            <a:ext cx="6946900" cy="39076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392804"/>
            <a:ext cx="6946900" cy="39076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392804"/>
            <a:ext cx="6946900" cy="39076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3392804"/>
            <a:ext cx="6946900" cy="39076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2024-08-26T01:39:37Z</dcterms:created>
  <dcterms:modified xsi:type="dcterms:W3CDTF">2024-08-26T01:39:37Z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2024-08-26T00:00:00Z</vt:filetime>
  </property>
  <property fmtid="{D5CDD505-2E9C-101B-9397-08002B2CF9AE}" pid="3" name="LastSaved">
    <vt:filetime>2024-08-26T00:00:00Z</vt:filetime>
  </property>
  <property fmtid="{D5CDD505-2E9C-101B-9397-08002B2CF9AE}" pid="4" name="Producer">
    <vt:lpwstr>3-Heights(TM) PDF Security Shell 4.8.25.2 (http://www.pdf-tools.com)</vt:lpwstr>
  </property>
</Properties>
</file>