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765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334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8139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5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065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6433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981607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13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083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188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4243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77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33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305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0764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321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022462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504147" y="886512"/>
            <a:ext cx="8676222" cy="1283493"/>
          </a:xfrm>
        </p:spPr>
        <p:txBody>
          <a:bodyPr>
            <a:normAutofit fontScale="90000"/>
          </a:bodyPr>
          <a:lstStyle/>
          <a:p>
            <a:r>
              <a:rPr lang="en-US" sz="4900" b="1" dirty="0"/>
              <a:t>Employee data analysis using Excel</a:t>
            </a:r>
            <a:r>
              <a:rPr lang="en-US" dirty="0"/>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996761" y="2460394"/>
            <a:ext cx="7690994" cy="2786047"/>
          </a:xfrm>
        </p:spPr>
        <p:txBody>
          <a:bodyPr>
            <a:normAutofit fontScale="92500" lnSpcReduction="10000"/>
          </a:bodyPr>
          <a:lstStyle/>
          <a:p>
            <a:pPr algn="l"/>
            <a:r>
              <a:rPr lang="en-US" dirty="0"/>
              <a:t>    </a:t>
            </a:r>
            <a:r>
              <a:rPr lang="en-IN" dirty="0"/>
              <a:t>✨</a:t>
            </a:r>
            <a:r>
              <a:rPr lang="en-US" sz="2800" dirty="0"/>
              <a:t>Student</a:t>
            </a:r>
            <a:r>
              <a:rPr lang="en-IN" sz="2800" dirty="0"/>
              <a:t> name: </a:t>
            </a:r>
            <a:r>
              <a:rPr lang="en-IN" sz="2800" dirty="0" err="1"/>
              <a:t>kavitha.m</a:t>
            </a:r>
            <a:endParaRPr lang="en-IN" sz="2800" dirty="0"/>
          </a:p>
          <a:p>
            <a:pPr algn="l"/>
            <a:r>
              <a:rPr lang="en-US" sz="2800" dirty="0"/>
              <a:t>  </a:t>
            </a:r>
            <a:r>
              <a:rPr lang="en-IN" sz="2800" dirty="0"/>
              <a:t>✨</a:t>
            </a:r>
            <a:r>
              <a:rPr lang="en-US" sz="2800" dirty="0"/>
              <a:t>Registe</a:t>
            </a:r>
            <a:r>
              <a:rPr lang="en-IN" sz="2800" dirty="0"/>
              <a:t>r number:422200489</a:t>
            </a:r>
          </a:p>
          <a:p>
            <a:pPr algn="l"/>
            <a:r>
              <a:rPr lang="en-IN" sz="2800" dirty="0"/>
              <a:t>✨</a:t>
            </a:r>
            <a:r>
              <a:rPr lang="en-US" sz="2800" dirty="0"/>
              <a:t>Nm id:</a:t>
            </a:r>
            <a:r>
              <a:rPr lang="en-IN" sz="2800" dirty="0"/>
              <a:t>C8B9DB7AA450BFF91314BE41F80EBD40</a:t>
            </a:r>
          </a:p>
          <a:p>
            <a:pPr algn="l"/>
            <a:r>
              <a:rPr lang="en-IN" sz="2800" i="1" dirty="0"/>
              <a:t>✨depa</a:t>
            </a:r>
            <a:r>
              <a:rPr lang="en-US" sz="2800" i="1" dirty="0"/>
              <a:t>rtment</a:t>
            </a:r>
            <a:r>
              <a:rPr lang="en-US" sz="2800" dirty="0"/>
              <a:t>: b.com(ism)</a:t>
            </a:r>
            <a:endParaRPr lang="en-IN" sz="2800" dirty="0"/>
          </a:p>
          <a:p>
            <a:pPr algn="l"/>
            <a:r>
              <a:rPr lang="en-IN" sz="2800" dirty="0"/>
              <a:t>✨</a:t>
            </a:r>
            <a:r>
              <a:rPr lang="en-US" sz="2800" dirty="0"/>
              <a:t>College Name: valliammal </a:t>
            </a:r>
            <a:r>
              <a:rPr lang="en-IN" sz="2800" dirty="0"/>
              <a:t>college </a:t>
            </a:r>
            <a:r>
              <a:rPr lang="en-US" sz="2800" dirty="0"/>
              <a:t>for women </a:t>
            </a:r>
            <a:r>
              <a:rPr lang="en-IN" sz="2800" dirty="0"/>
              <a:t>  </a:t>
            </a:r>
            <a:endParaRPr lang="en-US" sz="2800" dirty="0"/>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981158" y="673111"/>
            <a:ext cx="9905998" cy="1905000"/>
          </a:xfrm>
        </p:spPr>
        <p:txBody>
          <a:bodyPr/>
          <a:lstStyle/>
          <a:p>
            <a:r>
              <a:rPr lang="en-US" sz="4400" b="1" dirty="0"/>
              <a:t>Modeling</a:t>
            </a:r>
            <a:r>
              <a:rPr lang="en-US" dirty="0"/>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1946671" y="1893094"/>
            <a:ext cx="9100739" cy="4786311"/>
          </a:xfrm>
        </p:spPr>
        <p:txBody>
          <a:bodyPr>
            <a:normAutofit fontScale="92500" lnSpcReduction="20000"/>
          </a:bodyPr>
          <a:lstStyle/>
          <a:p>
            <a:pPr marL="0" indent="0">
              <a:buNone/>
            </a:pPr>
            <a:r>
              <a:rPr lang="en-US" sz="3200" b="1" dirty="0"/>
              <a:t>Data collection</a:t>
            </a:r>
            <a:r>
              <a:rPr lang="en-US" sz="3200" dirty="0"/>
              <a:t> </a:t>
            </a:r>
          </a:p>
          <a:p>
            <a:r>
              <a:rPr lang="en-US" sz="3200" dirty="0"/>
              <a:t>Nan mudhalvan </a:t>
            </a:r>
          </a:p>
          <a:p>
            <a:r>
              <a:rPr lang="en-US" sz="3200" dirty="0"/>
              <a:t>Edunet dashboard </a:t>
            </a:r>
          </a:p>
          <a:p>
            <a:pPr marL="0" indent="0">
              <a:buNone/>
            </a:pPr>
            <a:r>
              <a:rPr lang="en-US" sz="3200" b="1" dirty="0"/>
              <a:t>Feature selection</a:t>
            </a:r>
            <a:r>
              <a:rPr lang="en-US" sz="3200" dirty="0"/>
              <a:t> </a:t>
            </a:r>
          </a:p>
          <a:p>
            <a:r>
              <a:rPr lang="en-US" sz="3200" dirty="0"/>
              <a:t>26 features </a:t>
            </a:r>
          </a:p>
          <a:p>
            <a:r>
              <a:rPr lang="en-US" sz="3200" dirty="0"/>
              <a:t>9 features </a:t>
            </a:r>
          </a:p>
          <a:p>
            <a:pPr marL="0" indent="0">
              <a:buNone/>
            </a:pPr>
            <a:r>
              <a:rPr lang="en-US" sz="3200" b="1" dirty="0"/>
              <a:t>Data Cleaning</a:t>
            </a:r>
            <a:r>
              <a:rPr lang="en-US" sz="3200" dirty="0"/>
              <a:t> </a:t>
            </a:r>
          </a:p>
          <a:p>
            <a:r>
              <a:rPr lang="en-US" sz="3200" dirty="0"/>
              <a:t>Colour blank values </a:t>
            </a:r>
          </a:p>
          <a:p>
            <a:r>
              <a:rPr lang="en-US" sz="3200" dirty="0"/>
              <a:t>Filter – remove blank values </a:t>
            </a:r>
          </a:p>
          <a:p>
            <a:pPr marL="0" indent="0">
              <a:buNone/>
            </a:pPr>
            <a:endParaRPr lang="en-US" dirty="0"/>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785938" y="553641"/>
            <a:ext cx="9261472" cy="6036468"/>
          </a:xfrm>
        </p:spPr>
        <p:txBody>
          <a:bodyPr>
            <a:normAutofit fontScale="85000" lnSpcReduction="20000"/>
          </a:bodyPr>
          <a:lstStyle/>
          <a:p>
            <a:pPr marL="0" indent="0">
              <a:buNone/>
            </a:pPr>
            <a:r>
              <a:rPr lang="en-US" sz="3200" b="1" dirty="0"/>
              <a:t>Salary level</a:t>
            </a:r>
            <a:r>
              <a:rPr lang="en-US" sz="3200" dirty="0"/>
              <a:t> </a:t>
            </a:r>
          </a:p>
          <a:p>
            <a:r>
              <a:rPr lang="en-US" sz="3200" dirty="0"/>
              <a:t>Very high </a:t>
            </a:r>
          </a:p>
          <a:p>
            <a:r>
              <a:rPr lang="en-US" sz="3200" dirty="0"/>
              <a:t>High </a:t>
            </a:r>
          </a:p>
          <a:p>
            <a:r>
              <a:rPr lang="en-US" sz="3200" dirty="0"/>
              <a:t>Medium </a:t>
            </a:r>
          </a:p>
          <a:p>
            <a:r>
              <a:rPr lang="en-US" sz="3200" dirty="0"/>
              <a:t>Low </a:t>
            </a:r>
          </a:p>
          <a:p>
            <a:pPr marL="0" indent="0">
              <a:buNone/>
            </a:pPr>
            <a:r>
              <a:rPr lang="en-US" sz="3200" b="1" dirty="0"/>
              <a:t>Pivot table</a:t>
            </a:r>
            <a:r>
              <a:rPr lang="en-US" sz="3200" dirty="0"/>
              <a:t> </a:t>
            </a:r>
          </a:p>
          <a:p>
            <a:r>
              <a:rPr lang="en-US" sz="3200" dirty="0"/>
              <a:t>Employee id </a:t>
            </a:r>
          </a:p>
          <a:p>
            <a:r>
              <a:rPr lang="en-US" sz="3200" dirty="0"/>
              <a:t>Name</a:t>
            </a:r>
          </a:p>
          <a:p>
            <a:r>
              <a:rPr lang="en-US" sz="3200" dirty="0"/>
              <a:t>Gender </a:t>
            </a:r>
          </a:p>
          <a:p>
            <a:r>
              <a:rPr lang="en-US" sz="3200" dirty="0"/>
              <a:t>Salary </a:t>
            </a:r>
          </a:p>
          <a:p>
            <a:r>
              <a:rPr lang="en-US" sz="3200" dirty="0"/>
              <a:t>Salary level </a:t>
            </a:r>
          </a:p>
          <a:p>
            <a:r>
              <a:rPr lang="en-US" sz="3200" dirty="0"/>
              <a:t>Start date </a:t>
            </a:r>
          </a:p>
          <a:p>
            <a:r>
              <a:rPr lang="en-US" sz="3200" dirty="0"/>
              <a:t>Employee type </a:t>
            </a:r>
          </a:p>
          <a:p>
            <a:endParaRPr lang="en-US"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2089547" y="375047"/>
            <a:ext cx="8957863" cy="6161484"/>
          </a:xfrm>
        </p:spPr>
        <p:txBody>
          <a:bodyPr>
            <a:normAutofit/>
          </a:bodyPr>
          <a:lstStyle/>
          <a:p>
            <a:pPr marL="0" indent="0">
              <a:buNone/>
            </a:pPr>
            <a:r>
              <a:rPr lang="en-US" sz="3200" b="1" dirty="0"/>
              <a:t>Chart</a:t>
            </a:r>
          </a:p>
          <a:p>
            <a:r>
              <a:rPr lang="en-US" sz="3200" dirty="0"/>
              <a:t>Employee id </a:t>
            </a:r>
          </a:p>
          <a:p>
            <a:r>
              <a:rPr lang="en-US" sz="3200" dirty="0"/>
              <a:t>Name</a:t>
            </a:r>
          </a:p>
          <a:p>
            <a:r>
              <a:rPr lang="en-US" sz="3200" dirty="0"/>
              <a:t>Gender </a:t>
            </a:r>
          </a:p>
          <a:p>
            <a:r>
              <a:rPr lang="en-US" sz="3200" dirty="0"/>
              <a:t>Salary </a:t>
            </a:r>
          </a:p>
          <a:p>
            <a:r>
              <a:rPr lang="en-US" sz="3200" dirty="0"/>
              <a:t>Salary level</a:t>
            </a:r>
          </a:p>
          <a:p>
            <a:r>
              <a:rPr lang="en-US" sz="3200" dirty="0"/>
              <a:t>Start date </a:t>
            </a:r>
          </a:p>
          <a:p>
            <a:r>
              <a:rPr lang="en-US" sz="3200" dirty="0"/>
              <a:t>Employee type </a:t>
            </a:r>
          </a:p>
          <a:p>
            <a:r>
              <a:rPr lang="en-US" sz="32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2122680" y="619976"/>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F6AB232D-5E65-73AB-04EF-C7E67572F4FF}"/>
              </a:ext>
            </a:extLst>
          </p:cNvPr>
          <p:cNvPicPr>
            <a:picLocks noChangeAspect="1"/>
          </p:cNvPicPr>
          <p:nvPr/>
        </p:nvPicPr>
        <p:blipFill>
          <a:blip r:embed="rId2"/>
          <a:stretch>
            <a:fillRect/>
          </a:stretch>
        </p:blipFill>
        <p:spPr>
          <a:xfrm>
            <a:off x="1331393" y="1992523"/>
            <a:ext cx="7210497" cy="3749655"/>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2286002" y="619124"/>
            <a:ext cx="9905998" cy="1905000"/>
          </a:xfrm>
        </p:spPr>
        <p:txBody>
          <a:bodyPr/>
          <a:lstStyle/>
          <a:p>
            <a:r>
              <a:rPr lang="en-US" sz="4400" b="1" dirty="0"/>
              <a:t>Conclusion</a:t>
            </a:r>
            <a:r>
              <a:rPr lang="en-US" dirty="0"/>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0" y="2106148"/>
            <a:ext cx="9672239" cy="2931749"/>
          </a:xfrm>
        </p:spPr>
        <p:txBody>
          <a:bodyPr>
            <a:normAutofit/>
          </a:bodyPr>
          <a:lstStyle/>
          <a:p>
            <a:r>
              <a:rPr lang="en-US" sz="3200" dirty="0"/>
              <a:t>While comparing The salary level Of the employee , the employees are getting Their salary According to Their Employee type and start date.</a:t>
            </a:r>
          </a:p>
        </p:txBody>
      </p:sp>
      <p:sp>
        <p:nvSpPr>
          <p:cNvPr id="4" name="TextBox 3">
            <a:extLst>
              <a:ext uri="{FF2B5EF4-FFF2-40B4-BE49-F238E27FC236}">
                <a16:creationId xmlns:a16="http://schemas.microsoft.com/office/drawing/2014/main" id="{AEF00F13-AA89-D3B4-FC75-466156C41683}"/>
              </a:ext>
            </a:extLst>
          </p:cNvPr>
          <p:cNvSpPr txBox="1"/>
          <p:nvPr/>
        </p:nvSpPr>
        <p:spPr>
          <a:xfrm>
            <a:off x="4267200" y="2895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2286002" y="966225"/>
            <a:ext cx="9905998" cy="1905000"/>
          </a:xfrm>
        </p:spPr>
        <p:txBody>
          <a:bodyPr>
            <a:normAutofit/>
          </a:bodyPr>
          <a:lstStyle/>
          <a:p>
            <a:r>
              <a:rPr lang="en-US" sz="4400" b="1" dirty="0"/>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1358572" y="3067901"/>
            <a:ext cx="8270478" cy="3124201"/>
          </a:xfrm>
        </p:spPr>
        <p:txBody>
          <a:bodyPr>
            <a:normAutofit/>
          </a:bodyPr>
          <a:lstStyle/>
          <a:p>
            <a:pPr marL="0" indent="0">
              <a:buNone/>
            </a:pPr>
            <a:r>
              <a:rPr lang="en-US" sz="3200" dirty="0"/>
              <a:t>Employee performance analysis</a:t>
            </a:r>
          </a:p>
          <a:p>
            <a:pPr marL="0" indent="0">
              <a:buNone/>
            </a:pPr>
            <a:r>
              <a:rPr lang="en-US" sz="3200" dirty="0"/>
              <a:t> using Excel </a:t>
            </a: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4498975" y="-158353"/>
            <a:ext cx="9905998" cy="1905000"/>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1186928" y="1510001"/>
            <a:ext cx="8547097" cy="4700587"/>
          </a:xfrm>
        </p:spPr>
        <p:txBody>
          <a:bodyPr>
            <a:noAutofit/>
          </a:bodyPr>
          <a:lstStyle/>
          <a:p>
            <a:r>
              <a:rPr lang="en-US" sz="3200" dirty="0"/>
              <a:t>Problem statement </a:t>
            </a:r>
          </a:p>
          <a:p>
            <a:r>
              <a:rPr lang="en-US" sz="3200" dirty="0"/>
              <a:t>Project overview </a:t>
            </a:r>
          </a:p>
          <a:p>
            <a:r>
              <a:rPr lang="en-US" sz="3200" dirty="0"/>
              <a:t>End users </a:t>
            </a:r>
          </a:p>
          <a:p>
            <a:r>
              <a:rPr lang="en-US" sz="3200" dirty="0"/>
              <a:t>Our solution and Proposition </a:t>
            </a:r>
          </a:p>
          <a:p>
            <a:r>
              <a:rPr lang="en-US" sz="3200" dirty="0"/>
              <a:t>Data description </a:t>
            </a:r>
          </a:p>
          <a:p>
            <a:r>
              <a:rPr lang="en-US" sz="3200" dirty="0"/>
              <a:t>Modeling approach </a:t>
            </a:r>
          </a:p>
          <a:p>
            <a:r>
              <a:rPr lang="en-US" sz="3200" dirty="0"/>
              <a:t>Results and discussion </a:t>
            </a:r>
          </a:p>
          <a:p>
            <a:r>
              <a:rPr lang="en-US" sz="32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1415256" y="924191"/>
            <a:ext cx="9905998" cy="1905000"/>
          </a:xfrm>
        </p:spPr>
        <p:txBody>
          <a:bodyPr>
            <a:normAutofit/>
          </a:bodyPr>
          <a:lstStyle/>
          <a:p>
            <a:r>
              <a:rPr lang="en-US" sz="4400" b="1" dirty="0"/>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445526" y="2829191"/>
            <a:ext cx="9905998" cy="2986088"/>
          </a:xfrm>
        </p:spPr>
        <p:txBody>
          <a:bodyPr>
            <a:normAutofit/>
          </a:bodyPr>
          <a:lstStyle/>
          <a:p>
            <a:r>
              <a:rPr lang="en-US" sz="3200" dirty="0"/>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1143001" y="687546"/>
            <a:ext cx="9905998" cy="1905000"/>
          </a:xfrm>
        </p:spPr>
        <p:txBody>
          <a:bodyPr>
            <a:normAutofit/>
          </a:bodyPr>
          <a:lstStyle/>
          <a:p>
            <a:r>
              <a:rPr lang="en-US" sz="4400" b="1" dirty="0"/>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315593" y="2193944"/>
            <a:ext cx="9905998" cy="3124201"/>
          </a:xfrm>
        </p:spPr>
        <p:txBody>
          <a:bodyPr>
            <a:normAutofit/>
          </a:bodyPr>
          <a:lstStyle/>
          <a:p>
            <a:pPr marL="0" indent="0">
              <a:buNone/>
            </a:pPr>
            <a:r>
              <a:rPr lang="en-US" sz="3200" dirty="0"/>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617834" y="421207"/>
            <a:ext cx="9905998" cy="1905000"/>
          </a:xfrm>
        </p:spPr>
        <p:txBody>
          <a:bodyPr/>
          <a:lstStyle/>
          <a:p>
            <a:r>
              <a:rPr lang="en-US" sz="4400" b="1" dirty="0"/>
              <a:t>Who are the end users?</a:t>
            </a:r>
            <a:r>
              <a:rPr lang="en-US" dirty="0"/>
              <a:t> </a:t>
            </a:r>
          </a:p>
        </p:txBody>
      </p:sp>
      <p:pic>
        <p:nvPicPr>
          <p:cNvPr id="4" name="Picture 3">
            <a:extLst>
              <a:ext uri="{FF2B5EF4-FFF2-40B4-BE49-F238E27FC236}">
                <a16:creationId xmlns:a16="http://schemas.microsoft.com/office/drawing/2014/main" id="{7658BAB1-E2F3-CA25-1E72-7CF537491BB9}"/>
              </a:ext>
            </a:extLst>
          </p:cNvPr>
          <p:cNvPicPr>
            <a:picLocks noChangeAspect="1"/>
          </p:cNvPicPr>
          <p:nvPr/>
        </p:nvPicPr>
        <p:blipFill>
          <a:blip r:embed="rId2"/>
          <a:stretch>
            <a:fillRect/>
          </a:stretch>
        </p:blipFill>
        <p:spPr>
          <a:xfrm>
            <a:off x="1025861" y="1583472"/>
            <a:ext cx="7156039" cy="5149105"/>
          </a:xfrm>
          <a:prstGeom prst="rect">
            <a:avLst/>
          </a:prstGeom>
        </p:spPr>
      </p:pic>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1873647" y="0"/>
            <a:ext cx="9905998" cy="1905000"/>
          </a:xfrm>
        </p:spPr>
        <p:txBody>
          <a:bodyPr>
            <a:normAutofit/>
          </a:bodyPr>
          <a:lstStyle/>
          <a:p>
            <a:r>
              <a:rPr lang="en-US" sz="4400" b="1" dirty="0"/>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p:spPr>
        <p:txBody>
          <a:bodyPr/>
          <a:lstStyle/>
          <a:p>
            <a:r>
              <a:rPr lang="en-US" sz="3200" dirty="0"/>
              <a:t>Conditional formatting – missing </a:t>
            </a:r>
          </a:p>
          <a:p>
            <a:r>
              <a:rPr lang="en-US" sz="3200" dirty="0"/>
              <a:t>Filter – Remove </a:t>
            </a:r>
          </a:p>
          <a:p>
            <a:r>
              <a:rPr lang="en-US" sz="3200" dirty="0"/>
              <a:t>Formula – performance level </a:t>
            </a:r>
          </a:p>
          <a:p>
            <a:r>
              <a:rPr lang="en-US" sz="3200" dirty="0"/>
              <a:t>Pivot – summary </a:t>
            </a:r>
          </a:p>
          <a:p>
            <a:r>
              <a:rPr lang="en-US" sz="3200" dirty="0"/>
              <a:t>Graph – data visualization</a:t>
            </a:r>
            <a:r>
              <a:rPr lang="en-US" dirty="0"/>
              <a:t>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823120" y="710988"/>
            <a:ext cx="9905998" cy="1905000"/>
          </a:xfrm>
        </p:spPr>
        <p:txBody>
          <a:bodyPr>
            <a:normAutofit/>
          </a:bodyPr>
          <a:lstStyle/>
          <a:p>
            <a:r>
              <a:rPr lang="en-US" sz="4400" b="1" dirty="0"/>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462882" y="2160984"/>
            <a:ext cx="9905998" cy="3880247"/>
          </a:xfrm>
        </p:spPr>
        <p:txBody>
          <a:bodyPr>
            <a:normAutofit fontScale="55000" lnSpcReduction="20000"/>
          </a:bodyPr>
          <a:lstStyle/>
          <a:p>
            <a:r>
              <a:rPr lang="en-US" sz="4600" dirty="0"/>
              <a:t>Employee dataset – edunet dashboard </a:t>
            </a:r>
          </a:p>
          <a:p>
            <a:r>
              <a:rPr lang="en-US" sz="4600" dirty="0"/>
              <a:t>26 - features </a:t>
            </a:r>
          </a:p>
          <a:p>
            <a:r>
              <a:rPr lang="en-US" sz="4600" dirty="0"/>
              <a:t>9 – features</a:t>
            </a:r>
          </a:p>
          <a:p>
            <a:r>
              <a:rPr lang="en-US" sz="4600" dirty="0"/>
              <a:t>Employee id – numerical value </a:t>
            </a:r>
          </a:p>
          <a:p>
            <a:r>
              <a:rPr lang="en-US" sz="4600" dirty="0"/>
              <a:t>Name – text</a:t>
            </a:r>
          </a:p>
          <a:p>
            <a:r>
              <a:rPr lang="en-US" sz="4600" dirty="0"/>
              <a:t>Gender – text</a:t>
            </a:r>
          </a:p>
          <a:p>
            <a:r>
              <a:rPr lang="en-US" sz="4600" dirty="0"/>
              <a:t>Salary – numerical value </a:t>
            </a:r>
          </a:p>
          <a:p>
            <a:r>
              <a:rPr lang="en-US" sz="4600" dirty="0"/>
              <a:t>Start date – numerical value </a:t>
            </a:r>
          </a:p>
          <a:p>
            <a:endParaRPr lang="en-US" dirty="0"/>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271368" y="841365"/>
            <a:ext cx="9905998" cy="1905000"/>
          </a:xfrm>
        </p:spPr>
        <p:txBody>
          <a:bodyPr>
            <a:normAutofit/>
          </a:bodyPr>
          <a:lstStyle/>
          <a:p>
            <a:r>
              <a:rPr lang="en-US" sz="4400" b="1" dirty="0"/>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271368" y="2301708"/>
            <a:ext cx="9905998" cy="3124201"/>
          </a:xfrm>
        </p:spPr>
        <p:txBody>
          <a:bodyPr>
            <a:normAutofit/>
          </a:bodyPr>
          <a:lstStyle/>
          <a:p>
            <a:r>
              <a:rPr lang="en-US" sz="3200" dirty="0"/>
              <a:t>We use  this formula </a:t>
            </a:r>
          </a:p>
          <a:p>
            <a:r>
              <a:rPr lang="en-US" sz="3200" dirty="0"/>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Guest User</cp:lastModifiedBy>
  <cp:revision>9</cp:revision>
  <dcterms:created xsi:type="dcterms:W3CDTF">2024-08-26T11:46:03Z</dcterms:created>
  <dcterms:modified xsi:type="dcterms:W3CDTF">2024-08-28T05:27:22Z</dcterms:modified>
</cp:coreProperties>
</file>