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4020" y="712317"/>
            <a:ext cx="8151194" cy="3338429"/>
          </a:xfrm>
        </p:spPr>
        <p:txBody>
          <a:bodyPr/>
          <a:lstStyle/>
          <a:p>
            <a:r>
              <a:rPr lang="en-IN" b="1" dirty="0">
                <a:solidFill>
                  <a:schemeClr val="bg1"/>
                </a:solidFill>
              </a:rPr>
              <a:t>Employee Performance Analysis using Excel</a:t>
            </a:r>
            <a:endParaRPr lang="en-US" b="1" dirty="0">
              <a:solidFill>
                <a:schemeClr val="bg1"/>
              </a:solidFil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45E0-3578-FF79-88A6-851F32CD7A18}"/>
              </a:ext>
            </a:extLst>
          </p:cNvPr>
          <p:cNvSpPr>
            <a:spLocks noGrp="1"/>
          </p:cNvSpPr>
          <p:nvPr>
            <p:ph type="title"/>
          </p:nvPr>
        </p:nvSpPr>
        <p:spPr/>
        <p:txBody>
          <a:bodyPr/>
          <a:lstStyle/>
          <a:p>
            <a:r>
              <a:rPr lang="en-IN" dirty="0">
                <a:solidFill>
                  <a:schemeClr val="bg1"/>
                </a:solidFill>
              </a:rPr>
              <a:t>Modelling </a:t>
            </a:r>
            <a:endParaRPr lang="en-US" dirty="0">
              <a:solidFill>
                <a:schemeClr val="bg1"/>
              </a:solidFill>
            </a:endParaRPr>
          </a:p>
        </p:txBody>
      </p:sp>
      <p:sp>
        <p:nvSpPr>
          <p:cNvPr id="3" name="Content Placeholder 2">
            <a:extLst>
              <a:ext uri="{FF2B5EF4-FFF2-40B4-BE49-F238E27FC236}">
                <a16:creationId xmlns:a16="http://schemas.microsoft.com/office/drawing/2014/main" id="{5A4C46A1-AF4F-099C-BF45-21367B96EA46}"/>
              </a:ext>
            </a:extLst>
          </p:cNvPr>
          <p:cNvSpPr>
            <a:spLocks noGrp="1"/>
          </p:cNvSpPr>
          <p:nvPr>
            <p:ph idx="1"/>
          </p:nvPr>
        </p:nvSpPr>
        <p:spPr/>
        <p:txBody>
          <a:bodyPr>
            <a:normAutofit fontScale="70000" lnSpcReduction="20000"/>
          </a:bodyPr>
          <a:lstStyle/>
          <a:p>
            <a:r>
              <a:rPr lang="en-US"/>
              <a:t>In the "Employee Performance Analysis Using Excel" project, the modeling phase involves setting up the Excel workbook with various tools and techniques to analyze and visualize the data effectively.Here's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357153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74CA-6AB7-412A-6D5F-10B6E40227DB}"/>
              </a:ext>
            </a:extLst>
          </p:cNvPr>
          <p:cNvSpPr>
            <a:spLocks noGrp="1"/>
          </p:cNvSpPr>
          <p:nvPr>
            <p:ph type="title"/>
          </p:nvPr>
        </p:nvSpPr>
        <p:spPr/>
        <p:txBody>
          <a:bodyPr/>
          <a:lstStyle/>
          <a:p>
            <a:r>
              <a:rPr lang="en-IN" dirty="0">
                <a:solidFill>
                  <a:schemeClr val="bg1"/>
                </a:solidFill>
              </a:rPr>
              <a:t>Modelling </a:t>
            </a:r>
            <a:endParaRPr lang="en-US" dirty="0">
              <a:solidFill>
                <a:schemeClr val="bg1"/>
              </a:solidFill>
            </a:endParaRPr>
          </a:p>
        </p:txBody>
      </p:sp>
      <p:sp>
        <p:nvSpPr>
          <p:cNvPr id="3" name="Content Placeholder 2">
            <a:extLst>
              <a:ext uri="{FF2B5EF4-FFF2-40B4-BE49-F238E27FC236}">
                <a16:creationId xmlns:a16="http://schemas.microsoft.com/office/drawing/2014/main" id="{14BB8CC2-5228-4364-252D-18B70ECBCB54}"/>
              </a:ext>
            </a:extLst>
          </p:cNvPr>
          <p:cNvSpPr>
            <a:spLocks noGrp="1"/>
          </p:cNvSpPr>
          <p:nvPr>
            <p:ph idx="1"/>
          </p:nvPr>
        </p:nvSpPr>
        <p:spPr/>
        <p:txBody>
          <a:bodyPr>
            <a:normAutofit fontScale="85000" lnSpcReduction="10000"/>
          </a:bodyPr>
          <a:lstStyle/>
          <a:p>
            <a:r>
              <a:rPr lang="en-US"/>
              <a:t>Charts•Purpose: To visualize the data in an easily interpretable format, making trends and patterns more apparent.•Implementation: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Formatting•Purpose: To highlight specific data points that meet certain conditions, making it easier to spot trends, outliers, or areas of concern.•Implementation: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46497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21B0-E2D2-B57C-E4B0-0650B6BB1028}"/>
              </a:ext>
            </a:extLst>
          </p:cNvPr>
          <p:cNvSpPr>
            <a:spLocks noGrp="1"/>
          </p:cNvSpPr>
          <p:nvPr>
            <p:ph type="title"/>
          </p:nvPr>
        </p:nvSpPr>
        <p:spPr>
          <a:xfrm>
            <a:off x="1141412" y="335491"/>
            <a:ext cx="11184783" cy="1761597"/>
          </a:xfrm>
        </p:spPr>
        <p:txBody>
          <a:bodyPr/>
          <a:lstStyle/>
          <a:p>
            <a:r>
              <a:rPr lang="en-IN" dirty="0">
                <a:solidFill>
                  <a:schemeClr val="bg1"/>
                </a:solidFill>
              </a:rPr>
              <a:t>Results </a:t>
            </a:r>
            <a:endParaRPr lang="en-US" dirty="0">
              <a:solidFill>
                <a:schemeClr val="bg1"/>
              </a:solidFill>
            </a:endParaRPr>
          </a:p>
        </p:txBody>
      </p:sp>
      <p:pic>
        <p:nvPicPr>
          <p:cNvPr id="7" name="Content Placeholder 6">
            <a:extLst>
              <a:ext uri="{FF2B5EF4-FFF2-40B4-BE49-F238E27FC236}">
                <a16:creationId xmlns:a16="http://schemas.microsoft.com/office/drawing/2014/main" id="{70105DB6-1895-7EF1-4E55-3D4FEEC6D0E9}"/>
              </a:ext>
            </a:extLst>
          </p:cNvPr>
          <p:cNvPicPr>
            <a:picLocks noGrp="1" noChangeAspect="1"/>
          </p:cNvPicPr>
          <p:nvPr>
            <p:ph idx="1"/>
          </p:nvPr>
        </p:nvPicPr>
        <p:blipFill>
          <a:blip r:embed="rId2"/>
          <a:stretch>
            <a:fillRect/>
          </a:stretch>
        </p:blipFill>
        <p:spPr>
          <a:xfrm>
            <a:off x="1896590" y="1938972"/>
            <a:ext cx="8338638" cy="3852228"/>
          </a:xfrm>
        </p:spPr>
      </p:pic>
    </p:spTree>
    <p:extLst>
      <p:ext uri="{BB962C8B-B14F-4D97-AF65-F5344CB8AC3E}">
        <p14:creationId xmlns:p14="http://schemas.microsoft.com/office/powerpoint/2010/main" val="397608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7FA2-1AD9-4AE9-A6D2-334FB69CC380}"/>
              </a:ext>
            </a:extLst>
          </p:cNvPr>
          <p:cNvSpPr>
            <a:spLocks noGrp="1"/>
          </p:cNvSpPr>
          <p:nvPr>
            <p:ph type="title"/>
          </p:nvPr>
        </p:nvSpPr>
        <p:spPr/>
        <p:txBody>
          <a:bodyPr/>
          <a:lstStyle/>
          <a:p>
            <a:r>
              <a:rPr lang="en-IN" dirty="0">
                <a:solidFill>
                  <a:schemeClr val="bg1"/>
                </a:solidFill>
              </a:rPr>
              <a:t>Conclusion </a:t>
            </a:r>
            <a:endParaRPr lang="en-US" dirty="0">
              <a:solidFill>
                <a:schemeClr val="bg1"/>
              </a:solidFill>
            </a:endParaRPr>
          </a:p>
        </p:txBody>
      </p:sp>
      <p:sp>
        <p:nvSpPr>
          <p:cNvPr id="3" name="Content Placeholder 2">
            <a:extLst>
              <a:ext uri="{FF2B5EF4-FFF2-40B4-BE49-F238E27FC236}">
                <a16:creationId xmlns:a16="http://schemas.microsoft.com/office/drawing/2014/main" id="{44382C34-172A-504D-2EF3-7AEDC1863950}"/>
              </a:ext>
            </a:extLst>
          </p:cNvPr>
          <p:cNvSpPr>
            <a:spLocks noGrp="1"/>
          </p:cNvSpPr>
          <p:nvPr>
            <p:ph idx="1"/>
          </p:nvPr>
        </p:nvSpPr>
        <p:spPr>
          <a:xfrm>
            <a:off x="1141412" y="1963245"/>
            <a:ext cx="9905999" cy="3827956"/>
          </a:xfrm>
        </p:spPr>
        <p:txBody>
          <a:bodyPr>
            <a:normAutofit fontScale="92500" lnSpcReduction="10000"/>
          </a:bodyPr>
          <a:lstStyle/>
          <a:p>
            <a:r>
              <a:rPr lang="en-US"/>
              <a:t>The "Employee Performance Analysis Using Excel" project provides a robust and user- 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77987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1942A5-148B-C77D-FDB8-8D8BC06CD82A}"/>
              </a:ext>
            </a:extLst>
          </p:cNvPr>
          <p:cNvSpPr>
            <a:spLocks noGrp="1"/>
          </p:cNvSpPr>
          <p:nvPr>
            <p:ph type="title"/>
          </p:nvPr>
        </p:nvSpPr>
        <p:spPr/>
        <p:txBody>
          <a:bodyPr/>
          <a:lstStyle/>
          <a:p>
            <a:r>
              <a:rPr lang="en-IN" b="1" dirty="0"/>
              <a:t>Student Information </a:t>
            </a:r>
            <a:endParaRPr lang="en-US" b="1" dirty="0"/>
          </a:p>
        </p:txBody>
      </p:sp>
      <p:sp>
        <p:nvSpPr>
          <p:cNvPr id="3" name="Content Placeholder 2">
            <a:extLst>
              <a:ext uri="{FF2B5EF4-FFF2-40B4-BE49-F238E27FC236}">
                <a16:creationId xmlns:a16="http://schemas.microsoft.com/office/drawing/2014/main" id="{DEBC1834-A353-B225-2192-885FA3A14136}"/>
              </a:ext>
            </a:extLst>
          </p:cNvPr>
          <p:cNvSpPr>
            <a:spLocks noGrp="1"/>
          </p:cNvSpPr>
          <p:nvPr>
            <p:ph idx="1"/>
          </p:nvPr>
        </p:nvSpPr>
        <p:spPr>
          <a:xfrm>
            <a:off x="1302945" y="2412928"/>
            <a:ext cx="9905999" cy="2347985"/>
          </a:xfrm>
        </p:spPr>
        <p:txBody>
          <a:bodyPr>
            <a:normAutofit/>
          </a:bodyPr>
          <a:lstStyle/>
          <a:p>
            <a:r>
              <a:rPr lang="en-IN" b="1" dirty="0"/>
              <a:t>Name : </a:t>
            </a:r>
            <a:r>
              <a:rPr lang="en-IN" b="1" dirty="0" err="1"/>
              <a:t>V.kavitha</a:t>
            </a:r>
            <a:r>
              <a:rPr lang="en-IN" b="1" dirty="0"/>
              <a:t> </a:t>
            </a:r>
          </a:p>
          <a:p>
            <a:r>
              <a:rPr lang="en-IN" b="1" dirty="0"/>
              <a:t>Register No : 312217468 </a:t>
            </a:r>
          </a:p>
          <a:p>
            <a:r>
              <a:rPr lang="en-IN" b="1" dirty="0"/>
              <a:t>Department : </a:t>
            </a:r>
            <a:r>
              <a:rPr lang="en-IN" b="1" dirty="0" err="1"/>
              <a:t>B.com</a:t>
            </a:r>
            <a:r>
              <a:rPr lang="en-IN" b="1" dirty="0"/>
              <a:t>( General )</a:t>
            </a:r>
          </a:p>
          <a:p>
            <a:r>
              <a:rPr lang="en-IN" b="1" dirty="0"/>
              <a:t>College : </a:t>
            </a:r>
            <a:r>
              <a:rPr lang="en-IN" b="1" dirty="0" err="1"/>
              <a:t>Ponnusamy</a:t>
            </a:r>
            <a:r>
              <a:rPr lang="en-IN" b="1" dirty="0"/>
              <a:t> </a:t>
            </a:r>
            <a:r>
              <a:rPr lang="en-IN" b="1" dirty="0" err="1"/>
              <a:t>Nadar</a:t>
            </a:r>
            <a:r>
              <a:rPr lang="en-IN" b="1" dirty="0"/>
              <a:t> College Of Arts and Science </a:t>
            </a:r>
          </a:p>
        </p:txBody>
      </p:sp>
    </p:spTree>
    <p:extLst>
      <p:ext uri="{BB962C8B-B14F-4D97-AF65-F5344CB8AC3E}">
        <p14:creationId xmlns:p14="http://schemas.microsoft.com/office/powerpoint/2010/main" val="254117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1A16-EA5B-A7C4-E32C-59DA184EF80F}"/>
              </a:ext>
            </a:extLst>
          </p:cNvPr>
          <p:cNvSpPr>
            <a:spLocks noGrp="1"/>
          </p:cNvSpPr>
          <p:nvPr>
            <p:ph type="title"/>
          </p:nvPr>
        </p:nvSpPr>
        <p:spPr>
          <a:xfrm>
            <a:off x="1141411" y="941584"/>
            <a:ext cx="6798547" cy="1804474"/>
          </a:xfrm>
        </p:spPr>
        <p:txBody>
          <a:bodyPr anchor="t"/>
          <a:lstStyle/>
          <a:p>
            <a:r>
              <a:rPr lang="en-IN" dirty="0">
                <a:solidFill>
                  <a:schemeClr val="bg1"/>
                </a:solidFill>
              </a:rPr>
              <a:t>Agenda</a:t>
            </a:r>
            <a:endParaRPr lang="en-US" dirty="0">
              <a:solidFill>
                <a:schemeClr val="bg1"/>
              </a:solidFill>
            </a:endParaRPr>
          </a:p>
        </p:txBody>
      </p:sp>
      <p:sp>
        <p:nvSpPr>
          <p:cNvPr id="3" name="Content Placeholder 2">
            <a:extLst>
              <a:ext uri="{FF2B5EF4-FFF2-40B4-BE49-F238E27FC236}">
                <a16:creationId xmlns:a16="http://schemas.microsoft.com/office/drawing/2014/main" id="{E17B7806-C3D1-88A5-53EF-FAED2D32330C}"/>
              </a:ext>
            </a:extLst>
          </p:cNvPr>
          <p:cNvSpPr>
            <a:spLocks noGrp="1"/>
          </p:cNvSpPr>
          <p:nvPr>
            <p:ph idx="1"/>
          </p:nvPr>
        </p:nvSpPr>
        <p:spPr/>
        <p:txBody>
          <a:bodyPr>
            <a:normAutofit fontScale="85000" lnSpcReduction="20000"/>
          </a:bodyPr>
          <a:lstStyle/>
          <a:p>
            <a:pPr marL="457200" indent="-457200">
              <a:buFont typeface="+mj-lt"/>
              <a:buAutoNum type="arabicPeriod"/>
            </a:pPr>
            <a:r>
              <a:rPr lang="en-IN" dirty="0"/>
              <a:t>Problem Statement  </a:t>
            </a:r>
          </a:p>
          <a:p>
            <a:pPr marL="457200" indent="-457200">
              <a:buFont typeface="+mj-lt"/>
              <a:buAutoNum type="arabicPeriod"/>
            </a:pPr>
            <a:r>
              <a:rPr lang="en-IN" dirty="0"/>
              <a:t>Project Overview </a:t>
            </a:r>
          </a:p>
          <a:p>
            <a:pPr marL="457200" indent="-457200">
              <a:buFont typeface="+mj-lt"/>
              <a:buAutoNum type="arabicPeriod"/>
            </a:pPr>
            <a:r>
              <a:rPr lang="en-IN" dirty="0"/>
              <a:t>End Users </a:t>
            </a:r>
          </a:p>
          <a:p>
            <a:pPr marL="457200" indent="-457200">
              <a:buFont typeface="+mj-lt"/>
              <a:buAutoNum type="arabicPeriod"/>
            </a:pPr>
            <a:r>
              <a:rPr lang="en-IN" dirty="0"/>
              <a:t>Our Solution and Proposition </a:t>
            </a:r>
          </a:p>
          <a:p>
            <a:pPr marL="457200" indent="-457200">
              <a:buFont typeface="+mj-lt"/>
              <a:buAutoNum type="arabicPeriod"/>
            </a:pPr>
            <a:r>
              <a:rPr lang="en-IN" dirty="0"/>
              <a:t>Dataset Description </a:t>
            </a:r>
          </a:p>
          <a:p>
            <a:pPr marL="457200" indent="-457200">
              <a:buFont typeface="+mj-lt"/>
              <a:buAutoNum type="arabicPeriod"/>
            </a:pPr>
            <a:r>
              <a:rPr lang="en-IN" dirty="0"/>
              <a:t>Modelling Approach </a:t>
            </a:r>
          </a:p>
          <a:p>
            <a:pPr marL="457200" indent="-457200">
              <a:buFont typeface="+mj-lt"/>
              <a:buAutoNum type="arabicPeriod"/>
            </a:pPr>
            <a:r>
              <a:rPr lang="en-IN" dirty="0"/>
              <a:t>Results and Discussion </a:t>
            </a:r>
          </a:p>
          <a:p>
            <a:pPr marL="457200" indent="-457200">
              <a:buFont typeface="+mj-lt"/>
              <a:buAutoNum type="arabicPeriod"/>
            </a:pPr>
            <a:r>
              <a:rPr lang="en-IN" dirty="0"/>
              <a:t>Conclusion </a:t>
            </a:r>
          </a:p>
        </p:txBody>
      </p:sp>
    </p:spTree>
    <p:extLst>
      <p:ext uri="{BB962C8B-B14F-4D97-AF65-F5344CB8AC3E}">
        <p14:creationId xmlns:p14="http://schemas.microsoft.com/office/powerpoint/2010/main" val="374225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ED-24BD-75CF-5D65-C0EFD32C2DC7}"/>
              </a:ext>
            </a:extLst>
          </p:cNvPr>
          <p:cNvSpPr>
            <a:spLocks noGrp="1"/>
          </p:cNvSpPr>
          <p:nvPr>
            <p:ph type="title"/>
          </p:nvPr>
        </p:nvSpPr>
        <p:spPr>
          <a:xfrm>
            <a:off x="1141412" y="618518"/>
            <a:ext cx="9905999" cy="1375791"/>
          </a:xfrm>
        </p:spPr>
        <p:txBody>
          <a:bodyPr/>
          <a:lstStyle/>
          <a:p>
            <a:r>
              <a:rPr lang="en-IN" dirty="0">
                <a:solidFill>
                  <a:schemeClr val="tx1">
                    <a:lumMod val="10000"/>
                  </a:schemeClr>
                </a:solidFill>
              </a:rPr>
              <a:t>Problem Statement </a:t>
            </a:r>
            <a:endParaRPr lang="en-US" dirty="0">
              <a:solidFill>
                <a:schemeClr val="tx1">
                  <a:lumMod val="10000"/>
                </a:schemeClr>
              </a:solidFill>
            </a:endParaRPr>
          </a:p>
        </p:txBody>
      </p:sp>
      <p:sp>
        <p:nvSpPr>
          <p:cNvPr id="3" name="Content Placeholder 2">
            <a:extLst>
              <a:ext uri="{FF2B5EF4-FFF2-40B4-BE49-F238E27FC236}">
                <a16:creationId xmlns:a16="http://schemas.microsoft.com/office/drawing/2014/main" id="{34F3D440-F4CD-5C6E-ADB4-C2139D453CC3}"/>
              </a:ext>
            </a:extLst>
          </p:cNvPr>
          <p:cNvSpPr>
            <a:spLocks noGrp="1"/>
          </p:cNvSpPr>
          <p:nvPr>
            <p:ph idx="1"/>
          </p:nvPr>
        </p:nvSpPr>
        <p:spPr/>
        <p:txBody>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130194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A593-8F3C-9A19-EE3F-62E4F62067E0}"/>
              </a:ext>
            </a:extLst>
          </p:cNvPr>
          <p:cNvSpPr>
            <a:spLocks noGrp="1"/>
          </p:cNvSpPr>
          <p:nvPr>
            <p:ph type="title"/>
          </p:nvPr>
        </p:nvSpPr>
        <p:spPr/>
        <p:txBody>
          <a:bodyPr/>
          <a:lstStyle/>
          <a:p>
            <a:r>
              <a:rPr lang="en-IN" dirty="0">
                <a:solidFill>
                  <a:schemeClr val="bg1"/>
                </a:solidFill>
              </a:rPr>
              <a:t>Project Overview </a:t>
            </a:r>
            <a:endParaRPr lang="en-US" dirty="0">
              <a:solidFill>
                <a:schemeClr val="bg1"/>
              </a:solidFill>
            </a:endParaRPr>
          </a:p>
        </p:txBody>
      </p:sp>
      <p:sp>
        <p:nvSpPr>
          <p:cNvPr id="3" name="Content Placeholder 2">
            <a:extLst>
              <a:ext uri="{FF2B5EF4-FFF2-40B4-BE49-F238E27FC236}">
                <a16:creationId xmlns:a16="http://schemas.microsoft.com/office/drawing/2014/main" id="{292FAB8D-B851-06B7-686A-052C0AAD62F9}"/>
              </a:ext>
            </a:extLst>
          </p:cNvPr>
          <p:cNvSpPr>
            <a:spLocks noGrp="1"/>
          </p:cNvSpPr>
          <p:nvPr>
            <p:ph idx="1"/>
          </p:nvPr>
        </p:nvSpPr>
        <p:spPr/>
        <p:txBody>
          <a:bodyPr>
            <a:normAutofit fontScale="92500" lnSpcReduction="10000"/>
          </a:bodyPr>
          <a:lstStyle/>
          <a:p>
            <a:r>
              <a:rPr lang="en-US"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3254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EEA-5720-91E7-6FB2-0EABF4CE6B50}"/>
              </a:ext>
            </a:extLst>
          </p:cNvPr>
          <p:cNvSpPr>
            <a:spLocks noGrp="1"/>
          </p:cNvSpPr>
          <p:nvPr>
            <p:ph type="title"/>
          </p:nvPr>
        </p:nvSpPr>
        <p:spPr/>
        <p:txBody>
          <a:bodyPr/>
          <a:lstStyle/>
          <a:p>
            <a:r>
              <a:rPr lang="en-IN" dirty="0">
                <a:solidFill>
                  <a:schemeClr val="bg1"/>
                </a:solidFill>
              </a:rPr>
              <a:t>End users</a:t>
            </a:r>
            <a:endParaRPr lang="en-US" dirty="0">
              <a:solidFill>
                <a:schemeClr val="bg1"/>
              </a:solidFill>
            </a:endParaRPr>
          </a:p>
        </p:txBody>
      </p:sp>
      <p:sp>
        <p:nvSpPr>
          <p:cNvPr id="3" name="Content Placeholder 2">
            <a:extLst>
              <a:ext uri="{FF2B5EF4-FFF2-40B4-BE49-F238E27FC236}">
                <a16:creationId xmlns:a16="http://schemas.microsoft.com/office/drawing/2014/main" id="{04D9560F-ABA3-6F1E-AC77-484F8C7F69DD}"/>
              </a:ext>
            </a:extLst>
          </p:cNvPr>
          <p:cNvSpPr>
            <a:spLocks noGrp="1"/>
          </p:cNvSpPr>
          <p:nvPr>
            <p:ph idx="1"/>
          </p:nvPr>
        </p:nvSpPr>
        <p:spPr/>
        <p:txBody>
          <a:bodyPr/>
          <a:lstStyle/>
          <a:p>
            <a:r>
              <a:rPr lang="en-US" dirty="0"/>
              <a:t>•Human Resources (HR) Managers</a:t>
            </a:r>
            <a:endParaRPr lang="en-IN" dirty="0"/>
          </a:p>
          <a:p>
            <a:r>
              <a:rPr lang="en-US" dirty="0"/>
              <a:t>Department Managers/Supervisors</a:t>
            </a:r>
            <a:endParaRPr lang="en-IN" dirty="0"/>
          </a:p>
          <a:p>
            <a:r>
              <a:rPr lang="en-US" dirty="0"/>
              <a:t>Senior Management/Executives</a:t>
            </a:r>
            <a:endParaRPr lang="en-IN" dirty="0"/>
          </a:p>
          <a:p>
            <a:r>
              <a:rPr lang="en-US" dirty="0"/>
              <a:t>Employees</a:t>
            </a:r>
          </a:p>
        </p:txBody>
      </p:sp>
    </p:spTree>
    <p:extLst>
      <p:ext uri="{BB962C8B-B14F-4D97-AF65-F5344CB8AC3E}">
        <p14:creationId xmlns:p14="http://schemas.microsoft.com/office/powerpoint/2010/main" val="374337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09E5-E4A7-19F4-EBA6-44066F27EF4B}"/>
              </a:ext>
            </a:extLst>
          </p:cNvPr>
          <p:cNvSpPr>
            <a:spLocks noGrp="1"/>
          </p:cNvSpPr>
          <p:nvPr>
            <p:ph type="title"/>
          </p:nvPr>
        </p:nvSpPr>
        <p:spPr/>
        <p:txBody>
          <a:bodyPr/>
          <a:lstStyle/>
          <a:p>
            <a:r>
              <a:rPr lang="en-IN" dirty="0">
                <a:solidFill>
                  <a:schemeClr val="bg1"/>
                </a:solidFill>
              </a:rPr>
              <a:t>Our  </a:t>
            </a:r>
            <a:r>
              <a:rPr lang="en-IN" dirty="0" err="1">
                <a:solidFill>
                  <a:schemeClr val="bg1"/>
                </a:solidFill>
              </a:rPr>
              <a:t>SolUtion</a:t>
            </a:r>
            <a:r>
              <a:rPr lang="en-IN" dirty="0">
                <a:solidFill>
                  <a:schemeClr val="bg1"/>
                </a:solidFill>
              </a:rPr>
              <a:t> and Its value proposition </a:t>
            </a:r>
            <a:endParaRPr lang="en-US" dirty="0">
              <a:solidFill>
                <a:schemeClr val="bg1"/>
              </a:solidFill>
            </a:endParaRPr>
          </a:p>
        </p:txBody>
      </p:sp>
      <p:sp>
        <p:nvSpPr>
          <p:cNvPr id="3" name="Content Placeholder 2">
            <a:extLst>
              <a:ext uri="{FF2B5EF4-FFF2-40B4-BE49-F238E27FC236}">
                <a16:creationId xmlns:a16="http://schemas.microsoft.com/office/drawing/2014/main" id="{20F32F1E-3EBD-E54D-12CD-ED253BE5E155}"/>
              </a:ext>
            </a:extLst>
          </p:cNvPr>
          <p:cNvSpPr>
            <a:spLocks noGrp="1"/>
          </p:cNvSpPr>
          <p:nvPr>
            <p:ph idx="1"/>
          </p:nvPr>
        </p:nvSpPr>
        <p:spPr>
          <a:xfrm>
            <a:off x="807664" y="2000522"/>
            <a:ext cx="10239747" cy="3995701"/>
          </a:xfrm>
        </p:spPr>
        <p:txBody>
          <a:bodyPr>
            <a:normAutofit lnSpcReduction="10000"/>
          </a:bodyPr>
          <a:lstStyle/>
          <a:p>
            <a:r>
              <a:rPr lang="en-US"/>
              <a:t>•Data-Driven Insights: Enables managers to make informed decisions based on accurate, real-time performance data.•Improved Efficiency: Automates the data collection and analysis process, saving time and reducing manual errors.•Enhanced Employee Development: Identifies training needs and development opportunities, leading to a more skilled workforce.•Better Performance Management: Helps in recognizing top performers and addressing underperformance, ultimately improving overall productivity.•Cost-Effective Solution: Leverages the widely accessible Excel platform, avoiding the need for expensive software or tools.</a:t>
            </a:r>
          </a:p>
        </p:txBody>
      </p:sp>
    </p:spTree>
    <p:extLst>
      <p:ext uri="{BB962C8B-B14F-4D97-AF65-F5344CB8AC3E}">
        <p14:creationId xmlns:p14="http://schemas.microsoft.com/office/powerpoint/2010/main" val="403466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3701-EE81-6F36-3A41-A64E2689CD38}"/>
              </a:ext>
            </a:extLst>
          </p:cNvPr>
          <p:cNvSpPr>
            <a:spLocks noGrp="1"/>
          </p:cNvSpPr>
          <p:nvPr>
            <p:ph type="title"/>
          </p:nvPr>
        </p:nvSpPr>
        <p:spPr/>
        <p:txBody>
          <a:bodyPr/>
          <a:lstStyle/>
          <a:p>
            <a:r>
              <a:rPr lang="en-IN" dirty="0">
                <a:solidFill>
                  <a:schemeClr val="bg1"/>
                </a:solidFill>
              </a:rPr>
              <a:t>Dataset Description </a:t>
            </a:r>
            <a:endParaRPr lang="en-US" dirty="0">
              <a:solidFill>
                <a:schemeClr val="bg1"/>
              </a:solidFill>
            </a:endParaRPr>
          </a:p>
        </p:txBody>
      </p:sp>
      <p:sp>
        <p:nvSpPr>
          <p:cNvPr id="3" name="Content Placeholder 2">
            <a:extLst>
              <a:ext uri="{FF2B5EF4-FFF2-40B4-BE49-F238E27FC236}">
                <a16:creationId xmlns:a16="http://schemas.microsoft.com/office/drawing/2014/main" id="{B130B083-67CF-2D0B-02E5-57EE0E19B2D2}"/>
              </a:ext>
            </a:extLst>
          </p:cNvPr>
          <p:cNvSpPr>
            <a:spLocks noGrp="1"/>
          </p:cNvSpPr>
          <p:nvPr>
            <p:ph idx="1"/>
          </p:nvPr>
        </p:nvSpPr>
        <p:spPr/>
        <p:txBody>
          <a:bodyPr>
            <a:normAutofit fontScale="85000" lnSpcReduction="10000"/>
          </a:bodyPr>
          <a:lstStyle/>
          <a:p>
            <a:r>
              <a:rPr lang="en-US"/>
              <a:t>Descriptions for each of the columns in the dataset:1. Employee ID: Unique identifier for each employee in the organization.2.First Name: The first name of the employee.3.Last Name: The last name of the employee.4. Email: The email address associated with the employee's communication within the organization.5.Business Unit: The specific business unit or department to which the employee belongs.6.State: The state or region where the employee is located.7.Job Function: A brief description of the employee's primary job function or role.8.Gender: A code representing the gender of the employee (e.g., M for Male, F for Female, N for Non-binary).9.Performance Score: A score indicating the employee's performance level (e.g., Excellent, Satisfactory, Needs Improvement).10.Current Employee Rating: The current rating or evaluation of the employee's overall performance.</a:t>
            </a:r>
          </a:p>
        </p:txBody>
      </p:sp>
    </p:spTree>
    <p:extLst>
      <p:ext uri="{BB962C8B-B14F-4D97-AF65-F5344CB8AC3E}">
        <p14:creationId xmlns:p14="http://schemas.microsoft.com/office/powerpoint/2010/main" val="175288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A066-F07A-0945-2DCF-5C5635734D45}"/>
              </a:ext>
            </a:extLst>
          </p:cNvPr>
          <p:cNvSpPr>
            <a:spLocks noGrp="1"/>
          </p:cNvSpPr>
          <p:nvPr>
            <p:ph type="title"/>
          </p:nvPr>
        </p:nvSpPr>
        <p:spPr/>
        <p:txBody>
          <a:bodyPr/>
          <a:lstStyle/>
          <a:p>
            <a:r>
              <a:rPr lang="en-IN" dirty="0">
                <a:solidFill>
                  <a:schemeClr val="bg1"/>
                </a:solidFill>
              </a:rPr>
              <a:t>The “wow” in our solution </a:t>
            </a:r>
            <a:endParaRPr lang="en-US" dirty="0">
              <a:solidFill>
                <a:schemeClr val="bg1"/>
              </a:solidFill>
            </a:endParaRPr>
          </a:p>
        </p:txBody>
      </p:sp>
      <p:sp>
        <p:nvSpPr>
          <p:cNvPr id="3" name="Content Placeholder 2">
            <a:extLst>
              <a:ext uri="{FF2B5EF4-FFF2-40B4-BE49-F238E27FC236}">
                <a16:creationId xmlns:a16="http://schemas.microsoft.com/office/drawing/2014/main" id="{AE241945-E3D5-019E-BBF6-1C04264078F6}"/>
              </a:ext>
            </a:extLst>
          </p:cNvPr>
          <p:cNvSpPr>
            <a:spLocks noGrp="1"/>
          </p:cNvSpPr>
          <p:nvPr>
            <p:ph idx="1"/>
          </p:nvPr>
        </p:nvSpPr>
        <p:spPr/>
        <p:txBody>
          <a:bodyPr/>
          <a:lstStyle/>
          <a:p>
            <a:r>
              <a:rPr lang="en-US"/>
              <a:t>•Predictive Analytics: Integrating predictive models to forecast future performance trends based on historical data, giving managers a proactive approach to workforce planning.•Automated Alerts: The tool can be set up to send automated alerts for critical performance issues, ensuring that managers are immediately notified when attention is needed.</a:t>
            </a:r>
          </a:p>
        </p:txBody>
      </p:sp>
    </p:spTree>
    <p:extLst>
      <p:ext uri="{BB962C8B-B14F-4D97-AF65-F5344CB8AC3E}">
        <p14:creationId xmlns:p14="http://schemas.microsoft.com/office/powerpoint/2010/main" val="814135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Employee Performance Analysis using Excel</vt:lpstr>
      <vt:lpstr>Student Information </vt:lpstr>
      <vt:lpstr>Agenda</vt:lpstr>
      <vt:lpstr>Problem Statement </vt:lpstr>
      <vt:lpstr>Project Overview </vt:lpstr>
      <vt:lpstr>End users</vt:lpstr>
      <vt:lpstr>Our  SolUtion and Its value proposition </vt:lpstr>
      <vt:lpstr>Dataset Description </vt:lpstr>
      <vt:lpstr>The “wow” in our solution </vt:lpstr>
      <vt:lpstr>Modelling </vt:lpstr>
      <vt:lpstr>Modelling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Aasif</dc:creator>
  <cp:lastModifiedBy>kavithavengatraman2003@gmail.com</cp:lastModifiedBy>
  <cp:revision>7</cp:revision>
  <dcterms:created xsi:type="dcterms:W3CDTF">2024-08-30T14:59:47Z</dcterms:created>
  <dcterms:modified xsi:type="dcterms:W3CDTF">2024-09-19T05:10:40Z</dcterms:modified>
</cp:coreProperties>
</file>