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sz="2400" lang="en-US"/>
              <a:t>: </a:t>
            </a:r>
            <a:r>
              <a:rPr altLang="en-GB" sz="2400" lang="en-US" smtClean="0"/>
              <a:t>K</a:t>
            </a:r>
            <a:r>
              <a:rPr altLang="en-GB" sz="2400" lang="en-US" smtClean="0"/>
              <a:t>A</a:t>
            </a:r>
            <a:r>
              <a:rPr altLang="en-GB" sz="2400" lang="en-US" smtClean="0"/>
              <a:t>V</a:t>
            </a:r>
            <a:r>
              <a:rPr altLang="en-GB" sz="2400" lang="en-US" smtClean="0"/>
              <a:t>I</a:t>
            </a:r>
            <a:r>
              <a:rPr altLang="en-GB" sz="2400" lang="en-US" smtClean="0"/>
              <a:t>T</a:t>
            </a:r>
            <a:r>
              <a:rPr altLang="en-GB" sz="2400" lang="en-US" smtClean="0"/>
              <a:t>H</a:t>
            </a:r>
            <a:r>
              <a:rPr altLang="en-GB" sz="2400" lang="en-US" smtClean="0"/>
              <a:t>A</a:t>
            </a:r>
            <a:r>
              <a:rPr altLang="en-GB" sz="2400" lang="en-US" smtClean="0"/>
              <a:t> </a:t>
            </a:r>
            <a:r>
              <a:rPr altLang="en-GB" sz="2400" lang="en-US" smtClean="0"/>
              <a:t>.</a:t>
            </a:r>
            <a:r>
              <a:rPr altLang="en-GB" sz="2400" lang="en-US" smtClean="0"/>
              <a:t>R</a:t>
            </a:r>
            <a:endParaRPr dirty="0" sz="2400" lang="en-US"/>
          </a:p>
          <a:p>
            <a:r>
              <a:rPr dirty="0" sz="2400" lang="en-US"/>
              <a:t>REGISTER NO     : </a:t>
            </a:r>
            <a:r>
              <a:rPr dirty="0" sz="2400" lang="en-US" smtClean="0"/>
              <a:t>3122001</a:t>
            </a:r>
            <a:r>
              <a:rPr altLang="en-GB" dirty="0" sz="2400" lang="en-US" smtClean="0"/>
              <a:t>7</a:t>
            </a:r>
            <a:r>
              <a:rPr altLang="en-GB" dirty="0" sz="2400" lang="en-US" smtClean="0"/>
              <a:t>9</a:t>
            </a:r>
            <a:endParaRPr altLang="en-US" dirty="0" lang="zh-CN"/>
          </a:p>
          <a:p>
            <a:r>
              <a:rPr dirty="0" sz="2400" lang="en-US"/>
              <a:t>DEPARTMENT    : commerce </a:t>
            </a:r>
            <a:endParaRPr altLang="en-US" dirty="0" lang="zh-CN"/>
          </a:p>
          <a:p>
            <a:r>
              <a:rPr dirty="0" sz="2400" lang="en-US"/>
              <a:t>COLLEGE            : S.I.V.E.T College gowrivakkam</a:t>
            </a:r>
            <a:endParaRPr altLang="en-US" dirty="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048613"/>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p>
        </p:txBody>
      </p:sp>
      <p:sp>
        <p:nvSpPr>
          <p:cNvPr id="1048685" name="TextBox 1048614"/>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TextBox 1048602"/>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p>
        </p:txBody>
      </p:sp>
      <p:sp>
        <p:nvSpPr>
          <p:cNvPr id="1048692" name="TextBox 1048603"/>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1048595"/>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p>
        </p:txBody>
      </p:sp>
      <p:sp>
        <p:nvSpPr>
          <p:cNvPr id="1048695" name="TextBox 1048596"/>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END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2"/>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p>
        </p:txBody>
      </p:sp>
      <p:sp>
        <p:nvSpPr>
          <p:cNvPr id="1048650" name="TextBox 1048673"/>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p>
        </p:txBody>
      </p:sp>
      <p:sp>
        <p:nvSpPr>
          <p:cNvPr id="1048657" name="TextBox 1048680"/>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048686"/>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1048692"/>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1048694"/>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1048622"/>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2024-03-27T08:07:22Z</dcterms:created>
  <dcterms:modified xsi:type="dcterms:W3CDTF">2024-09-28T10:33:59Z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1f99db425f434943afc3673a05bd247c</vt:lpwstr>
  </property>
</Properties>
</file>