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2985433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b="1" dirty="0" sz="2400" lang="en-US"/>
              <a:t>C</a:t>
            </a:r>
            <a:r>
              <a:rPr b="1" dirty="0" sz="2400" lang="en-US"/>
              <a:t>.</a:t>
            </a:r>
            <a:r>
              <a:rPr b="1" dirty="0" sz="2400" lang="en-US"/>
              <a:t>K</a:t>
            </a:r>
            <a:r>
              <a:rPr b="1" dirty="0" sz="2400" lang="en-US"/>
              <a:t>A</a:t>
            </a:r>
            <a:r>
              <a:rPr b="1" dirty="0" sz="2400" lang="en-US"/>
              <a:t>V</a:t>
            </a:r>
            <a:r>
              <a:rPr b="1" dirty="0" sz="2400" lang="en-US"/>
              <a:t>I</a:t>
            </a:r>
            <a:r>
              <a:rPr b="1" dirty="0" sz="2400" lang="en-US"/>
              <a:t>T</a:t>
            </a:r>
            <a:r>
              <a:rPr b="1" dirty="0" sz="2400" lang="en-US"/>
              <a:t>H</a:t>
            </a:r>
            <a:r>
              <a:rPr b="1" dirty="0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 </a:t>
            </a:r>
            <a:r>
              <a:rPr dirty="0" sz="2400" lang="en-IN" smtClean="0"/>
              <a:t>3122158</a:t>
            </a:r>
            <a:r>
              <a:rPr dirty="0" sz="2400" lang="en-US" smtClean="0"/>
              <a:t>3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B.COM (Accounting and Finance)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Shri </a:t>
            </a:r>
            <a:r>
              <a:rPr dirty="0" sz="2400" lang="en-IN" err="1"/>
              <a:t>Shankarlal</a:t>
            </a:r>
            <a:r>
              <a:rPr dirty="0" sz="2400" lang="en-IN"/>
              <a:t> </a:t>
            </a:r>
            <a:r>
              <a:rPr dirty="0" sz="2400" lang="en-IN" err="1"/>
              <a:t>Sundarbai</a:t>
            </a:r>
            <a:r>
              <a:rPr dirty="0" sz="2400" lang="en-IN"/>
              <a:t> </a:t>
            </a:r>
            <a:r>
              <a:rPr dirty="0" sz="2400" lang="en-IN" err="1"/>
              <a:t>Shasun</a:t>
            </a:r>
            <a:r>
              <a:rPr dirty="0" sz="2400" lang="en-IN"/>
              <a:t> Jain College for Women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TextBox 2"/>
          <p:cNvSpPr txBox="1"/>
          <p:nvPr/>
        </p:nvSpPr>
        <p:spPr>
          <a:xfrm>
            <a:off x="921544" y="1797844"/>
            <a:ext cx="7912894" cy="43586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>
                <a:effectLst/>
              </a:rPr>
              <a:t>Modelling Approach:</a:t>
            </a:r>
            <a:r>
              <a:rPr dirty="0" lang="en-IN"/>
              <a:t/>
            </a:r>
            <a:br>
              <a:rPr dirty="0" lang="en-IN"/>
            </a:br>
            <a:r>
              <a:rPr dirty="0" lang="en-IN"/>
              <a:t/>
            </a:r>
            <a:br>
              <a:rPr dirty="0" lang="en-IN"/>
            </a:br>
            <a:r>
              <a:rPr b="1" dirty="0" lang="en-IN">
                <a:effectLst/>
              </a:rPr>
              <a:t>1.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Descriptive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Analytics</a:t>
            </a:r>
            <a:r>
              <a:rPr dirty="0" lang="en-IN">
                <a:effectLst/>
              </a:rPr>
              <a:t>: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    - Data cleaning and pre-processing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    - Data visualization (charts, tables, etc.)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    - Summary statistics (means, medians, etc.)</a:t>
            </a:r>
            <a:r>
              <a:rPr dirty="0" lang="en-IN"/>
              <a:t/>
            </a:r>
            <a:br>
              <a:rPr dirty="0" lang="en-IN"/>
            </a:br>
            <a:r>
              <a:rPr b="1" dirty="0" lang="en-IN">
                <a:effectLst/>
              </a:rPr>
              <a:t>2.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Inferential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Analytics</a:t>
            </a:r>
            <a:r>
              <a:rPr dirty="0" lang="en-IN">
                <a:effectLst/>
              </a:rPr>
              <a:t>: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    - Correlation analysis (relationships between variables)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    - Regression analysis (predicting performance ratings)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    - Hypothesis testing (identifying significant differences)</a:t>
            </a:r>
            <a:r>
              <a:rPr dirty="0" lang="en-IN"/>
              <a:t/>
            </a:r>
            <a:br>
              <a:rPr dirty="0" lang="en-IN"/>
            </a:br>
            <a:r>
              <a:rPr b="1" dirty="0" lang="en-IN">
                <a:effectLst/>
              </a:rPr>
              <a:t>3</a:t>
            </a:r>
            <a:r>
              <a:rPr dirty="0" lang="en-IN">
                <a:effectLst/>
              </a:rPr>
              <a:t>. </a:t>
            </a:r>
            <a:r>
              <a:rPr b="1" dirty="0" lang="en-IN">
                <a:effectLst/>
              </a:rPr>
              <a:t>Predictive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Analytics</a:t>
            </a:r>
            <a:r>
              <a:rPr dirty="0" lang="en-IN">
                <a:effectLst/>
              </a:rPr>
              <a:t>    - Machine learning algorithms (e.g., decision trees, clustering)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    - Predictive </a:t>
            </a:r>
            <a:r>
              <a:rPr dirty="0" lang="en-IN" err="1">
                <a:effectLst/>
              </a:rPr>
              <a:t>modeling</a:t>
            </a:r>
            <a:r>
              <a:rPr dirty="0" lang="en-IN">
                <a:effectLst/>
              </a:rPr>
              <a:t> (forecasting future performance)</a:t>
            </a:r>
            <a:r>
              <a:rPr dirty="0" lang="en-IN"/>
              <a:t/>
            </a:r>
            <a:br>
              <a:rPr dirty="0" lang="en-IN"/>
            </a:br>
            <a:r>
              <a:rPr b="1" dirty="0" lang="en-IN">
                <a:effectLst/>
              </a:rPr>
              <a:t>4.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Prescriptive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Analytics</a:t>
            </a:r>
            <a:r>
              <a:rPr dirty="0" lang="en-IN"/>
              <a:t>:</a:t>
            </a:r>
            <a:br>
              <a:rPr dirty="0" lang="en-IN"/>
            </a:br>
            <a:r>
              <a:rPr dirty="0" lang="en-IN">
                <a:effectLst/>
              </a:rPr>
              <a:t>    - Optimization techniques (identifying best courses of action)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    - Simulation </a:t>
            </a:r>
            <a:r>
              <a:rPr dirty="0" lang="en-IN" err="1">
                <a:effectLst/>
              </a:rPr>
              <a:t>modeling</a:t>
            </a:r>
            <a:r>
              <a:rPr dirty="0" lang="en-IN">
                <a:effectLst/>
              </a:rPr>
              <a:t> (evaluating different scenarios)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TextBox 9"/>
          <p:cNvSpPr txBox="1"/>
          <p:nvPr/>
        </p:nvSpPr>
        <p:spPr>
          <a:xfrm rot="10800000" flipV="1">
            <a:off x="755332" y="1326118"/>
            <a:ext cx="11872319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FORMULA=IFS(Z8&gt;=5,"VERY HIGH",Z8&gt;=4,"HIGH",Z8&gt;=3,"MED",TRUE,"LOW")</a:t>
            </a:r>
          </a:p>
        </p:txBody>
      </p:sp>
      <p:pic>
        <p:nvPicPr>
          <p:cNvPr id="209716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552576" y="2131219"/>
            <a:ext cx="7073618" cy="376475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464344" y="1720840"/>
            <a:ext cx="8682632" cy="27584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>
                <a:effectLst/>
              </a:rPr>
              <a:t>Conclusion:</a:t>
            </a:r>
            <a:r>
              <a:rPr dirty="0" lang="en-IN"/>
              <a:t> </a:t>
            </a:r>
            <a:br>
              <a:rPr dirty="0" lang="en-IN"/>
            </a:b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The employee performance analysis using Excel has provided valuable insights into the organization's talent landscape. By leveraging data analytics and visualization, we have:</a:t>
            </a:r>
            <a:r>
              <a:rPr dirty="0" lang="en-IN"/>
              <a:t> </a:t>
            </a:r>
            <a:br>
              <a:rPr dirty="0" lang="en-IN"/>
            </a:b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1. Identified top performers and underperforming employees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2. Uncovered departmental and demographic trends influencing performance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3. Developed targeted recommendations for talent development and improvement</a:t>
            </a:r>
            <a:r>
              <a:rPr dirty="0" lang="en-IN"/>
              <a:t/>
            </a:r>
            <a:br>
              <a:rPr dirty="0" lang="en-IN"/>
            </a:b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32807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 flipH="1">
            <a:off x="676272" y="2520553"/>
            <a:ext cx="7015165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0" name="TextBox 12"/>
          <p:cNvSpPr txBox="1"/>
          <p:nvPr/>
        </p:nvSpPr>
        <p:spPr>
          <a:xfrm>
            <a:off x="1379458" y="2520553"/>
            <a:ext cx="5636895" cy="35585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lang="en-IN">
                <a:effectLst/>
              </a:rPr>
              <a:t>As an HR Analyst, you have been tasked with evaluating the performance of employees in a large organization. You have access to a dataset containing employee information, including:</a:t>
            </a:r>
            <a:r>
              <a:rPr lang="en-IN"/>
              <a:t> 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Employee ID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Name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Department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Job Title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Performance ratings (1-5) for the past 3 years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Salary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Years of service</a:t>
            </a:r>
            <a:r>
              <a:rPr lang="en-IN"/>
              <a:t/>
            </a:r>
            <a:br>
              <a:rPr lang="en-IN"/>
            </a:b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TextBox 8"/>
          <p:cNvSpPr txBox="1"/>
          <p:nvPr/>
        </p:nvSpPr>
        <p:spPr>
          <a:xfrm flipH="1">
            <a:off x="928687" y="2520552"/>
            <a:ext cx="5348287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8" name="TextBox 12"/>
          <p:cNvSpPr txBox="1"/>
          <p:nvPr/>
        </p:nvSpPr>
        <p:spPr>
          <a:xfrm flipH="1">
            <a:off x="1081087" y="2672952"/>
            <a:ext cx="5348287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9" name="TextBox 14"/>
          <p:cNvSpPr txBox="1"/>
          <p:nvPr/>
        </p:nvSpPr>
        <p:spPr>
          <a:xfrm flipH="1">
            <a:off x="1233487" y="2825352"/>
            <a:ext cx="5348287" cy="738664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sz="2400" lang="en-IN"/>
          </a:p>
          <a:p>
            <a:pPr algn="l"/>
            <a:endParaRPr dirty="0" lang="en-US"/>
          </a:p>
        </p:txBody>
      </p:sp>
      <p:sp>
        <p:nvSpPr>
          <p:cNvPr id="1048660" name="TextBox 15"/>
          <p:cNvSpPr txBox="1"/>
          <p:nvPr/>
        </p:nvSpPr>
        <p:spPr>
          <a:xfrm>
            <a:off x="1169193" y="2256232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1" name="TextBox 17"/>
          <p:cNvSpPr txBox="1"/>
          <p:nvPr/>
        </p:nvSpPr>
        <p:spPr>
          <a:xfrm>
            <a:off x="1321592" y="2408632"/>
            <a:ext cx="6846095" cy="24917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IN"/>
          </a:p>
          <a:p>
            <a:pPr algn="l"/>
            <a:r>
              <a:rPr dirty="0" lang="en-IN">
                <a:effectLst/>
              </a:rPr>
              <a:t>1. Identify top-performing employees across departments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2. Determine the relationship between performance ratings and salary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3. Examine the impact of years of service on performance ratings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4. Develop a dashboard to visualize key performance metrics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5. Provide recommendations for talent development and retention strategies</a:t>
            </a:r>
            <a:r>
              <a:rPr dirty="0" lang="en-IN"/>
              <a:t/>
            </a:r>
            <a:br>
              <a:rPr dirty="0" lang="en-IN"/>
            </a:b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7" name="TextBox 6"/>
          <p:cNvSpPr txBox="1"/>
          <p:nvPr/>
        </p:nvSpPr>
        <p:spPr>
          <a:xfrm>
            <a:off x="734853" y="2019300"/>
            <a:ext cx="7539038" cy="35585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IN"/>
              <a:t>1. </a:t>
            </a:r>
            <a:r>
              <a:rPr b="1" dirty="0" lang="en-IN"/>
              <a:t>HR Managers</a:t>
            </a:r>
            <a:r>
              <a:rPr dirty="0" lang="en-IN"/>
              <a:t>: Responsible for talent development, performance management, and employee engagement.
2. </a:t>
            </a:r>
            <a:r>
              <a:rPr b="1" dirty="0" lang="en-IN"/>
              <a:t>Department Heads: </a:t>
            </a:r>
            <a:r>
              <a:rPr dirty="0" lang="en-IN"/>
              <a:t>Leaders of various departments who need to understand their team’s performance and identify areas for improvement.
3. </a:t>
            </a:r>
            <a:r>
              <a:rPr b="1" dirty="0" lang="en-IN"/>
              <a:t>Senior Management</a:t>
            </a:r>
            <a:r>
              <a:rPr dirty="0" lang="en-IN"/>
              <a:t>: Executives who require insights to inform strategic decisions on talent development, resource allocation, and performance improvement initiatives.
4. </a:t>
            </a:r>
            <a:r>
              <a:rPr b="1" dirty="0" lang="en-IN"/>
              <a:t>Team Leads:</a:t>
            </a:r>
            <a:r>
              <a:rPr dirty="0" lang="en-IN"/>
              <a:t> Supervisors who need to understand their team members’ strengths and weaknesses to provide targeted coaching and development opportunities.
5. </a:t>
            </a:r>
            <a:r>
              <a:rPr b="1" dirty="0" lang="en-IN"/>
              <a:t>Employees</a:t>
            </a:r>
            <a:r>
              <a:rPr dirty="0" lang="en-IN"/>
              <a:t>: Individuals who want to understand their own performance, set goals, and track progress.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73" name="TextBox 9"/>
          <p:cNvSpPr txBox="1"/>
          <p:nvPr/>
        </p:nvSpPr>
        <p:spPr>
          <a:xfrm>
            <a:off x="3045024" y="2413337"/>
            <a:ext cx="6101952" cy="33680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/>
              <a:t>  </a:t>
            </a:r>
            <a:r>
              <a:rPr b="1" dirty="0" sz="2000" lang="en-IN"/>
              <a:t>S</a:t>
            </a:r>
            <a:r>
              <a:rPr b="1" dirty="0" sz="2000" lang="en-IN">
                <a:effectLst/>
              </a:rPr>
              <a:t>olution</a:t>
            </a:r>
            <a:r>
              <a:rPr dirty="0" lang="en-IN">
                <a:effectLst/>
              </a:rPr>
              <a:t>: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- Comprehensive Excel-based employee performance analysis and visualization tool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- Automated data cleaning, processing, and analysis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- Interactive dashboard with customizable charts, tables, and filters.</a:t>
            </a:r>
            <a:r>
              <a:rPr dirty="0" lang="en-IN"/>
              <a:t/>
            </a:r>
            <a:br>
              <a:rPr dirty="0" lang="en-IN"/>
            </a:br>
            <a:r>
              <a:rPr dirty="0" sz="2000" lang="en-IN"/>
              <a:t> </a:t>
            </a:r>
            <a:r>
              <a:rPr b="1" dirty="0" sz="2000" lang="en-IN"/>
              <a:t> Value Propositions</a:t>
            </a:r>
            <a:r>
              <a:rPr dirty="0" lang="en-IN"/>
              <a:t>:</a:t>
            </a:r>
            <a:br>
              <a:rPr dirty="0" lang="en-IN"/>
            </a:br>
            <a:r>
              <a:rPr dirty="0" lang="en-IN">
                <a:effectLst/>
              </a:rPr>
              <a:t>- Data-driven insights: Make informed decisions about talent development, performance management, and resource allocation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- Improved performance management: Identify areas for improvement, set targeted goals, and track progress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5" name="TextBox 3"/>
          <p:cNvSpPr txBox="1"/>
          <p:nvPr/>
        </p:nvSpPr>
        <p:spPr>
          <a:xfrm>
            <a:off x="755332" y="1476374"/>
            <a:ext cx="9269731" cy="48920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>
                <a:effectLst/>
              </a:rPr>
              <a:t>Description</a:t>
            </a:r>
            <a:r>
              <a:rPr dirty="0" lang="en-IN">
                <a:effectLst/>
              </a:rPr>
              <a:t>: This dataset contains employee performance data for a large organization, including:</a:t>
            </a:r>
            <a:r>
              <a:rPr dirty="0" lang="en-IN"/>
              <a:t> </a:t>
            </a:r>
            <a:br>
              <a:rPr dirty="0" lang="en-IN"/>
            </a:b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1. </a:t>
            </a:r>
            <a:r>
              <a:rPr b="1" dirty="0" lang="en-IN">
                <a:effectLst/>
              </a:rPr>
              <a:t>Employee ID</a:t>
            </a:r>
            <a:r>
              <a:rPr dirty="0" lang="en-IN">
                <a:effectLst/>
              </a:rPr>
              <a:t> (Unique identifier for each employee)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2. </a:t>
            </a:r>
            <a:r>
              <a:rPr b="1" dirty="0" lang="en-IN">
                <a:effectLst/>
              </a:rPr>
              <a:t>Name</a:t>
            </a:r>
            <a:r>
              <a:rPr dirty="0" lang="en-IN">
                <a:effectLst/>
              </a:rPr>
              <a:t> (Employee name)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3. </a:t>
            </a:r>
            <a:r>
              <a:rPr b="1" dirty="0" lang="en-IN">
                <a:effectLst/>
              </a:rPr>
              <a:t>Department</a:t>
            </a:r>
            <a:r>
              <a:rPr dirty="0" lang="en-IN"/>
              <a:t> </a:t>
            </a:r>
            <a:r>
              <a:rPr dirty="0" lang="en-IN">
                <a:effectLst/>
              </a:rPr>
              <a:t>(Department or team the employee belongs to)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4. </a:t>
            </a:r>
            <a:r>
              <a:rPr b="1" dirty="0" lang="en-IN">
                <a:effectLst/>
              </a:rPr>
              <a:t>Job Title</a:t>
            </a:r>
            <a:r>
              <a:rPr dirty="0" lang="en-IN"/>
              <a:t> </a:t>
            </a:r>
            <a:r>
              <a:rPr dirty="0" lang="en-IN">
                <a:effectLst/>
              </a:rPr>
              <a:t>(Employee's job title)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5. </a:t>
            </a:r>
            <a:r>
              <a:rPr b="1" dirty="0" lang="en-IN">
                <a:effectLst/>
              </a:rPr>
              <a:t>Performance Rating</a:t>
            </a:r>
            <a:r>
              <a:rPr b="1" dirty="0" lang="en-IN"/>
              <a:t> </a:t>
            </a:r>
            <a:r>
              <a:rPr dirty="0" lang="en-IN">
                <a:effectLst/>
              </a:rPr>
              <a:t>(Annual performance rating, 1-5)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6. </a:t>
            </a:r>
            <a:r>
              <a:rPr b="1" dirty="0" lang="en-IN">
                <a:effectLst/>
              </a:rPr>
              <a:t>Salary</a:t>
            </a:r>
            <a:r>
              <a:rPr dirty="0" lang="en-IN">
                <a:effectLst/>
              </a:rPr>
              <a:t> (Annual salary)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7. </a:t>
            </a:r>
            <a:r>
              <a:rPr b="1" dirty="0" lang="en-IN">
                <a:effectLst/>
              </a:rPr>
              <a:t>Years of Service</a:t>
            </a:r>
            <a:r>
              <a:rPr dirty="0" lang="en-IN">
                <a:effectLst/>
              </a:rPr>
              <a:t> (Number of years with the organization)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8. </a:t>
            </a:r>
            <a:r>
              <a:rPr b="1" dirty="0" lang="en-IN">
                <a:effectLst/>
              </a:rPr>
              <a:t>Age</a:t>
            </a:r>
            <a:r>
              <a:rPr dirty="0" lang="en-IN"/>
              <a:t> </a:t>
            </a:r>
            <a:r>
              <a:rPr dirty="0" lang="en-IN">
                <a:effectLst/>
              </a:rPr>
              <a:t>(Employee age)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9. </a:t>
            </a:r>
            <a:r>
              <a:rPr b="1" dirty="0" lang="en-IN">
                <a:effectLst/>
              </a:rPr>
              <a:t>Gender</a:t>
            </a:r>
            <a:r>
              <a:rPr dirty="0" lang="en-IN">
                <a:effectLst/>
              </a:rPr>
              <a:t> (Employee gender)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10. </a:t>
            </a:r>
            <a:r>
              <a:rPr b="1" dirty="0" lang="en-IN">
                <a:effectLst/>
              </a:rPr>
              <a:t>Education Level</a:t>
            </a:r>
            <a:r>
              <a:rPr dirty="0" lang="en-IN">
                <a:effectLst/>
              </a:rPr>
              <a:t> (Highest level of education completed)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11. </a:t>
            </a:r>
            <a:r>
              <a:rPr b="1" dirty="0" lang="en-IN">
                <a:effectLst/>
              </a:rPr>
              <a:t>Training Hours</a:t>
            </a:r>
            <a:r>
              <a:rPr dirty="0" lang="en-IN"/>
              <a:t> </a:t>
            </a:r>
            <a:r>
              <a:rPr dirty="0" lang="en-IN">
                <a:effectLst/>
              </a:rPr>
              <a:t>(Number of training hours completed in the past year)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12. </a:t>
            </a:r>
            <a:r>
              <a:rPr b="1" dirty="0" lang="en-IN">
                <a:effectLst/>
              </a:rPr>
              <a:t>Absenteeism</a:t>
            </a:r>
            <a:r>
              <a:rPr dirty="0" lang="en-IN">
                <a:effectLst/>
              </a:rPr>
              <a:t> (Number of absences in the past year)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13. </a:t>
            </a:r>
            <a:r>
              <a:rPr b="1" dirty="0" lang="en-IN">
                <a:effectLst/>
              </a:rPr>
              <a:t>Sales Performance </a:t>
            </a:r>
            <a:r>
              <a:rPr dirty="0" lang="en-IN">
                <a:effectLst/>
              </a:rPr>
              <a:t>(Sales revenue generated, for sales roles only)</a:t>
            </a: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14. </a:t>
            </a:r>
            <a:r>
              <a:rPr b="1" dirty="0" lang="en-IN">
                <a:effectLst/>
              </a:rPr>
              <a:t>Customer Satisfaction</a:t>
            </a:r>
            <a:r>
              <a:rPr dirty="0" lang="en-IN">
                <a:effectLst/>
              </a:rPr>
              <a:t> (Average customer satisfaction rating, for customer-facing roles only)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extBox 10"/>
          <p:cNvSpPr txBox="1"/>
          <p:nvPr/>
        </p:nvSpPr>
        <p:spPr>
          <a:xfrm>
            <a:off x="2743201" y="1672023"/>
            <a:ext cx="6610350" cy="54254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>
                <a:effectLst/>
              </a:rPr>
              <a:t>The</a:t>
            </a:r>
            <a:r>
              <a:rPr dirty="0" lang="en-IN">
                <a:effectLst/>
              </a:rPr>
              <a:t> "</a:t>
            </a:r>
            <a:r>
              <a:rPr b="1" dirty="0" lang="en-IN">
                <a:effectLst/>
              </a:rPr>
              <a:t>Wow</a:t>
            </a:r>
            <a:r>
              <a:rPr dirty="0" lang="en-IN">
                <a:effectLst/>
              </a:rPr>
              <a:t>" </a:t>
            </a:r>
            <a:r>
              <a:rPr b="1" dirty="0" lang="en-IN">
                <a:effectLst/>
              </a:rPr>
              <a:t>Factor</a:t>
            </a:r>
            <a:r>
              <a:rPr dirty="0" lang="en-IN">
                <a:effectLst/>
              </a:rPr>
              <a:t>:</a:t>
            </a:r>
            <a:r>
              <a:rPr dirty="0" lang="en-IN"/>
              <a:t/>
            </a:r>
            <a:br>
              <a:rPr dirty="0" lang="en-IN"/>
            </a:br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Predictive Analytics and Personalized Development Plans</a:t>
            </a:r>
          </a:p>
          <a:p>
            <a:r>
              <a:rPr dirty="0" lang="en-IN"/>
              <a:t/>
            </a:r>
            <a:br>
              <a:rPr dirty="0" lang="en-IN"/>
            </a:br>
            <a:r>
              <a:rPr dirty="0" lang="en-IN">
                <a:effectLst/>
              </a:rPr>
              <a:t>Our solution goes beyond traditional employee performance analysis by incorporating predictive analytics and machine learning algorithms to:</a:t>
            </a:r>
            <a:r>
              <a:rPr dirty="0" lang="en-IN"/>
              <a:t> </a:t>
            </a:r>
            <a:br>
              <a:rPr dirty="0" lang="en-IN"/>
            </a:br>
            <a:r>
              <a:rPr b="1" dirty="0" lang="en-IN">
                <a:effectLst/>
              </a:rPr>
              <a:t>1. Forecast future performance: </a:t>
            </a:r>
            <a:r>
              <a:rPr dirty="0" lang="en-IN">
                <a:effectLst/>
              </a:rPr>
              <a:t>Identify high-potential employees and predict future performance based on historical data and trends.</a:t>
            </a:r>
            <a:r>
              <a:rPr dirty="0" lang="en-IN"/>
              <a:t/>
            </a:r>
            <a:br>
              <a:rPr dirty="0" lang="en-IN"/>
            </a:br>
            <a:r>
              <a:rPr b="1" dirty="0" lang="en-IN">
                <a:effectLst/>
              </a:rPr>
              <a:t>2. Detect early warning signs: </a:t>
            </a:r>
            <a:r>
              <a:rPr dirty="0" lang="en-IN">
                <a:effectLst/>
              </a:rPr>
              <a:t>Flag employees at risk of underperforming or leaving the organization, enabling proactive interventions.</a:t>
            </a:r>
            <a:r>
              <a:rPr dirty="0" lang="en-IN"/>
              <a:t/>
            </a:r>
            <a:br>
              <a:rPr dirty="0" lang="en-IN"/>
            </a:br>
            <a:r>
              <a:rPr b="1" dirty="0" lang="en-IN">
                <a:effectLst/>
              </a:rPr>
              <a:t>3. Personalized development plans: </a:t>
            </a:r>
            <a:r>
              <a:rPr dirty="0" lang="en-IN">
                <a:effectLst/>
              </a:rPr>
              <a:t>Generate tailored development recommendations for each employee, aligning with their strengths, weaknesses, and career goals.</a:t>
            </a:r>
            <a:r>
              <a:rPr dirty="0" lang="en-IN"/>
              <a:t/>
            </a:r>
            <a:br>
              <a:rPr dirty="0" lang="en-IN"/>
            </a:br>
            <a:r>
              <a:rPr b="1" dirty="0" lang="en-IN">
                <a:effectLst/>
              </a:rPr>
              <a:t>4.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Automated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coaching</a:t>
            </a:r>
            <a:r>
              <a:rPr dirty="0" lang="en-IN">
                <a:effectLst/>
              </a:rPr>
              <a:t> </a:t>
            </a:r>
            <a:r>
              <a:rPr b="1" dirty="0" lang="en-IN">
                <a:effectLst/>
              </a:rPr>
              <a:t>insights:</a:t>
            </a:r>
            <a:r>
              <a:rPr dirty="0" lang="en-IN">
                <a:effectLst/>
              </a:rPr>
              <a:t> Provide managers with data-driven coaching suggestions to improve employee performance and address skill gaps.</a:t>
            </a:r>
            <a:r>
              <a:rPr dirty="0" lang="en-IN"/>
              <a:t/>
            </a:r>
            <a:br>
              <a:rPr dirty="0" lang="en-IN"/>
            </a:b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Jagadeeshwaran</cp:lastModifiedBy>
  <dcterms:created xsi:type="dcterms:W3CDTF">2024-03-29T04:07:22Z</dcterms:created>
  <dcterms:modified xsi:type="dcterms:W3CDTF">2024-09-04T05:49:08Z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17ffcde331aa491c847b1408512d6dc1</vt:lpwstr>
  </property>
</Properties>
</file>