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C</a:t>
            </a:r>
            <a:r>
              <a:rPr sz="2400" lang="en-US"/>
              <a:t>.</a:t>
            </a:r>
            <a:r>
              <a:rPr sz="2400" lang="en-US"/>
              <a:t>K</a:t>
            </a:r>
            <a:r>
              <a:rPr sz="2400" lang="en-US"/>
              <a:t>A</a:t>
            </a:r>
            <a:r>
              <a:rPr sz="2400" lang="en-US"/>
              <a:t>V</a:t>
            </a:r>
            <a:r>
              <a:rPr sz="2400" lang="en-US"/>
              <a:t>I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5</a:t>
            </a:r>
            <a:r>
              <a:rPr dirty="0" sz="2400" lang="en-US"/>
              <a:t>8</a:t>
            </a:r>
            <a:r>
              <a:rPr dirty="0" sz="2400" lang="en-US"/>
              <a:t>3</a:t>
            </a:r>
            <a:r>
              <a:rPr dirty="0" sz="2400" lang="en-US"/>
              <a:t>7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unt</a:t>
            </a:r>
            <a:r>
              <a:rPr dirty="0" sz="2400" lang="en-US"/>
              <a:t>ing </a:t>
            </a:r>
            <a:r>
              <a:rPr dirty="0" sz="2400" lang="en-US"/>
              <a:t>and </a:t>
            </a:r>
            <a:r>
              <a:rPr dirty="0" sz="2400" lang="en-US"/>
              <a:t>finance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rlal </a:t>
            </a:r>
            <a:r>
              <a:rPr dirty="0" sz="2400" lang="en-US"/>
              <a:t>sundarbai </a:t>
            </a:r>
            <a:r>
              <a:rPr dirty="0" sz="2400" lang="en-US"/>
              <a:t>shasun </a:t>
            </a:r>
            <a:r>
              <a:rPr dirty="0" sz="2400" lang="en-US"/>
              <a:t>jain </a:t>
            </a:r>
            <a:r>
              <a:rPr dirty="0" sz="2400" lang="en-US"/>
              <a:t>college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2024-09-04T05:41:26Z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b5b22ab72b3a4de7950ca89e235e0233</vt:lpwstr>
  </property>
</Properties>
</file>