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0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	:312218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748B45B706313B6BD714FB760F8509BF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97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49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549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1615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422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2024-03-28T06:07:22Z</dcterms:created>
  <dcterms:modified xsi:type="dcterms:W3CDTF">2024-09-10T06:31:45Z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a2b76a2a348542118c10aedb17660ed5</vt:lpwstr>
  </property>
</Properties>
</file>